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4"/>
  </p:sldMasterIdLst>
  <p:notesMasterIdLst>
    <p:notesMasterId r:id="rId29"/>
  </p:notesMasterIdLst>
  <p:handoutMasterIdLst>
    <p:handoutMasterId r:id="rId30"/>
  </p:handoutMasterIdLst>
  <p:sldIdLst>
    <p:sldId id="1307" r:id="rId5"/>
    <p:sldId id="1331" r:id="rId6"/>
    <p:sldId id="1348" r:id="rId7"/>
    <p:sldId id="1310" r:id="rId8"/>
    <p:sldId id="1349" r:id="rId9"/>
    <p:sldId id="1350" r:id="rId10"/>
    <p:sldId id="1341" r:id="rId11"/>
    <p:sldId id="1337" r:id="rId12"/>
    <p:sldId id="1363" r:id="rId13"/>
    <p:sldId id="1353" r:id="rId14"/>
    <p:sldId id="1354" r:id="rId15"/>
    <p:sldId id="1355" r:id="rId16"/>
    <p:sldId id="1356" r:id="rId17"/>
    <p:sldId id="1364" r:id="rId18"/>
    <p:sldId id="1365" r:id="rId19"/>
    <p:sldId id="1366" r:id="rId20"/>
    <p:sldId id="1357" r:id="rId21"/>
    <p:sldId id="1358" r:id="rId22"/>
    <p:sldId id="1359" r:id="rId23"/>
    <p:sldId id="1361" r:id="rId24"/>
    <p:sldId id="1343" r:id="rId25"/>
    <p:sldId id="1362" r:id="rId26"/>
    <p:sldId id="1347" r:id="rId27"/>
    <p:sldId id="1342" r:id="rId28"/>
  </p:sldIdLst>
  <p:sldSz cx="7775575" cy="1090771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449" userDrawn="1">
          <p15:clr>
            <a:srgbClr val="A4A3A4"/>
          </p15:clr>
        </p15:guide>
        <p15:guide id="3" pos="4604" userDrawn="1">
          <p15:clr>
            <a:srgbClr val="A4A3A4"/>
          </p15:clr>
        </p15:guide>
        <p15:guide id="4" orient="horz" pos="6213" userDrawn="1">
          <p15:clr>
            <a:srgbClr val="A4A3A4"/>
          </p15:clr>
        </p15:guide>
        <p15:guide id="5" pos="294" userDrawn="1">
          <p15:clr>
            <a:srgbClr val="A4A3A4"/>
          </p15:clr>
        </p15:guide>
        <p15:guide id="6" orient="horz" pos="80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 id="{6620067A-BF18-920B-AD7E-C30B0CF16DC4}" name="projectmanagereuei" initials="pr" userId="S::projectmanagereuei_hotmail.com#ext#@reiknistofnun.onmicrosoft.com::20891eb4-033f-4a76-8506-3f42c05a85b8" providerId="AD"/>
  <p188:author id="{782496B7-485F-7B69-F7DE-F8CDD527168F}" name="Paula Whyte ( Momentum Consulting )" initials="PW(MC)" userId="S::paula@momentumconsulting.ie::a1b8e930-d272-4933-b1a2-fcb29f5bf1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296C"/>
    <a:srgbClr val="860D94"/>
    <a:srgbClr val="F15B2A"/>
    <a:srgbClr val="90278E"/>
    <a:srgbClr val="000D41"/>
    <a:srgbClr val="C5198A"/>
    <a:srgbClr val="76C7EF"/>
    <a:srgbClr val="BE65A7"/>
    <a:srgbClr val="371746"/>
    <a:srgbClr val="2460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2940C8-6DB7-496E-AE5C-4D84A2B24334}" v="2" dt="2023-11-17T12:00:00.673"/>
    <p1510:client id="{75DDFC09-B8F9-4657-8A8B-4201A2077314}" v="1" dt="2023-11-17T11:56:40.771"/>
    <p1510:client id="{ECC3258E-2E70-5609-5A88-059AF1209A66}" v="2" dt="2023-06-27T08:18:42.1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03" autoAdjust="0"/>
    <p:restoredTop sz="95058" autoAdjust="0"/>
  </p:normalViewPr>
  <p:slideViewPr>
    <p:cSldViewPr snapToGrid="0" showGuides="1">
      <p:cViewPr>
        <p:scale>
          <a:sx n="90" d="100"/>
          <a:sy n="90" d="100"/>
        </p:scale>
        <p:origin x="2718" y="-864"/>
      </p:cViewPr>
      <p:guideLst>
        <p:guide pos="2449"/>
        <p:guide pos="4604"/>
        <p:guide orient="horz" pos="6213"/>
        <p:guide pos="294"/>
        <p:guide orient="horz" pos="802"/>
      </p:guideLst>
    </p:cSldViewPr>
  </p:slideViewPr>
  <p:outlineViewPr>
    <p:cViewPr>
      <p:scale>
        <a:sx n="25" d="100"/>
        <a:sy n="25" d="100"/>
      </p:scale>
      <p:origin x="0" y="-8796"/>
    </p:cViewPr>
  </p:outlineViewPr>
  <p:notesTextViewPr>
    <p:cViewPr>
      <p:scale>
        <a:sx n="3" d="2"/>
        <a:sy n="3" d="2"/>
      </p:scale>
      <p:origin x="0" y="0"/>
    </p:cViewPr>
  </p:notesTextViewPr>
  <p:sorterViewPr>
    <p:cViewPr>
      <p:scale>
        <a:sx n="67" d="100"/>
        <a:sy n="67" d="100"/>
      </p:scale>
      <p:origin x="0" y="0"/>
    </p:cViewPr>
  </p:sorterViewPr>
  <p:notesViewPr>
    <p:cSldViewPr snapToGrid="0" showGuides="1">
      <p:cViewPr varScale="1">
        <p:scale>
          <a:sx n="71" d="100"/>
          <a:sy n="71" d="100"/>
        </p:scale>
        <p:origin x="3008" y="176"/>
      </p:cViewPr>
      <p:guideLst/>
    </p:cSldViewPr>
  </p:notesViewPr>
  <p:gridSpacing cx="75600" cy="756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5/10/relationships/revisionInfo" Target="revisionInfo.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CA" dirty="0"/>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C99EEBC-801D-48ED-B535-298BB7EDD6B9}" type="datetimeFigureOut">
              <a:rPr lang="fr-CA" smtClean="0"/>
              <a:pPr/>
              <a:t>2024-06-27</a:t>
            </a:fld>
            <a:endParaRPr lang="fr-CA" dirty="0"/>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CA" dirty="0"/>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DBEDE7FE-8B5A-4903-B85A-8040D05696C6}" type="slidenum">
              <a:rPr lang="fr-CA" smtClean="0"/>
              <a:pPr/>
              <a:t>‹#›</a:t>
            </a:fld>
            <a:endParaRPr lang="fr-CA" dirty="0"/>
          </a:p>
        </p:txBody>
      </p:sp>
    </p:spTree>
    <p:extLst>
      <p:ext uri="{BB962C8B-B14F-4D97-AF65-F5344CB8AC3E}">
        <p14:creationId xmlns:p14="http://schemas.microsoft.com/office/powerpoint/2010/main" val="482858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CA"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9CC462C-9F76-4357-BB19-A4DE8D8E1FB0}" type="datetimeFigureOut">
              <a:rPr lang="fr-CA" smtClean="0"/>
              <a:pPr/>
              <a:t>2024-06-27</a:t>
            </a:fld>
            <a:endParaRPr lang="fr-CA" dirty="0"/>
          </a:p>
        </p:txBody>
      </p:sp>
      <p:sp>
        <p:nvSpPr>
          <p:cNvPr id="4" name="Slide Image Placeholder 3"/>
          <p:cNvSpPr>
            <a:spLocks noGrp="1" noRot="1" noChangeAspect="1"/>
          </p:cNvSpPr>
          <p:nvPr>
            <p:ph type="sldImg" idx="2"/>
          </p:nvPr>
        </p:nvSpPr>
        <p:spPr>
          <a:xfrm>
            <a:off x="2205038" y="1241425"/>
            <a:ext cx="2387600" cy="3349625"/>
          </a:xfrm>
          <a:prstGeom prst="rect">
            <a:avLst/>
          </a:prstGeom>
          <a:noFill/>
          <a:ln w="12700">
            <a:solidFill>
              <a:prstClr val="black"/>
            </a:solidFill>
          </a:ln>
        </p:spPr>
        <p:txBody>
          <a:bodyPr vert="horz" lIns="91440" tIns="45720" rIns="91440" bIns="45720" rtlCol="0" anchor="ctr"/>
          <a:lstStyle/>
          <a:p>
            <a:endParaRPr lang="fr-CA"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CA"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2EF6E3F-7229-435D-9B4A-E0ABCDF45996}" type="slidenum">
              <a:rPr lang="fr-CA" smtClean="0"/>
              <a:pPr/>
              <a:t>‹#›</a:t>
            </a:fld>
            <a:endParaRPr lang="fr-CA" dirty="0"/>
          </a:p>
        </p:txBody>
      </p:sp>
    </p:spTree>
    <p:extLst>
      <p:ext uri="{BB962C8B-B14F-4D97-AF65-F5344CB8AC3E}">
        <p14:creationId xmlns:p14="http://schemas.microsoft.com/office/powerpoint/2010/main" val="332869965"/>
      </p:ext>
    </p:extLst>
  </p:cSld>
  <p:clrMap bg1="lt1" tx1="dk1" bg2="lt2" tx2="dk2" accent1="accent1" accent2="accent2" accent3="accent3" accent4="accent4" accent5="accent5" accent6="accent6" hlink="hlink" folHlink="folHlink"/>
  <p:notesStyle>
    <a:lvl1pPr marL="0" algn="l" defTabSz="1371600" rtl="0" eaLnBrk="1" latinLnBrk="0" hangingPunct="1">
      <a:defRPr sz="1800" kern="1200">
        <a:solidFill>
          <a:schemeClr val="tx1"/>
        </a:solidFill>
        <a:latin typeface="+mn-lt"/>
        <a:ea typeface="+mn-ea"/>
        <a:cs typeface="+mn-cs"/>
      </a:defRPr>
    </a:lvl1pPr>
    <a:lvl2pPr marL="685800" algn="l" defTabSz="1371600" rtl="0" eaLnBrk="1" latinLnBrk="0" hangingPunct="1">
      <a:defRPr sz="1800" kern="1200">
        <a:solidFill>
          <a:schemeClr val="tx1"/>
        </a:solidFill>
        <a:latin typeface="+mn-lt"/>
        <a:ea typeface="+mn-ea"/>
        <a:cs typeface="+mn-cs"/>
      </a:defRPr>
    </a:lvl2pPr>
    <a:lvl3pPr marL="1371600" algn="l" defTabSz="1371600" rtl="0" eaLnBrk="1" latinLnBrk="0" hangingPunct="1">
      <a:defRPr sz="1800" kern="1200">
        <a:solidFill>
          <a:schemeClr val="tx1"/>
        </a:solidFill>
        <a:latin typeface="+mn-lt"/>
        <a:ea typeface="+mn-ea"/>
        <a:cs typeface="+mn-cs"/>
      </a:defRPr>
    </a:lvl3pPr>
    <a:lvl4pPr marL="2057400" algn="l" defTabSz="1371600" rtl="0" eaLnBrk="1" latinLnBrk="0" hangingPunct="1">
      <a:defRPr sz="1800" kern="1200">
        <a:solidFill>
          <a:schemeClr val="tx1"/>
        </a:solidFill>
        <a:latin typeface="+mn-lt"/>
        <a:ea typeface="+mn-ea"/>
        <a:cs typeface="+mn-cs"/>
      </a:defRPr>
    </a:lvl4pPr>
    <a:lvl5pPr marL="2743200" algn="l" defTabSz="1371600" rtl="0" eaLnBrk="1" latinLnBrk="0" hangingPunct="1">
      <a:defRPr sz="1800" kern="1200">
        <a:solidFill>
          <a:schemeClr val="tx1"/>
        </a:solidFill>
        <a:latin typeface="+mn-lt"/>
        <a:ea typeface="+mn-ea"/>
        <a:cs typeface="+mn-cs"/>
      </a:defRPr>
    </a:lvl5pPr>
    <a:lvl6pPr marL="3429000" algn="l" defTabSz="1371600" rtl="0" eaLnBrk="1" latinLnBrk="0" hangingPunct="1">
      <a:defRPr sz="1800" kern="1200">
        <a:solidFill>
          <a:schemeClr val="tx1"/>
        </a:solidFill>
        <a:latin typeface="+mn-lt"/>
        <a:ea typeface="+mn-ea"/>
        <a:cs typeface="+mn-cs"/>
      </a:defRPr>
    </a:lvl6pPr>
    <a:lvl7pPr marL="4114800" algn="l" defTabSz="1371600" rtl="0" eaLnBrk="1" latinLnBrk="0" hangingPunct="1">
      <a:defRPr sz="1800" kern="1200">
        <a:solidFill>
          <a:schemeClr val="tx1"/>
        </a:solidFill>
        <a:latin typeface="+mn-lt"/>
        <a:ea typeface="+mn-ea"/>
        <a:cs typeface="+mn-cs"/>
      </a:defRPr>
    </a:lvl7pPr>
    <a:lvl8pPr marL="4800600" algn="l" defTabSz="1371600" rtl="0" eaLnBrk="1" latinLnBrk="0" hangingPunct="1">
      <a:defRPr sz="1800" kern="1200">
        <a:solidFill>
          <a:schemeClr val="tx1"/>
        </a:solidFill>
        <a:latin typeface="+mn-lt"/>
        <a:ea typeface="+mn-ea"/>
        <a:cs typeface="+mn-cs"/>
      </a:defRPr>
    </a:lvl8pPr>
    <a:lvl9pPr marL="5486400" algn="l" defTabSz="1371600" rtl="0" eaLnBrk="1" latinLnBrk="0" hangingPunct="1">
      <a:defRPr sz="1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Cover Slide">
    <p:spTree>
      <p:nvGrpSpPr>
        <p:cNvPr id="1" name=""/>
        <p:cNvGrpSpPr/>
        <p:nvPr/>
      </p:nvGrpSpPr>
      <p:grpSpPr>
        <a:xfrm>
          <a:off x="0" y="0"/>
          <a:ext cx="0" cy="0"/>
          <a:chOff x="0" y="0"/>
          <a:chExt cx="0" cy="0"/>
        </a:xfrm>
      </p:grpSpPr>
      <p:grpSp>
        <p:nvGrpSpPr>
          <p:cNvPr id="63" name="Graphic 34">
            <a:extLst>
              <a:ext uri="{FF2B5EF4-FFF2-40B4-BE49-F238E27FC236}">
                <a16:creationId xmlns:a16="http://schemas.microsoft.com/office/drawing/2014/main" id="{EFDA38FC-9117-8639-003A-EF6A6FA8DEE5}"/>
              </a:ext>
            </a:extLst>
          </p:cNvPr>
          <p:cNvGrpSpPr/>
          <p:nvPr userDrawn="1"/>
        </p:nvGrpSpPr>
        <p:grpSpPr>
          <a:xfrm>
            <a:off x="2740722" y="855063"/>
            <a:ext cx="1172572" cy="575082"/>
            <a:chOff x="5748900" y="1964633"/>
            <a:chExt cx="859690" cy="421631"/>
          </a:xfrm>
          <a:solidFill>
            <a:srgbClr val="F8F8F8"/>
          </a:solidFill>
        </p:grpSpPr>
        <p:grpSp>
          <p:nvGrpSpPr>
            <p:cNvPr id="64" name="Graphic 34">
              <a:extLst>
                <a:ext uri="{FF2B5EF4-FFF2-40B4-BE49-F238E27FC236}">
                  <a16:creationId xmlns:a16="http://schemas.microsoft.com/office/drawing/2014/main" id="{D119EA3D-51B4-C7E4-DC4A-ABB4117622CE}"/>
                </a:ext>
              </a:extLst>
            </p:cNvPr>
            <p:cNvGrpSpPr/>
            <p:nvPr/>
          </p:nvGrpSpPr>
          <p:grpSpPr>
            <a:xfrm>
              <a:off x="6093538" y="1964633"/>
              <a:ext cx="513148" cy="34263"/>
              <a:chOff x="6093538" y="1964633"/>
              <a:chExt cx="513148" cy="34263"/>
            </a:xfrm>
            <a:solidFill>
              <a:srgbClr val="F8F8F8"/>
            </a:solidFill>
          </p:grpSpPr>
          <p:sp>
            <p:nvSpPr>
              <p:cNvPr id="89" name="Freeform 88">
                <a:extLst>
                  <a:ext uri="{FF2B5EF4-FFF2-40B4-BE49-F238E27FC236}">
                    <a16:creationId xmlns:a16="http://schemas.microsoft.com/office/drawing/2014/main" id="{E7C690DB-6A9D-A73F-A43C-9C603ACE3A95}"/>
                  </a:ext>
                </a:extLst>
              </p:cNvPr>
              <p:cNvSpPr/>
              <p:nvPr/>
            </p:nvSpPr>
            <p:spPr>
              <a:xfrm>
                <a:off x="6093538" y="1964633"/>
                <a:ext cx="34273" cy="34263"/>
              </a:xfrm>
              <a:custGeom>
                <a:avLst/>
                <a:gdLst>
                  <a:gd name="connsiteX0" fmla="*/ 34273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3"/>
                      <a:pt x="17137" y="34263"/>
                    </a:cubicBezTo>
                    <a:cubicBezTo>
                      <a:pt x="7616" y="34263"/>
                      <a:pt x="0" y="26649"/>
                      <a:pt x="0" y="17132"/>
                    </a:cubicBezTo>
                    <a:cubicBezTo>
                      <a:pt x="0" y="7614"/>
                      <a:pt x="7616" y="0"/>
                      <a:pt x="17137" y="0"/>
                    </a:cubicBezTo>
                    <a:cubicBezTo>
                      <a:pt x="26657" y="0"/>
                      <a:pt x="34273" y="7614"/>
                      <a:pt x="34273" y="17132"/>
                    </a:cubicBezTo>
                    <a:close/>
                  </a:path>
                </a:pathLst>
              </a:custGeom>
              <a:solidFill>
                <a:srgbClr val="F8F8F8"/>
              </a:solidFill>
              <a:ln w="9511"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0D884063-E4B6-EF75-2093-09479EEB762B}"/>
                  </a:ext>
                </a:extLst>
              </p:cNvPr>
              <p:cNvSpPr/>
              <p:nvPr/>
            </p:nvSpPr>
            <p:spPr>
              <a:xfrm>
                <a:off x="6213495" y="1964633"/>
                <a:ext cx="34273" cy="34263"/>
              </a:xfrm>
              <a:custGeom>
                <a:avLst/>
                <a:gdLst>
                  <a:gd name="connsiteX0" fmla="*/ 34274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4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4" y="17132"/>
                    </a:moveTo>
                    <a:cubicBezTo>
                      <a:pt x="34274" y="26649"/>
                      <a:pt x="26657" y="34263"/>
                      <a:pt x="17137" y="34263"/>
                    </a:cubicBezTo>
                    <a:cubicBezTo>
                      <a:pt x="7616" y="34263"/>
                      <a:pt x="0" y="26649"/>
                      <a:pt x="0" y="17132"/>
                    </a:cubicBezTo>
                    <a:cubicBezTo>
                      <a:pt x="0" y="7614"/>
                      <a:pt x="7616" y="0"/>
                      <a:pt x="17137" y="0"/>
                    </a:cubicBezTo>
                    <a:cubicBezTo>
                      <a:pt x="25705" y="0"/>
                      <a:pt x="34274" y="7614"/>
                      <a:pt x="34274" y="17132"/>
                    </a:cubicBezTo>
                    <a:close/>
                  </a:path>
                </a:pathLst>
              </a:custGeom>
              <a:solidFill>
                <a:srgbClr val="F8F8F8"/>
              </a:solidFill>
              <a:ln w="9511"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FF1118DD-BE96-AA1E-EABF-3B24865A73B3}"/>
                  </a:ext>
                </a:extLst>
              </p:cNvPr>
              <p:cNvSpPr/>
              <p:nvPr/>
            </p:nvSpPr>
            <p:spPr>
              <a:xfrm>
                <a:off x="6332500" y="1964633"/>
                <a:ext cx="34273" cy="34263"/>
              </a:xfrm>
              <a:custGeom>
                <a:avLst/>
                <a:gdLst>
                  <a:gd name="connsiteX0" fmla="*/ 34274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4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4" y="17132"/>
                    </a:moveTo>
                    <a:cubicBezTo>
                      <a:pt x="34274" y="26649"/>
                      <a:pt x="26657" y="34263"/>
                      <a:pt x="17137" y="34263"/>
                    </a:cubicBezTo>
                    <a:cubicBezTo>
                      <a:pt x="7616" y="34263"/>
                      <a:pt x="0" y="26649"/>
                      <a:pt x="0" y="17132"/>
                    </a:cubicBezTo>
                    <a:cubicBezTo>
                      <a:pt x="0" y="7614"/>
                      <a:pt x="7616" y="0"/>
                      <a:pt x="17137" y="0"/>
                    </a:cubicBezTo>
                    <a:cubicBezTo>
                      <a:pt x="26657" y="0"/>
                      <a:pt x="34274" y="7614"/>
                      <a:pt x="34274" y="17132"/>
                    </a:cubicBezTo>
                    <a:close/>
                  </a:path>
                </a:pathLst>
              </a:custGeom>
              <a:solidFill>
                <a:srgbClr val="F8F8F8"/>
              </a:solidFill>
              <a:ln w="9511"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393AE253-3D4C-A884-6A3B-52B1F28413B5}"/>
                  </a:ext>
                </a:extLst>
              </p:cNvPr>
              <p:cNvSpPr/>
              <p:nvPr/>
            </p:nvSpPr>
            <p:spPr>
              <a:xfrm>
                <a:off x="6452457" y="1964633"/>
                <a:ext cx="34273" cy="34263"/>
              </a:xfrm>
              <a:custGeom>
                <a:avLst/>
                <a:gdLst>
                  <a:gd name="connsiteX0" fmla="*/ 34273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3"/>
                      <a:pt x="17137" y="34263"/>
                    </a:cubicBezTo>
                    <a:cubicBezTo>
                      <a:pt x="7616" y="34263"/>
                      <a:pt x="0" y="26649"/>
                      <a:pt x="0" y="17132"/>
                    </a:cubicBezTo>
                    <a:cubicBezTo>
                      <a:pt x="0" y="7614"/>
                      <a:pt x="7616" y="0"/>
                      <a:pt x="17137" y="0"/>
                    </a:cubicBezTo>
                    <a:cubicBezTo>
                      <a:pt x="26657" y="0"/>
                      <a:pt x="34273" y="7614"/>
                      <a:pt x="34273" y="17132"/>
                    </a:cubicBezTo>
                    <a:close/>
                  </a:path>
                </a:pathLst>
              </a:custGeom>
              <a:solidFill>
                <a:srgbClr val="F8F8F8"/>
              </a:solidFill>
              <a:ln w="9511"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FB747CB8-F62B-10BD-8DED-0587DA01071C}"/>
                  </a:ext>
                </a:extLst>
              </p:cNvPr>
              <p:cNvSpPr/>
              <p:nvPr/>
            </p:nvSpPr>
            <p:spPr>
              <a:xfrm>
                <a:off x="6572413" y="1964633"/>
                <a:ext cx="34273" cy="34263"/>
              </a:xfrm>
              <a:custGeom>
                <a:avLst/>
                <a:gdLst>
                  <a:gd name="connsiteX0" fmla="*/ 34273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3"/>
                      <a:pt x="17137" y="34263"/>
                    </a:cubicBezTo>
                    <a:cubicBezTo>
                      <a:pt x="7616" y="34263"/>
                      <a:pt x="0" y="26649"/>
                      <a:pt x="0" y="17132"/>
                    </a:cubicBezTo>
                    <a:cubicBezTo>
                      <a:pt x="0" y="7614"/>
                      <a:pt x="7616" y="0"/>
                      <a:pt x="17137" y="0"/>
                    </a:cubicBezTo>
                    <a:cubicBezTo>
                      <a:pt x="26657" y="0"/>
                      <a:pt x="34273" y="7614"/>
                      <a:pt x="34273" y="17132"/>
                    </a:cubicBezTo>
                    <a:close/>
                  </a:path>
                </a:pathLst>
              </a:custGeom>
              <a:solidFill>
                <a:srgbClr val="F8F8F8"/>
              </a:solidFill>
              <a:ln w="9511" cap="flat">
                <a:noFill/>
                <a:prstDash val="solid"/>
                <a:miter/>
              </a:ln>
            </p:spPr>
            <p:txBody>
              <a:bodyPr rtlCol="0" anchor="ctr"/>
              <a:lstStyle/>
              <a:p>
                <a:endParaRPr lang="en-US"/>
              </a:p>
            </p:txBody>
          </p:sp>
        </p:grpSp>
        <p:grpSp>
          <p:nvGrpSpPr>
            <p:cNvPr id="65" name="Graphic 34">
              <a:extLst>
                <a:ext uri="{FF2B5EF4-FFF2-40B4-BE49-F238E27FC236}">
                  <a16:creationId xmlns:a16="http://schemas.microsoft.com/office/drawing/2014/main" id="{75185EB2-11E0-55F1-A710-9A5AF65E6DAF}"/>
                </a:ext>
              </a:extLst>
            </p:cNvPr>
            <p:cNvGrpSpPr/>
            <p:nvPr/>
          </p:nvGrpSpPr>
          <p:grpSpPr>
            <a:xfrm>
              <a:off x="5861241" y="2061640"/>
              <a:ext cx="627393" cy="34335"/>
              <a:chOff x="5861241" y="2061640"/>
              <a:chExt cx="627393" cy="34335"/>
            </a:xfrm>
            <a:solidFill>
              <a:srgbClr val="F8F8F8"/>
            </a:solidFill>
          </p:grpSpPr>
          <p:sp>
            <p:nvSpPr>
              <p:cNvPr id="83" name="Freeform 82">
                <a:extLst>
                  <a:ext uri="{FF2B5EF4-FFF2-40B4-BE49-F238E27FC236}">
                    <a16:creationId xmlns:a16="http://schemas.microsoft.com/office/drawing/2014/main" id="{38BE861D-62B3-35FB-DB7D-9E354BFAD50A}"/>
                  </a:ext>
                </a:extLst>
              </p:cNvPr>
              <p:cNvSpPr/>
              <p:nvPr/>
            </p:nvSpPr>
            <p:spPr>
              <a:xfrm>
                <a:off x="5861241" y="2061640"/>
                <a:ext cx="34273" cy="34335"/>
              </a:xfrm>
              <a:custGeom>
                <a:avLst/>
                <a:gdLst>
                  <a:gd name="connsiteX0" fmla="*/ 34274 w 34273"/>
                  <a:gd name="connsiteY0" fmla="*/ 17204 h 34335"/>
                  <a:gd name="connsiteX1" fmla="*/ 17137 w 34273"/>
                  <a:gd name="connsiteY1" fmla="*/ 34336 h 34335"/>
                  <a:gd name="connsiteX2" fmla="*/ 0 w 34273"/>
                  <a:gd name="connsiteY2" fmla="*/ 17204 h 34335"/>
                  <a:gd name="connsiteX3" fmla="*/ 17137 w 34273"/>
                  <a:gd name="connsiteY3" fmla="*/ 72 h 34335"/>
                  <a:gd name="connsiteX4" fmla="*/ 34274 w 34273"/>
                  <a:gd name="connsiteY4" fmla="*/ 17204 h 34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35">
                    <a:moveTo>
                      <a:pt x="34274" y="17204"/>
                    </a:moveTo>
                    <a:cubicBezTo>
                      <a:pt x="34274" y="26722"/>
                      <a:pt x="26657" y="34336"/>
                      <a:pt x="17137" y="34336"/>
                    </a:cubicBezTo>
                    <a:cubicBezTo>
                      <a:pt x="7616" y="34336"/>
                      <a:pt x="0" y="26722"/>
                      <a:pt x="0" y="17204"/>
                    </a:cubicBezTo>
                    <a:cubicBezTo>
                      <a:pt x="0" y="7687"/>
                      <a:pt x="7616" y="72"/>
                      <a:pt x="17137" y="72"/>
                    </a:cubicBezTo>
                    <a:cubicBezTo>
                      <a:pt x="25705" y="-879"/>
                      <a:pt x="34274" y="7687"/>
                      <a:pt x="34274" y="17204"/>
                    </a:cubicBezTo>
                    <a:close/>
                  </a:path>
                </a:pathLst>
              </a:custGeom>
              <a:solidFill>
                <a:srgbClr val="F8F8F8"/>
              </a:solidFill>
              <a:ln w="9511"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54C70DA3-ED58-A9D3-481E-F2A7E4A01AAA}"/>
                  </a:ext>
                </a:extLst>
              </p:cNvPr>
              <p:cNvSpPr/>
              <p:nvPr/>
            </p:nvSpPr>
            <p:spPr>
              <a:xfrm>
                <a:off x="5979294" y="2061640"/>
                <a:ext cx="34273" cy="34335"/>
              </a:xfrm>
              <a:custGeom>
                <a:avLst/>
                <a:gdLst>
                  <a:gd name="connsiteX0" fmla="*/ 34273 w 34273"/>
                  <a:gd name="connsiteY0" fmla="*/ 17204 h 34335"/>
                  <a:gd name="connsiteX1" fmla="*/ 17137 w 34273"/>
                  <a:gd name="connsiteY1" fmla="*/ 34336 h 34335"/>
                  <a:gd name="connsiteX2" fmla="*/ 0 w 34273"/>
                  <a:gd name="connsiteY2" fmla="*/ 17204 h 34335"/>
                  <a:gd name="connsiteX3" fmla="*/ 17137 w 34273"/>
                  <a:gd name="connsiteY3" fmla="*/ 72 h 34335"/>
                  <a:gd name="connsiteX4" fmla="*/ 34273 w 34273"/>
                  <a:gd name="connsiteY4" fmla="*/ 17204 h 34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35">
                    <a:moveTo>
                      <a:pt x="34273" y="17204"/>
                    </a:moveTo>
                    <a:cubicBezTo>
                      <a:pt x="34273" y="26722"/>
                      <a:pt x="26657" y="34336"/>
                      <a:pt x="17137" y="34336"/>
                    </a:cubicBezTo>
                    <a:cubicBezTo>
                      <a:pt x="7616" y="34336"/>
                      <a:pt x="0" y="26722"/>
                      <a:pt x="0" y="17204"/>
                    </a:cubicBezTo>
                    <a:cubicBezTo>
                      <a:pt x="0" y="7687"/>
                      <a:pt x="7616" y="72"/>
                      <a:pt x="17137" y="72"/>
                    </a:cubicBezTo>
                    <a:cubicBezTo>
                      <a:pt x="26657" y="-879"/>
                      <a:pt x="34273" y="7687"/>
                      <a:pt x="34273" y="17204"/>
                    </a:cubicBezTo>
                    <a:close/>
                  </a:path>
                </a:pathLst>
              </a:custGeom>
              <a:solidFill>
                <a:srgbClr val="F8F8F8"/>
              </a:solidFill>
              <a:ln w="9511"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8B0B2D1-54C7-7727-7477-FF5EC9B6E161}"/>
                  </a:ext>
                </a:extLst>
              </p:cNvPr>
              <p:cNvSpPr/>
              <p:nvPr/>
            </p:nvSpPr>
            <p:spPr>
              <a:xfrm>
                <a:off x="6098298" y="2061640"/>
                <a:ext cx="34273" cy="34335"/>
              </a:xfrm>
              <a:custGeom>
                <a:avLst/>
                <a:gdLst>
                  <a:gd name="connsiteX0" fmla="*/ 34273 w 34273"/>
                  <a:gd name="connsiteY0" fmla="*/ 17204 h 34335"/>
                  <a:gd name="connsiteX1" fmla="*/ 17137 w 34273"/>
                  <a:gd name="connsiteY1" fmla="*/ 34336 h 34335"/>
                  <a:gd name="connsiteX2" fmla="*/ 0 w 34273"/>
                  <a:gd name="connsiteY2" fmla="*/ 17204 h 34335"/>
                  <a:gd name="connsiteX3" fmla="*/ 17137 w 34273"/>
                  <a:gd name="connsiteY3" fmla="*/ 72 h 34335"/>
                  <a:gd name="connsiteX4" fmla="*/ 34273 w 34273"/>
                  <a:gd name="connsiteY4" fmla="*/ 17204 h 34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35">
                    <a:moveTo>
                      <a:pt x="34273" y="17204"/>
                    </a:moveTo>
                    <a:cubicBezTo>
                      <a:pt x="34273" y="26722"/>
                      <a:pt x="26657" y="34336"/>
                      <a:pt x="17137" y="34336"/>
                    </a:cubicBezTo>
                    <a:cubicBezTo>
                      <a:pt x="7616" y="34336"/>
                      <a:pt x="0" y="26722"/>
                      <a:pt x="0" y="17204"/>
                    </a:cubicBezTo>
                    <a:cubicBezTo>
                      <a:pt x="0" y="7687"/>
                      <a:pt x="7616" y="72"/>
                      <a:pt x="17137" y="72"/>
                    </a:cubicBezTo>
                    <a:cubicBezTo>
                      <a:pt x="26657" y="-879"/>
                      <a:pt x="34273" y="7687"/>
                      <a:pt x="34273" y="17204"/>
                    </a:cubicBezTo>
                    <a:close/>
                  </a:path>
                </a:pathLst>
              </a:custGeom>
              <a:solidFill>
                <a:srgbClr val="F8F8F8"/>
              </a:solidFill>
              <a:ln w="9511"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CDC5F13A-F9CC-7373-CFC7-9F7D3B32B21C}"/>
                  </a:ext>
                </a:extLst>
              </p:cNvPr>
              <p:cNvSpPr/>
              <p:nvPr/>
            </p:nvSpPr>
            <p:spPr>
              <a:xfrm>
                <a:off x="6216351" y="2061640"/>
                <a:ext cx="34273" cy="34335"/>
              </a:xfrm>
              <a:custGeom>
                <a:avLst/>
                <a:gdLst>
                  <a:gd name="connsiteX0" fmla="*/ 34274 w 34273"/>
                  <a:gd name="connsiteY0" fmla="*/ 17204 h 34335"/>
                  <a:gd name="connsiteX1" fmla="*/ 17137 w 34273"/>
                  <a:gd name="connsiteY1" fmla="*/ 34336 h 34335"/>
                  <a:gd name="connsiteX2" fmla="*/ 0 w 34273"/>
                  <a:gd name="connsiteY2" fmla="*/ 17204 h 34335"/>
                  <a:gd name="connsiteX3" fmla="*/ 17137 w 34273"/>
                  <a:gd name="connsiteY3" fmla="*/ 72 h 34335"/>
                  <a:gd name="connsiteX4" fmla="*/ 34274 w 34273"/>
                  <a:gd name="connsiteY4" fmla="*/ 17204 h 34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35">
                    <a:moveTo>
                      <a:pt x="34274" y="17204"/>
                    </a:moveTo>
                    <a:cubicBezTo>
                      <a:pt x="34274" y="26722"/>
                      <a:pt x="26658" y="34336"/>
                      <a:pt x="17137" y="34336"/>
                    </a:cubicBezTo>
                    <a:cubicBezTo>
                      <a:pt x="7617" y="34336"/>
                      <a:pt x="0" y="26722"/>
                      <a:pt x="0" y="17204"/>
                    </a:cubicBezTo>
                    <a:cubicBezTo>
                      <a:pt x="0" y="7687"/>
                      <a:pt x="7617" y="72"/>
                      <a:pt x="17137" y="72"/>
                    </a:cubicBezTo>
                    <a:cubicBezTo>
                      <a:pt x="26658" y="-879"/>
                      <a:pt x="34274" y="7687"/>
                      <a:pt x="34274" y="17204"/>
                    </a:cubicBezTo>
                    <a:close/>
                  </a:path>
                </a:pathLst>
              </a:custGeom>
              <a:solidFill>
                <a:srgbClr val="F8F8F8"/>
              </a:solidFill>
              <a:ln w="9511"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868AE06C-063C-B17F-3BAD-BC4D12BF822B}"/>
                  </a:ext>
                </a:extLst>
              </p:cNvPr>
              <p:cNvSpPr/>
              <p:nvPr/>
            </p:nvSpPr>
            <p:spPr>
              <a:xfrm>
                <a:off x="6335356" y="2061640"/>
                <a:ext cx="34273" cy="34335"/>
              </a:xfrm>
              <a:custGeom>
                <a:avLst/>
                <a:gdLst>
                  <a:gd name="connsiteX0" fmla="*/ 34274 w 34273"/>
                  <a:gd name="connsiteY0" fmla="*/ 17204 h 34335"/>
                  <a:gd name="connsiteX1" fmla="*/ 17137 w 34273"/>
                  <a:gd name="connsiteY1" fmla="*/ 34336 h 34335"/>
                  <a:gd name="connsiteX2" fmla="*/ 0 w 34273"/>
                  <a:gd name="connsiteY2" fmla="*/ 17204 h 34335"/>
                  <a:gd name="connsiteX3" fmla="*/ 17137 w 34273"/>
                  <a:gd name="connsiteY3" fmla="*/ 72 h 34335"/>
                  <a:gd name="connsiteX4" fmla="*/ 34274 w 34273"/>
                  <a:gd name="connsiteY4" fmla="*/ 17204 h 34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35">
                    <a:moveTo>
                      <a:pt x="34274" y="17204"/>
                    </a:moveTo>
                    <a:cubicBezTo>
                      <a:pt x="34274" y="26722"/>
                      <a:pt x="26658" y="34336"/>
                      <a:pt x="17137" y="34336"/>
                    </a:cubicBezTo>
                    <a:cubicBezTo>
                      <a:pt x="7617" y="34336"/>
                      <a:pt x="0" y="26722"/>
                      <a:pt x="0" y="17204"/>
                    </a:cubicBezTo>
                    <a:cubicBezTo>
                      <a:pt x="0" y="7687"/>
                      <a:pt x="7617" y="72"/>
                      <a:pt x="17137" y="72"/>
                    </a:cubicBezTo>
                    <a:cubicBezTo>
                      <a:pt x="26658" y="-879"/>
                      <a:pt x="34274" y="7687"/>
                      <a:pt x="34274" y="17204"/>
                    </a:cubicBezTo>
                    <a:close/>
                  </a:path>
                </a:pathLst>
              </a:custGeom>
              <a:solidFill>
                <a:srgbClr val="F8F8F8"/>
              </a:solidFill>
              <a:ln w="9511"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E4D4CD84-BAF9-F192-096A-5B7B2EC25548}"/>
                  </a:ext>
                </a:extLst>
              </p:cNvPr>
              <p:cNvSpPr/>
              <p:nvPr/>
            </p:nvSpPr>
            <p:spPr>
              <a:xfrm>
                <a:off x="6454360" y="2061640"/>
                <a:ext cx="34273" cy="34335"/>
              </a:xfrm>
              <a:custGeom>
                <a:avLst/>
                <a:gdLst>
                  <a:gd name="connsiteX0" fmla="*/ 34274 w 34273"/>
                  <a:gd name="connsiteY0" fmla="*/ 17204 h 34335"/>
                  <a:gd name="connsiteX1" fmla="*/ 17137 w 34273"/>
                  <a:gd name="connsiteY1" fmla="*/ 34336 h 34335"/>
                  <a:gd name="connsiteX2" fmla="*/ 0 w 34273"/>
                  <a:gd name="connsiteY2" fmla="*/ 17204 h 34335"/>
                  <a:gd name="connsiteX3" fmla="*/ 17137 w 34273"/>
                  <a:gd name="connsiteY3" fmla="*/ 72 h 34335"/>
                  <a:gd name="connsiteX4" fmla="*/ 34274 w 34273"/>
                  <a:gd name="connsiteY4" fmla="*/ 17204 h 34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35">
                    <a:moveTo>
                      <a:pt x="34274" y="17204"/>
                    </a:moveTo>
                    <a:cubicBezTo>
                      <a:pt x="34274" y="26722"/>
                      <a:pt x="26658" y="34336"/>
                      <a:pt x="17137" y="34336"/>
                    </a:cubicBezTo>
                    <a:cubicBezTo>
                      <a:pt x="7617" y="34336"/>
                      <a:pt x="0" y="26722"/>
                      <a:pt x="0" y="17204"/>
                    </a:cubicBezTo>
                    <a:cubicBezTo>
                      <a:pt x="0" y="7687"/>
                      <a:pt x="7617" y="72"/>
                      <a:pt x="17137" y="72"/>
                    </a:cubicBezTo>
                    <a:cubicBezTo>
                      <a:pt x="25705" y="-879"/>
                      <a:pt x="34274" y="7687"/>
                      <a:pt x="34274" y="17204"/>
                    </a:cubicBezTo>
                    <a:close/>
                  </a:path>
                </a:pathLst>
              </a:custGeom>
              <a:solidFill>
                <a:srgbClr val="F8F8F8"/>
              </a:solidFill>
              <a:ln w="9511" cap="flat">
                <a:noFill/>
                <a:prstDash val="solid"/>
                <a:miter/>
              </a:ln>
            </p:spPr>
            <p:txBody>
              <a:bodyPr rtlCol="0" anchor="ctr"/>
              <a:lstStyle/>
              <a:p>
                <a:endParaRPr lang="en-US"/>
              </a:p>
            </p:txBody>
          </p:sp>
        </p:grpSp>
        <p:grpSp>
          <p:nvGrpSpPr>
            <p:cNvPr id="66" name="Graphic 34">
              <a:extLst>
                <a:ext uri="{FF2B5EF4-FFF2-40B4-BE49-F238E27FC236}">
                  <a16:creationId xmlns:a16="http://schemas.microsoft.com/office/drawing/2014/main" id="{C8F09DCC-640B-9AB1-0E20-795D226BF8F4}"/>
                </a:ext>
              </a:extLst>
            </p:cNvPr>
            <p:cNvGrpSpPr/>
            <p:nvPr/>
          </p:nvGrpSpPr>
          <p:grpSpPr>
            <a:xfrm>
              <a:off x="6217303" y="2158712"/>
              <a:ext cx="389383" cy="34343"/>
              <a:chOff x="6217303" y="2158712"/>
              <a:chExt cx="389383" cy="34343"/>
            </a:xfrm>
            <a:solidFill>
              <a:srgbClr val="F8F8F8"/>
            </a:solidFill>
          </p:grpSpPr>
          <p:sp>
            <p:nvSpPr>
              <p:cNvPr id="79" name="Freeform 78">
                <a:extLst>
                  <a:ext uri="{FF2B5EF4-FFF2-40B4-BE49-F238E27FC236}">
                    <a16:creationId xmlns:a16="http://schemas.microsoft.com/office/drawing/2014/main" id="{380DDB7D-FA83-16BF-ACF6-C33241184E94}"/>
                  </a:ext>
                </a:extLst>
              </p:cNvPr>
              <p:cNvSpPr/>
              <p:nvPr/>
            </p:nvSpPr>
            <p:spPr>
              <a:xfrm>
                <a:off x="6217303" y="2158712"/>
                <a:ext cx="34273" cy="34343"/>
              </a:xfrm>
              <a:custGeom>
                <a:avLst/>
                <a:gdLst>
                  <a:gd name="connsiteX0" fmla="*/ 34273 w 34273"/>
                  <a:gd name="connsiteY0" fmla="*/ 17212 h 34343"/>
                  <a:gd name="connsiteX1" fmla="*/ 17137 w 34273"/>
                  <a:gd name="connsiteY1" fmla="*/ 34344 h 34343"/>
                  <a:gd name="connsiteX2" fmla="*/ 0 w 34273"/>
                  <a:gd name="connsiteY2" fmla="*/ 17212 h 34343"/>
                  <a:gd name="connsiteX3" fmla="*/ 17137 w 34273"/>
                  <a:gd name="connsiteY3" fmla="*/ 80 h 34343"/>
                  <a:gd name="connsiteX4" fmla="*/ 34273 w 34273"/>
                  <a:gd name="connsiteY4" fmla="*/ 17212 h 34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43">
                    <a:moveTo>
                      <a:pt x="34273" y="17212"/>
                    </a:moveTo>
                    <a:cubicBezTo>
                      <a:pt x="34273" y="26730"/>
                      <a:pt x="26657" y="34344"/>
                      <a:pt x="17137" y="34344"/>
                    </a:cubicBezTo>
                    <a:cubicBezTo>
                      <a:pt x="7616" y="34344"/>
                      <a:pt x="0" y="26730"/>
                      <a:pt x="0" y="17212"/>
                    </a:cubicBezTo>
                    <a:cubicBezTo>
                      <a:pt x="0" y="7694"/>
                      <a:pt x="7616" y="80"/>
                      <a:pt x="17137" y="80"/>
                    </a:cubicBezTo>
                    <a:cubicBezTo>
                      <a:pt x="26657" y="-871"/>
                      <a:pt x="34273" y="6743"/>
                      <a:pt x="34273" y="17212"/>
                    </a:cubicBezTo>
                    <a:close/>
                  </a:path>
                </a:pathLst>
              </a:custGeom>
              <a:solidFill>
                <a:srgbClr val="F8F8F8"/>
              </a:solidFill>
              <a:ln w="9511"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28AA8B74-838E-2906-0E98-D153037207F8}"/>
                  </a:ext>
                </a:extLst>
              </p:cNvPr>
              <p:cNvSpPr/>
              <p:nvPr/>
            </p:nvSpPr>
            <p:spPr>
              <a:xfrm>
                <a:off x="6335356" y="2158712"/>
                <a:ext cx="34273" cy="34343"/>
              </a:xfrm>
              <a:custGeom>
                <a:avLst/>
                <a:gdLst>
                  <a:gd name="connsiteX0" fmla="*/ 34274 w 34273"/>
                  <a:gd name="connsiteY0" fmla="*/ 17212 h 34343"/>
                  <a:gd name="connsiteX1" fmla="*/ 17137 w 34273"/>
                  <a:gd name="connsiteY1" fmla="*/ 34344 h 34343"/>
                  <a:gd name="connsiteX2" fmla="*/ 0 w 34273"/>
                  <a:gd name="connsiteY2" fmla="*/ 17212 h 34343"/>
                  <a:gd name="connsiteX3" fmla="*/ 17137 w 34273"/>
                  <a:gd name="connsiteY3" fmla="*/ 80 h 34343"/>
                  <a:gd name="connsiteX4" fmla="*/ 34274 w 34273"/>
                  <a:gd name="connsiteY4" fmla="*/ 17212 h 34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43">
                    <a:moveTo>
                      <a:pt x="34274" y="17212"/>
                    </a:moveTo>
                    <a:cubicBezTo>
                      <a:pt x="34274" y="26730"/>
                      <a:pt x="26658" y="34344"/>
                      <a:pt x="17137" y="34344"/>
                    </a:cubicBezTo>
                    <a:cubicBezTo>
                      <a:pt x="7617" y="34344"/>
                      <a:pt x="0" y="26730"/>
                      <a:pt x="0" y="17212"/>
                    </a:cubicBezTo>
                    <a:cubicBezTo>
                      <a:pt x="0" y="7694"/>
                      <a:pt x="7617" y="80"/>
                      <a:pt x="17137" y="80"/>
                    </a:cubicBezTo>
                    <a:cubicBezTo>
                      <a:pt x="26658" y="-871"/>
                      <a:pt x="34274" y="6743"/>
                      <a:pt x="34274" y="17212"/>
                    </a:cubicBezTo>
                    <a:close/>
                  </a:path>
                </a:pathLst>
              </a:custGeom>
              <a:solidFill>
                <a:srgbClr val="F8F8F8"/>
              </a:solidFill>
              <a:ln w="9511"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70CDEFB7-A9C8-F3A2-B870-259265716CCB}"/>
                  </a:ext>
                </a:extLst>
              </p:cNvPr>
              <p:cNvSpPr/>
              <p:nvPr/>
            </p:nvSpPr>
            <p:spPr>
              <a:xfrm>
                <a:off x="6454360" y="2158712"/>
                <a:ext cx="34273" cy="34343"/>
              </a:xfrm>
              <a:custGeom>
                <a:avLst/>
                <a:gdLst>
                  <a:gd name="connsiteX0" fmla="*/ 34274 w 34273"/>
                  <a:gd name="connsiteY0" fmla="*/ 17212 h 34343"/>
                  <a:gd name="connsiteX1" fmla="*/ 17137 w 34273"/>
                  <a:gd name="connsiteY1" fmla="*/ 34344 h 34343"/>
                  <a:gd name="connsiteX2" fmla="*/ 0 w 34273"/>
                  <a:gd name="connsiteY2" fmla="*/ 17212 h 34343"/>
                  <a:gd name="connsiteX3" fmla="*/ 17137 w 34273"/>
                  <a:gd name="connsiteY3" fmla="*/ 80 h 34343"/>
                  <a:gd name="connsiteX4" fmla="*/ 34274 w 34273"/>
                  <a:gd name="connsiteY4" fmla="*/ 17212 h 34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43">
                    <a:moveTo>
                      <a:pt x="34274" y="17212"/>
                    </a:moveTo>
                    <a:cubicBezTo>
                      <a:pt x="34274" y="26730"/>
                      <a:pt x="26658" y="34344"/>
                      <a:pt x="17137" y="34344"/>
                    </a:cubicBezTo>
                    <a:cubicBezTo>
                      <a:pt x="7617" y="34344"/>
                      <a:pt x="0" y="26730"/>
                      <a:pt x="0" y="17212"/>
                    </a:cubicBezTo>
                    <a:cubicBezTo>
                      <a:pt x="0" y="7694"/>
                      <a:pt x="7617" y="80"/>
                      <a:pt x="17137" y="80"/>
                    </a:cubicBezTo>
                    <a:cubicBezTo>
                      <a:pt x="25705" y="-871"/>
                      <a:pt x="34274" y="6743"/>
                      <a:pt x="34274" y="17212"/>
                    </a:cubicBezTo>
                    <a:close/>
                  </a:path>
                </a:pathLst>
              </a:custGeom>
              <a:solidFill>
                <a:srgbClr val="F8F8F8"/>
              </a:solidFill>
              <a:ln w="9511"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4AF0A978-2695-C917-152B-0B7CD82523F1}"/>
                  </a:ext>
                </a:extLst>
              </p:cNvPr>
              <p:cNvSpPr/>
              <p:nvPr/>
            </p:nvSpPr>
            <p:spPr>
              <a:xfrm>
                <a:off x="6572413" y="2158712"/>
                <a:ext cx="34273" cy="34343"/>
              </a:xfrm>
              <a:custGeom>
                <a:avLst/>
                <a:gdLst>
                  <a:gd name="connsiteX0" fmla="*/ 34273 w 34273"/>
                  <a:gd name="connsiteY0" fmla="*/ 17212 h 34343"/>
                  <a:gd name="connsiteX1" fmla="*/ 17137 w 34273"/>
                  <a:gd name="connsiteY1" fmla="*/ 34344 h 34343"/>
                  <a:gd name="connsiteX2" fmla="*/ 0 w 34273"/>
                  <a:gd name="connsiteY2" fmla="*/ 17212 h 34343"/>
                  <a:gd name="connsiteX3" fmla="*/ 17137 w 34273"/>
                  <a:gd name="connsiteY3" fmla="*/ 80 h 34343"/>
                  <a:gd name="connsiteX4" fmla="*/ 34273 w 34273"/>
                  <a:gd name="connsiteY4" fmla="*/ 17212 h 34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43">
                    <a:moveTo>
                      <a:pt x="34273" y="17212"/>
                    </a:moveTo>
                    <a:cubicBezTo>
                      <a:pt x="34273" y="26730"/>
                      <a:pt x="26657" y="34344"/>
                      <a:pt x="17137" y="34344"/>
                    </a:cubicBezTo>
                    <a:cubicBezTo>
                      <a:pt x="7616" y="34344"/>
                      <a:pt x="0" y="26730"/>
                      <a:pt x="0" y="17212"/>
                    </a:cubicBezTo>
                    <a:cubicBezTo>
                      <a:pt x="0" y="7694"/>
                      <a:pt x="7616" y="80"/>
                      <a:pt x="17137" y="80"/>
                    </a:cubicBezTo>
                    <a:cubicBezTo>
                      <a:pt x="26657" y="-871"/>
                      <a:pt x="34273" y="6743"/>
                      <a:pt x="34273" y="17212"/>
                    </a:cubicBezTo>
                    <a:close/>
                  </a:path>
                </a:pathLst>
              </a:custGeom>
              <a:solidFill>
                <a:srgbClr val="F8F8F8"/>
              </a:solidFill>
              <a:ln w="9511" cap="flat">
                <a:noFill/>
                <a:prstDash val="solid"/>
                <a:miter/>
              </a:ln>
            </p:spPr>
            <p:txBody>
              <a:bodyPr rtlCol="0" anchor="ctr"/>
              <a:lstStyle/>
              <a:p>
                <a:endParaRPr lang="en-US"/>
              </a:p>
            </p:txBody>
          </p:sp>
        </p:grpSp>
        <p:grpSp>
          <p:nvGrpSpPr>
            <p:cNvPr id="67" name="Graphic 34">
              <a:extLst>
                <a:ext uri="{FF2B5EF4-FFF2-40B4-BE49-F238E27FC236}">
                  <a16:creationId xmlns:a16="http://schemas.microsoft.com/office/drawing/2014/main" id="{0C9E23F5-235D-A5AC-29FC-6A0A2513B3EA}"/>
                </a:ext>
              </a:extLst>
            </p:cNvPr>
            <p:cNvGrpSpPr/>
            <p:nvPr/>
          </p:nvGrpSpPr>
          <p:grpSpPr>
            <a:xfrm>
              <a:off x="5748900" y="2254920"/>
              <a:ext cx="739733" cy="34263"/>
              <a:chOff x="5748900" y="2254920"/>
              <a:chExt cx="739733" cy="34263"/>
            </a:xfrm>
            <a:solidFill>
              <a:srgbClr val="F8F8F8"/>
            </a:solidFill>
          </p:grpSpPr>
          <p:sp>
            <p:nvSpPr>
              <p:cNvPr id="72" name="Freeform 71">
                <a:extLst>
                  <a:ext uri="{FF2B5EF4-FFF2-40B4-BE49-F238E27FC236}">
                    <a16:creationId xmlns:a16="http://schemas.microsoft.com/office/drawing/2014/main" id="{B17E274F-2546-6D66-AB8E-EA6F0F55CD41}"/>
                  </a:ext>
                </a:extLst>
              </p:cNvPr>
              <p:cNvSpPr/>
              <p:nvPr/>
            </p:nvSpPr>
            <p:spPr>
              <a:xfrm>
                <a:off x="5748900" y="2254920"/>
                <a:ext cx="34273" cy="34263"/>
              </a:xfrm>
              <a:custGeom>
                <a:avLst/>
                <a:gdLst>
                  <a:gd name="connsiteX0" fmla="*/ 34273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3"/>
                      <a:pt x="17137" y="34263"/>
                    </a:cubicBezTo>
                    <a:cubicBezTo>
                      <a:pt x="7616" y="34263"/>
                      <a:pt x="0" y="26649"/>
                      <a:pt x="0" y="17132"/>
                    </a:cubicBezTo>
                    <a:cubicBezTo>
                      <a:pt x="0" y="7614"/>
                      <a:pt x="7616" y="0"/>
                      <a:pt x="17137" y="0"/>
                    </a:cubicBezTo>
                    <a:cubicBezTo>
                      <a:pt x="25705" y="0"/>
                      <a:pt x="34273" y="7614"/>
                      <a:pt x="34273" y="17132"/>
                    </a:cubicBezTo>
                    <a:close/>
                  </a:path>
                </a:pathLst>
              </a:custGeom>
              <a:solidFill>
                <a:srgbClr val="F8F8F8"/>
              </a:solidFill>
              <a:ln w="9511"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D1ED166F-33EB-8DF9-641C-B666CDAADBB8}"/>
                  </a:ext>
                </a:extLst>
              </p:cNvPr>
              <p:cNvSpPr/>
              <p:nvPr/>
            </p:nvSpPr>
            <p:spPr>
              <a:xfrm>
                <a:off x="5866001" y="2254920"/>
                <a:ext cx="34273" cy="34263"/>
              </a:xfrm>
              <a:custGeom>
                <a:avLst/>
                <a:gdLst>
                  <a:gd name="connsiteX0" fmla="*/ 34274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4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4" y="17132"/>
                    </a:moveTo>
                    <a:cubicBezTo>
                      <a:pt x="34274" y="26649"/>
                      <a:pt x="26657" y="34263"/>
                      <a:pt x="17137" y="34263"/>
                    </a:cubicBezTo>
                    <a:cubicBezTo>
                      <a:pt x="7616" y="34263"/>
                      <a:pt x="0" y="26649"/>
                      <a:pt x="0" y="17132"/>
                    </a:cubicBezTo>
                    <a:cubicBezTo>
                      <a:pt x="0" y="7614"/>
                      <a:pt x="7616" y="0"/>
                      <a:pt x="17137" y="0"/>
                    </a:cubicBezTo>
                    <a:cubicBezTo>
                      <a:pt x="26657" y="0"/>
                      <a:pt x="34274" y="7614"/>
                      <a:pt x="34274" y="17132"/>
                    </a:cubicBezTo>
                    <a:close/>
                  </a:path>
                </a:pathLst>
              </a:custGeom>
              <a:solidFill>
                <a:srgbClr val="F8F8F8"/>
              </a:solidFill>
              <a:ln w="9511"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9B6BD13E-16F1-F1C1-B038-2B9B090B7536}"/>
                  </a:ext>
                </a:extLst>
              </p:cNvPr>
              <p:cNvSpPr/>
              <p:nvPr/>
            </p:nvSpPr>
            <p:spPr>
              <a:xfrm>
                <a:off x="5984054" y="2254920"/>
                <a:ext cx="34273" cy="34263"/>
              </a:xfrm>
              <a:custGeom>
                <a:avLst/>
                <a:gdLst>
                  <a:gd name="connsiteX0" fmla="*/ 34273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3"/>
                      <a:pt x="17137" y="34263"/>
                    </a:cubicBezTo>
                    <a:cubicBezTo>
                      <a:pt x="7616" y="34263"/>
                      <a:pt x="0" y="26649"/>
                      <a:pt x="0" y="17132"/>
                    </a:cubicBezTo>
                    <a:cubicBezTo>
                      <a:pt x="0" y="7614"/>
                      <a:pt x="7616" y="0"/>
                      <a:pt x="17137" y="0"/>
                    </a:cubicBezTo>
                    <a:cubicBezTo>
                      <a:pt x="25705" y="0"/>
                      <a:pt x="34273" y="7614"/>
                      <a:pt x="34273" y="17132"/>
                    </a:cubicBezTo>
                    <a:close/>
                  </a:path>
                </a:pathLst>
              </a:custGeom>
              <a:solidFill>
                <a:srgbClr val="F8F8F8"/>
              </a:solidFill>
              <a:ln w="9511"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C1501651-5B03-11BB-8CA7-7131DFEE9A59}"/>
                  </a:ext>
                </a:extLst>
              </p:cNvPr>
              <p:cNvSpPr/>
              <p:nvPr/>
            </p:nvSpPr>
            <p:spPr>
              <a:xfrm>
                <a:off x="6101154" y="2254920"/>
                <a:ext cx="34273" cy="34263"/>
              </a:xfrm>
              <a:custGeom>
                <a:avLst/>
                <a:gdLst>
                  <a:gd name="connsiteX0" fmla="*/ 34273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3"/>
                      <a:pt x="17137" y="34263"/>
                    </a:cubicBezTo>
                    <a:cubicBezTo>
                      <a:pt x="7616" y="34263"/>
                      <a:pt x="0" y="26649"/>
                      <a:pt x="0" y="17132"/>
                    </a:cubicBezTo>
                    <a:cubicBezTo>
                      <a:pt x="0" y="7614"/>
                      <a:pt x="7616" y="0"/>
                      <a:pt x="17137" y="0"/>
                    </a:cubicBezTo>
                    <a:cubicBezTo>
                      <a:pt x="26657" y="0"/>
                      <a:pt x="34273" y="7614"/>
                      <a:pt x="34273" y="17132"/>
                    </a:cubicBezTo>
                    <a:close/>
                  </a:path>
                </a:pathLst>
              </a:custGeom>
              <a:solidFill>
                <a:srgbClr val="F8F8F8"/>
              </a:solidFill>
              <a:ln w="9511"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12352FCA-0EDF-6442-5D1D-7AB1B1849E84}"/>
                  </a:ext>
                </a:extLst>
              </p:cNvPr>
              <p:cNvSpPr/>
              <p:nvPr/>
            </p:nvSpPr>
            <p:spPr>
              <a:xfrm>
                <a:off x="6219207" y="2254920"/>
                <a:ext cx="34273" cy="34263"/>
              </a:xfrm>
              <a:custGeom>
                <a:avLst/>
                <a:gdLst>
                  <a:gd name="connsiteX0" fmla="*/ 34273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3"/>
                      <a:pt x="17137" y="34263"/>
                    </a:cubicBezTo>
                    <a:cubicBezTo>
                      <a:pt x="7616" y="34263"/>
                      <a:pt x="0" y="26649"/>
                      <a:pt x="0" y="17132"/>
                    </a:cubicBezTo>
                    <a:cubicBezTo>
                      <a:pt x="0" y="7614"/>
                      <a:pt x="7616" y="0"/>
                      <a:pt x="17137" y="0"/>
                    </a:cubicBezTo>
                    <a:cubicBezTo>
                      <a:pt x="25705" y="0"/>
                      <a:pt x="34273" y="7614"/>
                      <a:pt x="34273" y="17132"/>
                    </a:cubicBezTo>
                    <a:close/>
                  </a:path>
                </a:pathLst>
              </a:custGeom>
              <a:solidFill>
                <a:srgbClr val="F8F8F8"/>
              </a:solidFill>
              <a:ln w="9511"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9D40AD1F-DCE7-FBCC-B4FE-F1FE532C6D23}"/>
                  </a:ext>
                </a:extLst>
              </p:cNvPr>
              <p:cNvSpPr/>
              <p:nvPr/>
            </p:nvSpPr>
            <p:spPr>
              <a:xfrm>
                <a:off x="6336308" y="2254920"/>
                <a:ext cx="34273" cy="34263"/>
              </a:xfrm>
              <a:custGeom>
                <a:avLst/>
                <a:gdLst>
                  <a:gd name="connsiteX0" fmla="*/ 34273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3"/>
                      <a:pt x="17137" y="34263"/>
                    </a:cubicBezTo>
                    <a:cubicBezTo>
                      <a:pt x="7616" y="34263"/>
                      <a:pt x="0" y="26649"/>
                      <a:pt x="0" y="17132"/>
                    </a:cubicBezTo>
                    <a:cubicBezTo>
                      <a:pt x="0" y="7614"/>
                      <a:pt x="7616" y="0"/>
                      <a:pt x="17137" y="0"/>
                    </a:cubicBezTo>
                    <a:cubicBezTo>
                      <a:pt x="26657" y="0"/>
                      <a:pt x="34273" y="7614"/>
                      <a:pt x="34273" y="17132"/>
                    </a:cubicBezTo>
                    <a:close/>
                  </a:path>
                </a:pathLst>
              </a:custGeom>
              <a:solidFill>
                <a:srgbClr val="F8F8F8"/>
              </a:solidFill>
              <a:ln w="9511"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8EB3F385-A5B2-E2A0-31FE-C3135D1F96EA}"/>
                  </a:ext>
                </a:extLst>
              </p:cNvPr>
              <p:cNvSpPr/>
              <p:nvPr/>
            </p:nvSpPr>
            <p:spPr>
              <a:xfrm>
                <a:off x="6454360" y="2254920"/>
                <a:ext cx="34273" cy="34263"/>
              </a:xfrm>
              <a:custGeom>
                <a:avLst/>
                <a:gdLst>
                  <a:gd name="connsiteX0" fmla="*/ 34274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4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4" y="17132"/>
                    </a:moveTo>
                    <a:cubicBezTo>
                      <a:pt x="34274" y="26649"/>
                      <a:pt x="26658" y="34263"/>
                      <a:pt x="17137" y="34263"/>
                    </a:cubicBezTo>
                    <a:cubicBezTo>
                      <a:pt x="7617" y="34263"/>
                      <a:pt x="0" y="26649"/>
                      <a:pt x="0" y="17132"/>
                    </a:cubicBezTo>
                    <a:cubicBezTo>
                      <a:pt x="0" y="7614"/>
                      <a:pt x="7617" y="0"/>
                      <a:pt x="17137" y="0"/>
                    </a:cubicBezTo>
                    <a:cubicBezTo>
                      <a:pt x="25705" y="0"/>
                      <a:pt x="34274" y="7614"/>
                      <a:pt x="34274" y="17132"/>
                    </a:cubicBezTo>
                    <a:close/>
                  </a:path>
                </a:pathLst>
              </a:custGeom>
              <a:solidFill>
                <a:srgbClr val="F8F8F8"/>
              </a:solidFill>
              <a:ln w="9511" cap="flat">
                <a:noFill/>
                <a:prstDash val="solid"/>
                <a:miter/>
              </a:ln>
            </p:spPr>
            <p:txBody>
              <a:bodyPr rtlCol="0" anchor="ctr"/>
              <a:lstStyle/>
              <a:p>
                <a:endParaRPr lang="en-US"/>
              </a:p>
            </p:txBody>
          </p:sp>
        </p:grpSp>
        <p:grpSp>
          <p:nvGrpSpPr>
            <p:cNvPr id="68" name="Graphic 34">
              <a:extLst>
                <a:ext uri="{FF2B5EF4-FFF2-40B4-BE49-F238E27FC236}">
                  <a16:creationId xmlns:a16="http://schemas.microsoft.com/office/drawing/2014/main" id="{453A2419-3445-C3D9-AEA5-F9361B78FF6C}"/>
                </a:ext>
              </a:extLst>
            </p:cNvPr>
            <p:cNvGrpSpPr/>
            <p:nvPr/>
          </p:nvGrpSpPr>
          <p:grpSpPr>
            <a:xfrm>
              <a:off x="6339164" y="2352000"/>
              <a:ext cx="269426" cy="34263"/>
              <a:chOff x="6339164" y="2352000"/>
              <a:chExt cx="269426" cy="34263"/>
            </a:xfrm>
            <a:solidFill>
              <a:srgbClr val="F8F8F8"/>
            </a:solidFill>
          </p:grpSpPr>
          <p:sp>
            <p:nvSpPr>
              <p:cNvPr id="69" name="Freeform 68">
                <a:extLst>
                  <a:ext uri="{FF2B5EF4-FFF2-40B4-BE49-F238E27FC236}">
                    <a16:creationId xmlns:a16="http://schemas.microsoft.com/office/drawing/2014/main" id="{A5947C8E-7290-77C0-C0E5-656F77F98ED2}"/>
                  </a:ext>
                </a:extLst>
              </p:cNvPr>
              <p:cNvSpPr/>
              <p:nvPr/>
            </p:nvSpPr>
            <p:spPr>
              <a:xfrm>
                <a:off x="6339164" y="2352000"/>
                <a:ext cx="34273" cy="34263"/>
              </a:xfrm>
              <a:custGeom>
                <a:avLst/>
                <a:gdLst>
                  <a:gd name="connsiteX0" fmla="*/ 34273 w 34273"/>
                  <a:gd name="connsiteY0" fmla="*/ 17132 h 34263"/>
                  <a:gd name="connsiteX1" fmla="*/ 17137 w 34273"/>
                  <a:gd name="connsiteY1" fmla="*/ 34264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4"/>
                      <a:pt x="17137" y="34264"/>
                    </a:cubicBezTo>
                    <a:cubicBezTo>
                      <a:pt x="7616" y="34264"/>
                      <a:pt x="0" y="26649"/>
                      <a:pt x="0" y="17132"/>
                    </a:cubicBezTo>
                    <a:cubicBezTo>
                      <a:pt x="0" y="7614"/>
                      <a:pt x="7616" y="0"/>
                      <a:pt x="17137" y="0"/>
                    </a:cubicBezTo>
                    <a:cubicBezTo>
                      <a:pt x="26657" y="0"/>
                      <a:pt x="34273" y="7614"/>
                      <a:pt x="34273" y="17132"/>
                    </a:cubicBezTo>
                    <a:close/>
                  </a:path>
                </a:pathLst>
              </a:custGeom>
              <a:solidFill>
                <a:srgbClr val="F8F8F8"/>
              </a:solidFill>
              <a:ln w="9511"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CF2614AA-C964-BFC0-A77C-98D087FD47F8}"/>
                  </a:ext>
                </a:extLst>
              </p:cNvPr>
              <p:cNvSpPr/>
              <p:nvPr/>
            </p:nvSpPr>
            <p:spPr>
              <a:xfrm>
                <a:off x="6456264" y="2352000"/>
                <a:ext cx="34273" cy="34263"/>
              </a:xfrm>
              <a:custGeom>
                <a:avLst/>
                <a:gdLst>
                  <a:gd name="connsiteX0" fmla="*/ 34274 w 34273"/>
                  <a:gd name="connsiteY0" fmla="*/ 17132 h 34263"/>
                  <a:gd name="connsiteX1" fmla="*/ 17137 w 34273"/>
                  <a:gd name="connsiteY1" fmla="*/ 34264 h 34263"/>
                  <a:gd name="connsiteX2" fmla="*/ 0 w 34273"/>
                  <a:gd name="connsiteY2" fmla="*/ 17132 h 34263"/>
                  <a:gd name="connsiteX3" fmla="*/ 17137 w 34273"/>
                  <a:gd name="connsiteY3" fmla="*/ 0 h 34263"/>
                  <a:gd name="connsiteX4" fmla="*/ 34274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4" y="17132"/>
                    </a:moveTo>
                    <a:cubicBezTo>
                      <a:pt x="34274" y="26649"/>
                      <a:pt x="26657" y="34264"/>
                      <a:pt x="17137" y="34264"/>
                    </a:cubicBezTo>
                    <a:cubicBezTo>
                      <a:pt x="7616" y="34264"/>
                      <a:pt x="0" y="26649"/>
                      <a:pt x="0" y="17132"/>
                    </a:cubicBezTo>
                    <a:cubicBezTo>
                      <a:pt x="0" y="7614"/>
                      <a:pt x="7616" y="0"/>
                      <a:pt x="17137" y="0"/>
                    </a:cubicBezTo>
                    <a:cubicBezTo>
                      <a:pt x="26657" y="0"/>
                      <a:pt x="34274" y="7614"/>
                      <a:pt x="34274" y="17132"/>
                    </a:cubicBezTo>
                    <a:close/>
                  </a:path>
                </a:pathLst>
              </a:custGeom>
              <a:solidFill>
                <a:srgbClr val="F8F8F8"/>
              </a:solidFill>
              <a:ln w="9511"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5A2369F6-CAA0-919D-42DF-906A3305FB10}"/>
                  </a:ext>
                </a:extLst>
              </p:cNvPr>
              <p:cNvSpPr/>
              <p:nvPr/>
            </p:nvSpPr>
            <p:spPr>
              <a:xfrm>
                <a:off x="6574317" y="2352000"/>
                <a:ext cx="34273" cy="34263"/>
              </a:xfrm>
              <a:custGeom>
                <a:avLst/>
                <a:gdLst>
                  <a:gd name="connsiteX0" fmla="*/ 34273 w 34273"/>
                  <a:gd name="connsiteY0" fmla="*/ 17132 h 34263"/>
                  <a:gd name="connsiteX1" fmla="*/ 17137 w 34273"/>
                  <a:gd name="connsiteY1" fmla="*/ 34264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4"/>
                      <a:pt x="17137" y="34264"/>
                    </a:cubicBezTo>
                    <a:cubicBezTo>
                      <a:pt x="7616" y="34264"/>
                      <a:pt x="0" y="26649"/>
                      <a:pt x="0" y="17132"/>
                    </a:cubicBezTo>
                    <a:cubicBezTo>
                      <a:pt x="0" y="7614"/>
                      <a:pt x="7616" y="0"/>
                      <a:pt x="17137" y="0"/>
                    </a:cubicBezTo>
                    <a:cubicBezTo>
                      <a:pt x="26657" y="0"/>
                      <a:pt x="34273" y="7614"/>
                      <a:pt x="34273" y="17132"/>
                    </a:cubicBezTo>
                    <a:close/>
                  </a:path>
                </a:pathLst>
              </a:custGeom>
              <a:solidFill>
                <a:srgbClr val="F8F8F8"/>
              </a:solidFill>
              <a:ln w="9511" cap="flat">
                <a:noFill/>
                <a:prstDash val="solid"/>
                <a:miter/>
              </a:ln>
            </p:spPr>
            <p:txBody>
              <a:bodyPr rtlCol="0" anchor="ctr"/>
              <a:lstStyle/>
              <a:p>
                <a:endParaRPr lang="en-US"/>
              </a:p>
            </p:txBody>
          </p:sp>
        </p:grpSp>
      </p:grpSp>
      <p:sp>
        <p:nvSpPr>
          <p:cNvPr id="2" name="Freeform 1">
            <a:extLst>
              <a:ext uri="{FF2B5EF4-FFF2-40B4-BE49-F238E27FC236}">
                <a16:creationId xmlns:a16="http://schemas.microsoft.com/office/drawing/2014/main" id="{460E04D4-66EA-B02C-AA28-B051FC4B6729}"/>
              </a:ext>
            </a:extLst>
          </p:cNvPr>
          <p:cNvSpPr/>
          <p:nvPr userDrawn="1"/>
        </p:nvSpPr>
        <p:spPr>
          <a:xfrm rot="10800000" flipH="1">
            <a:off x="-49529" y="471729"/>
            <a:ext cx="6136081" cy="10435984"/>
          </a:xfrm>
          <a:custGeom>
            <a:avLst/>
            <a:gdLst>
              <a:gd name="connsiteX0" fmla="*/ 368409 w 1321666"/>
              <a:gd name="connsiteY0" fmla="*/ 0 h 2247833"/>
              <a:gd name="connsiteX1" fmla="*/ 0 w 1321666"/>
              <a:gd name="connsiteY1" fmla="*/ 0 h 2247833"/>
              <a:gd name="connsiteX2" fmla="*/ 0 w 1321666"/>
              <a:gd name="connsiteY2" fmla="*/ 2247834 h 2247833"/>
              <a:gd name="connsiteX3" fmla="*/ 1278174 w 1321666"/>
              <a:gd name="connsiteY3" fmla="*/ 983140 h 2247833"/>
              <a:gd name="connsiteX4" fmla="*/ 1321666 w 1321666"/>
              <a:gd name="connsiteY4" fmla="*/ 939706 h 2247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1666" h="2247833">
                <a:moveTo>
                  <a:pt x="368409" y="0"/>
                </a:moveTo>
                <a:lnTo>
                  <a:pt x="0" y="0"/>
                </a:lnTo>
                <a:lnTo>
                  <a:pt x="0" y="2247834"/>
                </a:lnTo>
                <a:lnTo>
                  <a:pt x="1278174" y="983140"/>
                </a:lnTo>
                <a:lnTo>
                  <a:pt x="1321666" y="939706"/>
                </a:lnTo>
                <a:close/>
              </a:path>
            </a:pathLst>
          </a:custGeom>
          <a:gradFill>
            <a:gsLst>
              <a:gs pos="0">
                <a:srgbClr val="42286C"/>
              </a:gs>
              <a:gs pos="27690">
                <a:srgbClr val="992584"/>
              </a:gs>
              <a:gs pos="51940">
                <a:srgbClr val="C61B8A"/>
              </a:gs>
              <a:gs pos="68050">
                <a:srgbClr val="E13759"/>
              </a:gs>
              <a:gs pos="99930">
                <a:srgbClr val="EF4137"/>
              </a:gs>
            </a:gsLst>
            <a:lin ang="5400000" scaled="1"/>
          </a:gradFill>
          <a:ln w="5117" cap="flat">
            <a:noFill/>
            <a:prstDash val="solid"/>
            <a:miter/>
          </a:ln>
        </p:spPr>
        <p:txBody>
          <a:bodyPr rtlCol="0" anchor="ctr"/>
          <a:lstStyle/>
          <a:p>
            <a:endParaRPr lang="en-US"/>
          </a:p>
        </p:txBody>
      </p:sp>
      <p:sp>
        <p:nvSpPr>
          <p:cNvPr id="18" name="Picture Placeholder 17">
            <a:extLst>
              <a:ext uri="{FF2B5EF4-FFF2-40B4-BE49-F238E27FC236}">
                <a16:creationId xmlns:a16="http://schemas.microsoft.com/office/drawing/2014/main" id="{E2A7A1DC-480A-F7C0-BFA1-7DC455ED3A7E}"/>
              </a:ext>
            </a:extLst>
          </p:cNvPr>
          <p:cNvSpPr>
            <a:spLocks noGrp="1"/>
          </p:cNvSpPr>
          <p:nvPr userDrawn="1">
            <p:ph type="pic" sz="quarter" idx="20"/>
          </p:nvPr>
        </p:nvSpPr>
        <p:spPr>
          <a:xfrm>
            <a:off x="3067208" y="3949598"/>
            <a:ext cx="4708366" cy="6943881"/>
          </a:xfrm>
          <a:custGeom>
            <a:avLst/>
            <a:gdLst>
              <a:gd name="connsiteX0" fmla="*/ 4708366 w 4708366"/>
              <a:gd name="connsiteY0" fmla="*/ 0 h 6943881"/>
              <a:gd name="connsiteX1" fmla="*/ 4708366 w 4708366"/>
              <a:gd name="connsiteY1" fmla="*/ 6943881 h 6943881"/>
              <a:gd name="connsiteX2" fmla="*/ 1727033 w 4708366"/>
              <a:gd name="connsiteY2" fmla="*/ 6943881 h 6943881"/>
              <a:gd name="connsiteX3" fmla="*/ 0 w 4708366"/>
              <a:gd name="connsiteY3" fmla="*/ 4683027 h 6943881"/>
              <a:gd name="connsiteX4" fmla="*/ 1827150 w 4708366"/>
              <a:gd name="connsiteY4" fmla="*/ 2865710 h 6943881"/>
              <a:gd name="connsiteX5" fmla="*/ 1919609 w 4708366"/>
              <a:gd name="connsiteY5" fmla="*/ 2955399 h 6943881"/>
              <a:gd name="connsiteX6" fmla="*/ 3863862 w 4708366"/>
              <a:gd name="connsiteY6" fmla="*/ 951112 h 6943881"/>
              <a:gd name="connsiteX7" fmla="*/ 3807286 w 4708366"/>
              <a:gd name="connsiteY7" fmla="*/ 896231 h 694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08366" h="6943881">
                <a:moveTo>
                  <a:pt x="4708366" y="0"/>
                </a:moveTo>
                <a:lnTo>
                  <a:pt x="4708366" y="6943881"/>
                </a:lnTo>
                <a:lnTo>
                  <a:pt x="1727033" y="6943881"/>
                </a:lnTo>
                <a:lnTo>
                  <a:pt x="0" y="4683027"/>
                </a:lnTo>
                <a:lnTo>
                  <a:pt x="1827150" y="2865710"/>
                </a:lnTo>
                <a:lnTo>
                  <a:pt x="1919609" y="2955399"/>
                </a:lnTo>
                <a:lnTo>
                  <a:pt x="3863862" y="951112"/>
                </a:lnTo>
                <a:lnTo>
                  <a:pt x="3807286" y="896231"/>
                </a:lnTo>
                <a:close/>
              </a:path>
            </a:pathLst>
          </a:custGeom>
          <a:solidFill>
            <a:schemeClr val="bg1">
              <a:lumMod val="85000"/>
            </a:schemeClr>
          </a:solidFill>
        </p:spPr>
        <p:txBody>
          <a:bodyPr wrap="square">
            <a:noAutofit/>
          </a:bodyPr>
          <a:lstStyle>
            <a:lvl1pPr algn="ctr">
              <a:defRPr sz="800">
                <a:solidFill>
                  <a:schemeClr val="bg1"/>
                </a:solidFill>
              </a:defRPr>
            </a:lvl1pPr>
          </a:lstStyle>
          <a:p>
            <a:endParaRPr lang="en-US"/>
          </a:p>
        </p:txBody>
      </p:sp>
      <p:sp>
        <p:nvSpPr>
          <p:cNvPr id="17" name="Freeform 16">
            <a:extLst>
              <a:ext uri="{FF2B5EF4-FFF2-40B4-BE49-F238E27FC236}">
                <a16:creationId xmlns:a16="http://schemas.microsoft.com/office/drawing/2014/main" id="{53892362-711C-E16C-1276-5E47AFA852BD}"/>
              </a:ext>
            </a:extLst>
          </p:cNvPr>
          <p:cNvSpPr/>
          <p:nvPr userDrawn="1"/>
        </p:nvSpPr>
        <p:spPr>
          <a:xfrm rot="13447736" flipH="1">
            <a:off x="5728375" y="4413217"/>
            <a:ext cx="268445" cy="2792358"/>
          </a:xfrm>
          <a:custGeom>
            <a:avLst/>
            <a:gdLst>
              <a:gd name="connsiteX0" fmla="*/ 0 w 57821"/>
              <a:gd name="connsiteY0" fmla="*/ 0 h 601453"/>
              <a:gd name="connsiteX1" fmla="*/ 57822 w 57821"/>
              <a:gd name="connsiteY1" fmla="*/ 0 h 601453"/>
              <a:gd name="connsiteX2" fmla="*/ 57822 w 57821"/>
              <a:gd name="connsiteY2" fmla="*/ 601454 h 601453"/>
              <a:gd name="connsiteX3" fmla="*/ 0 w 57821"/>
              <a:gd name="connsiteY3" fmla="*/ 601454 h 601453"/>
            </a:gdLst>
            <a:ahLst/>
            <a:cxnLst>
              <a:cxn ang="0">
                <a:pos x="connsiteX0" y="connsiteY0"/>
              </a:cxn>
              <a:cxn ang="0">
                <a:pos x="connsiteX1" y="connsiteY1"/>
              </a:cxn>
              <a:cxn ang="0">
                <a:pos x="connsiteX2" y="connsiteY2"/>
              </a:cxn>
              <a:cxn ang="0">
                <a:pos x="connsiteX3" y="connsiteY3"/>
              </a:cxn>
            </a:cxnLst>
            <a:rect l="l" t="t" r="r" b="b"/>
            <a:pathLst>
              <a:path w="57821" h="601453">
                <a:moveTo>
                  <a:pt x="0" y="0"/>
                </a:moveTo>
                <a:lnTo>
                  <a:pt x="57822" y="0"/>
                </a:lnTo>
                <a:lnTo>
                  <a:pt x="57822" y="601454"/>
                </a:lnTo>
                <a:lnTo>
                  <a:pt x="0" y="601454"/>
                </a:lnTo>
                <a:close/>
              </a:path>
            </a:pathLst>
          </a:custGeom>
          <a:solidFill>
            <a:srgbClr val="F15B2A"/>
          </a:solidFill>
          <a:ln w="5117" cap="flat">
            <a:noFill/>
            <a:prstDash val="solid"/>
            <a:miter/>
          </a:ln>
        </p:spPr>
        <p:txBody>
          <a:bodyPr rtlCol="0" anchor="ctr"/>
          <a:lstStyle/>
          <a:p>
            <a:endParaRPr lang="en-US"/>
          </a:p>
        </p:txBody>
      </p:sp>
      <p:pic>
        <p:nvPicPr>
          <p:cNvPr id="19" name="Picture 18">
            <a:extLst>
              <a:ext uri="{FF2B5EF4-FFF2-40B4-BE49-F238E27FC236}">
                <a16:creationId xmlns:a16="http://schemas.microsoft.com/office/drawing/2014/main" id="{753F9CEE-AB2A-4BC9-74EC-EE2D1C7AC1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86591" y="482954"/>
            <a:ext cx="3595265" cy="2831271"/>
          </a:xfrm>
          <a:prstGeom prst="rect">
            <a:avLst/>
          </a:prstGeom>
        </p:spPr>
      </p:pic>
      <p:sp>
        <p:nvSpPr>
          <p:cNvPr id="20" name="Text Placeholder 32">
            <a:extLst>
              <a:ext uri="{FF2B5EF4-FFF2-40B4-BE49-F238E27FC236}">
                <a16:creationId xmlns:a16="http://schemas.microsoft.com/office/drawing/2014/main" id="{539260D2-2366-6993-0352-88EB96AA06BA}"/>
              </a:ext>
            </a:extLst>
          </p:cNvPr>
          <p:cNvSpPr>
            <a:spLocks noGrp="1"/>
          </p:cNvSpPr>
          <p:nvPr>
            <p:ph type="body" sz="quarter" idx="16" hasCustomPrompt="1"/>
          </p:nvPr>
        </p:nvSpPr>
        <p:spPr>
          <a:xfrm>
            <a:off x="834036" y="6108942"/>
            <a:ext cx="3029914" cy="1783557"/>
          </a:xfrm>
          <a:prstGeom prst="rect">
            <a:avLst/>
          </a:prstGeom>
        </p:spPr>
        <p:txBody>
          <a:bodyPr anchor="t">
            <a:noAutofit/>
          </a:bodyPr>
          <a:lstStyle>
            <a:lvl1pPr marL="0" indent="0" algn="l">
              <a:lnSpc>
                <a:spcPts val="3940"/>
              </a:lnSpc>
              <a:spcBef>
                <a:spcPts val="0"/>
              </a:spcBef>
              <a:buNone/>
              <a:defRPr sz="3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We Lead</a:t>
            </a:r>
            <a:endParaRPr lang="en-US" dirty="0"/>
          </a:p>
        </p:txBody>
      </p:sp>
      <p:sp>
        <p:nvSpPr>
          <p:cNvPr id="21" name="Text Placeholder 32">
            <a:extLst>
              <a:ext uri="{FF2B5EF4-FFF2-40B4-BE49-F238E27FC236}">
                <a16:creationId xmlns:a16="http://schemas.microsoft.com/office/drawing/2014/main" id="{3CA7CFB6-DD96-E41E-180B-C3CFEDF45534}"/>
              </a:ext>
            </a:extLst>
          </p:cNvPr>
          <p:cNvSpPr>
            <a:spLocks noGrp="1"/>
          </p:cNvSpPr>
          <p:nvPr>
            <p:ph type="body" sz="quarter" idx="19" hasCustomPrompt="1"/>
          </p:nvPr>
        </p:nvSpPr>
        <p:spPr>
          <a:xfrm>
            <a:off x="823894" y="5399750"/>
            <a:ext cx="3029914" cy="841604"/>
          </a:xfrm>
          <a:prstGeom prst="rect">
            <a:avLst/>
          </a:prstGeom>
        </p:spPr>
        <p:txBody>
          <a:bodyPr anchor="t">
            <a:noAutofit/>
          </a:bodyPr>
          <a:lstStyle>
            <a:lvl1pPr marL="0" indent="0" algn="l">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guide to </a:t>
            </a:r>
          </a:p>
        </p:txBody>
      </p:sp>
      <p:sp>
        <p:nvSpPr>
          <p:cNvPr id="23" name="Rectangle 22">
            <a:extLst>
              <a:ext uri="{FF2B5EF4-FFF2-40B4-BE49-F238E27FC236}">
                <a16:creationId xmlns:a16="http://schemas.microsoft.com/office/drawing/2014/main" id="{5E8F74D4-49C6-3CD3-E4B7-07B8C829BF97}"/>
              </a:ext>
            </a:extLst>
          </p:cNvPr>
          <p:cNvSpPr/>
          <p:nvPr userDrawn="1"/>
        </p:nvSpPr>
        <p:spPr>
          <a:xfrm>
            <a:off x="-49530" y="9840686"/>
            <a:ext cx="1943644" cy="502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B5EFFF4F-C41A-5C91-69DE-4DAAB5E91A4E}"/>
              </a:ext>
            </a:extLst>
          </p:cNvPr>
          <p:cNvPicPr/>
          <p:nvPr userDrawn="1"/>
        </p:nvPicPr>
        <p:blipFill rotWithShape="1">
          <a:blip r:embed="rId3">
            <a:extLst>
              <a:ext uri="{28A0092B-C50C-407E-A947-70E740481C1C}">
                <a14:useLocalDpi xmlns:a14="http://schemas.microsoft.com/office/drawing/2010/main" val="0"/>
              </a:ext>
            </a:extLst>
          </a:blip>
          <a:srcRect l="4314" r="4314"/>
          <a:stretch/>
        </p:blipFill>
        <p:spPr bwMode="auto">
          <a:xfrm>
            <a:off x="282261" y="9956817"/>
            <a:ext cx="1280061" cy="29394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24796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Text Slide 07">
    <p:spTree>
      <p:nvGrpSpPr>
        <p:cNvPr id="1" name=""/>
        <p:cNvGrpSpPr/>
        <p:nvPr/>
      </p:nvGrpSpPr>
      <p:grpSpPr>
        <a:xfrm>
          <a:off x="0" y="0"/>
          <a:ext cx="0" cy="0"/>
          <a:chOff x="0" y="0"/>
          <a:chExt cx="0" cy="0"/>
        </a:xfrm>
      </p:grpSpPr>
      <p:sp>
        <p:nvSpPr>
          <p:cNvPr id="11" name="Text Placeholder 32">
            <a:extLst>
              <a:ext uri="{FF2B5EF4-FFF2-40B4-BE49-F238E27FC236}">
                <a16:creationId xmlns:a16="http://schemas.microsoft.com/office/drawing/2014/main" id="{E4E111B6-630D-5679-C49D-CE460E231153}"/>
              </a:ext>
            </a:extLst>
          </p:cNvPr>
          <p:cNvSpPr>
            <a:spLocks noGrp="1"/>
          </p:cNvSpPr>
          <p:nvPr>
            <p:ph type="body" sz="quarter" idx="32" hasCustomPrompt="1"/>
          </p:nvPr>
        </p:nvSpPr>
        <p:spPr>
          <a:xfrm>
            <a:off x="578472" y="7667987"/>
            <a:ext cx="6526988" cy="2383519"/>
          </a:xfrm>
          <a:prstGeom prst="rect">
            <a:avLst/>
          </a:prstGeom>
        </p:spPr>
        <p:txBody>
          <a:bodyPr numCol="2" spcCol="288000" anchor="t">
            <a:noAutofit/>
          </a:bodyPr>
          <a:lstStyle>
            <a:lvl1pPr marL="0" indent="0" algn="just">
              <a:lnSpc>
                <a:spcPct val="100000"/>
              </a:lnSpc>
              <a:spcBef>
                <a:spcPts val="0"/>
              </a:spcBef>
              <a:buNone/>
              <a:defRPr sz="1100" b="0" i="0">
                <a:solidFill>
                  <a:srgbClr val="41296C"/>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12" name="Text Placeholder 32">
            <a:extLst>
              <a:ext uri="{FF2B5EF4-FFF2-40B4-BE49-F238E27FC236}">
                <a16:creationId xmlns:a16="http://schemas.microsoft.com/office/drawing/2014/main" id="{2783B9E0-BFB6-9A0A-C75A-B7987A01B219}"/>
              </a:ext>
            </a:extLst>
          </p:cNvPr>
          <p:cNvSpPr>
            <a:spLocks noGrp="1"/>
          </p:cNvSpPr>
          <p:nvPr>
            <p:ph type="body" sz="quarter" idx="33" hasCustomPrompt="1"/>
          </p:nvPr>
        </p:nvSpPr>
        <p:spPr>
          <a:xfrm>
            <a:off x="534571" y="5353911"/>
            <a:ext cx="6570888" cy="1064757"/>
          </a:xfrm>
          <a:prstGeom prst="rect">
            <a:avLst/>
          </a:prstGeom>
        </p:spPr>
        <p:txBody>
          <a:bodyPr>
            <a:noAutofit/>
          </a:bodyPr>
          <a:lstStyle>
            <a:lvl1pPr marL="0" indent="0" algn="l">
              <a:buNone/>
              <a:defRPr sz="3000" b="1" i="0">
                <a:solidFill>
                  <a:srgbClr val="90278E"/>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 Heading</a:t>
            </a:r>
            <a:endParaRPr lang="en-US" dirty="0"/>
          </a:p>
        </p:txBody>
      </p:sp>
      <p:sp>
        <p:nvSpPr>
          <p:cNvPr id="13" name="Text Placeholder 32">
            <a:extLst>
              <a:ext uri="{FF2B5EF4-FFF2-40B4-BE49-F238E27FC236}">
                <a16:creationId xmlns:a16="http://schemas.microsoft.com/office/drawing/2014/main" id="{B6A90F7F-7E1A-1396-23A2-7F6D1BC41871}"/>
              </a:ext>
            </a:extLst>
          </p:cNvPr>
          <p:cNvSpPr>
            <a:spLocks noGrp="1"/>
          </p:cNvSpPr>
          <p:nvPr>
            <p:ph type="body" sz="quarter" idx="34" hasCustomPrompt="1"/>
          </p:nvPr>
        </p:nvSpPr>
        <p:spPr>
          <a:xfrm>
            <a:off x="578472" y="6558768"/>
            <a:ext cx="6526988" cy="1064757"/>
          </a:xfrm>
          <a:prstGeom prst="rect">
            <a:avLst/>
          </a:prstGeom>
        </p:spPr>
        <p:txBody>
          <a:bodyPr numCol="1" spcCol="288000" anchor="t">
            <a:noAutofit/>
          </a:bodyPr>
          <a:lstStyle>
            <a:lvl1pPr marL="0" indent="0" algn="just">
              <a:lnSpc>
                <a:spcPct val="100000"/>
              </a:lnSpc>
              <a:spcBef>
                <a:spcPts val="0"/>
              </a:spcBef>
              <a:buNone/>
              <a:defRPr sz="1800" b="0" i="0">
                <a:solidFill>
                  <a:srgbClr val="41296C"/>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2" name="Freeform 1">
            <a:extLst>
              <a:ext uri="{FF2B5EF4-FFF2-40B4-BE49-F238E27FC236}">
                <a16:creationId xmlns:a16="http://schemas.microsoft.com/office/drawing/2014/main" id="{389F0D36-71E0-B2DE-2052-EECAC4CC86D2}"/>
              </a:ext>
            </a:extLst>
          </p:cNvPr>
          <p:cNvSpPr/>
          <p:nvPr userDrawn="1"/>
        </p:nvSpPr>
        <p:spPr>
          <a:xfrm>
            <a:off x="3163770" y="1582226"/>
            <a:ext cx="4611798" cy="3335455"/>
          </a:xfrm>
          <a:custGeom>
            <a:avLst/>
            <a:gdLst>
              <a:gd name="connsiteX0" fmla="*/ 692006 w 692005"/>
              <a:gd name="connsiteY0" fmla="*/ 0 h 701855"/>
              <a:gd name="connsiteX1" fmla="*/ 0 w 692005"/>
              <a:gd name="connsiteY1" fmla="*/ 350404 h 701855"/>
              <a:gd name="connsiteX2" fmla="*/ 61481 w 692005"/>
              <a:gd name="connsiteY2" fmla="*/ 381497 h 701855"/>
              <a:gd name="connsiteX3" fmla="*/ 692006 w 692005"/>
              <a:gd name="connsiteY3" fmla="*/ 701856 h 701855"/>
            </a:gdLst>
            <a:ahLst/>
            <a:cxnLst>
              <a:cxn ang="0">
                <a:pos x="connsiteX0" y="connsiteY0"/>
              </a:cxn>
              <a:cxn ang="0">
                <a:pos x="connsiteX1" y="connsiteY1"/>
              </a:cxn>
              <a:cxn ang="0">
                <a:pos x="connsiteX2" y="connsiteY2"/>
              </a:cxn>
              <a:cxn ang="0">
                <a:pos x="connsiteX3" y="connsiteY3"/>
              </a:cxn>
            </a:cxnLst>
            <a:rect l="l" t="t" r="r" b="b"/>
            <a:pathLst>
              <a:path w="692005" h="701855">
                <a:moveTo>
                  <a:pt x="692006" y="0"/>
                </a:moveTo>
                <a:lnTo>
                  <a:pt x="0" y="350404"/>
                </a:lnTo>
                <a:lnTo>
                  <a:pt x="61481" y="381497"/>
                </a:lnTo>
                <a:lnTo>
                  <a:pt x="692006" y="701856"/>
                </a:lnTo>
                <a:close/>
              </a:path>
            </a:pathLst>
          </a:custGeom>
          <a:gradFill>
            <a:gsLst>
              <a:gs pos="0">
                <a:srgbClr val="42286C"/>
              </a:gs>
              <a:gs pos="27690">
                <a:srgbClr val="992584"/>
              </a:gs>
              <a:gs pos="51940">
                <a:srgbClr val="C61B8A"/>
              </a:gs>
              <a:gs pos="68050">
                <a:srgbClr val="E13759"/>
              </a:gs>
              <a:gs pos="99930">
                <a:srgbClr val="EF4137"/>
              </a:gs>
            </a:gsLst>
            <a:lin ang="16200000" scaled="1"/>
          </a:gradFill>
          <a:ln w="3493" cap="flat">
            <a:noFill/>
            <a:prstDash val="solid"/>
            <a:miter/>
          </a:ln>
        </p:spPr>
        <p:txBody>
          <a:bodyPr rtlCol="0" anchor="ctr"/>
          <a:lstStyle/>
          <a:p>
            <a:endParaRPr lang="en-US"/>
          </a:p>
        </p:txBody>
      </p:sp>
      <p:sp>
        <p:nvSpPr>
          <p:cNvPr id="14" name="Picture Placeholder 13">
            <a:extLst>
              <a:ext uri="{FF2B5EF4-FFF2-40B4-BE49-F238E27FC236}">
                <a16:creationId xmlns:a16="http://schemas.microsoft.com/office/drawing/2014/main" id="{9F11FBE8-E629-27EC-C89A-0F00F8A583D5}"/>
              </a:ext>
            </a:extLst>
          </p:cNvPr>
          <p:cNvSpPr>
            <a:spLocks noGrp="1"/>
          </p:cNvSpPr>
          <p:nvPr>
            <p:ph type="pic" sz="quarter" idx="35"/>
          </p:nvPr>
        </p:nvSpPr>
        <p:spPr>
          <a:xfrm>
            <a:off x="0" y="0"/>
            <a:ext cx="7775575" cy="5037221"/>
          </a:xfrm>
          <a:custGeom>
            <a:avLst/>
            <a:gdLst>
              <a:gd name="connsiteX0" fmla="*/ 0 w 7775575"/>
              <a:gd name="connsiteY0" fmla="*/ 0 h 5037221"/>
              <a:gd name="connsiteX1" fmla="*/ 5771157 w 7775575"/>
              <a:gd name="connsiteY1" fmla="*/ 0 h 5037221"/>
              <a:gd name="connsiteX2" fmla="*/ 7775575 w 7775575"/>
              <a:gd name="connsiteY2" fmla="*/ 959626 h 5037221"/>
              <a:gd name="connsiteX3" fmla="*/ 7775575 w 7775575"/>
              <a:gd name="connsiteY3" fmla="*/ 2204821 h 5037221"/>
              <a:gd name="connsiteX4" fmla="*/ 3577784 w 7775575"/>
              <a:gd name="connsiteY4" fmla="*/ 3733946 h 5037221"/>
              <a:gd name="connsiteX5" fmla="*/ 3526713 w 7775575"/>
              <a:gd name="connsiteY5" fmla="*/ 3598691 h 5037221"/>
              <a:gd name="connsiteX6" fmla="*/ 1087199 w 7775575"/>
              <a:gd name="connsiteY6" fmla="*/ 4519835 h 5037221"/>
              <a:gd name="connsiteX7" fmla="*/ 1127481 w 7775575"/>
              <a:gd name="connsiteY7" fmla="*/ 4626515 h 5037221"/>
              <a:gd name="connsiteX8" fmla="*/ 0 w 7775575"/>
              <a:gd name="connsiteY8" fmla="*/ 5037221 h 5037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5575" h="5037221">
                <a:moveTo>
                  <a:pt x="0" y="0"/>
                </a:moveTo>
                <a:lnTo>
                  <a:pt x="5771157" y="0"/>
                </a:lnTo>
                <a:lnTo>
                  <a:pt x="7775575" y="959626"/>
                </a:lnTo>
                <a:lnTo>
                  <a:pt x="7775575" y="2204821"/>
                </a:lnTo>
                <a:lnTo>
                  <a:pt x="3577784" y="3733946"/>
                </a:lnTo>
                <a:lnTo>
                  <a:pt x="3526713" y="3598691"/>
                </a:lnTo>
                <a:lnTo>
                  <a:pt x="1087199" y="4519835"/>
                </a:lnTo>
                <a:lnTo>
                  <a:pt x="1127481" y="4626515"/>
                </a:lnTo>
                <a:lnTo>
                  <a:pt x="0" y="5037221"/>
                </a:lnTo>
                <a:close/>
              </a:path>
            </a:pathLst>
          </a:custGeom>
          <a:solidFill>
            <a:schemeClr val="bg1">
              <a:lumMod val="85000"/>
            </a:schemeClr>
          </a:solidFill>
        </p:spPr>
        <p:txBody>
          <a:bodyPr wrap="square">
            <a:noAutofit/>
          </a:bodyPr>
          <a:lstStyle>
            <a:lvl1pPr>
              <a:defRPr>
                <a:solidFill>
                  <a:schemeClr val="bg1">
                    <a:lumMod val="85000"/>
                  </a:schemeClr>
                </a:solidFill>
              </a:defRPr>
            </a:lvl1pPr>
          </a:lstStyle>
          <a:p>
            <a:endParaRPr lang="en-US"/>
          </a:p>
        </p:txBody>
      </p:sp>
      <p:sp>
        <p:nvSpPr>
          <p:cNvPr id="15" name="Freeform 14">
            <a:extLst>
              <a:ext uri="{FF2B5EF4-FFF2-40B4-BE49-F238E27FC236}">
                <a16:creationId xmlns:a16="http://schemas.microsoft.com/office/drawing/2014/main" id="{078DA7A1-BF83-F7D8-9D29-FA8D6AC5357C}"/>
              </a:ext>
            </a:extLst>
          </p:cNvPr>
          <p:cNvSpPr/>
          <p:nvPr userDrawn="1"/>
        </p:nvSpPr>
        <p:spPr>
          <a:xfrm rot="4158829">
            <a:off x="2226008" y="2872539"/>
            <a:ext cx="250321" cy="2607630"/>
          </a:xfrm>
          <a:custGeom>
            <a:avLst/>
            <a:gdLst>
              <a:gd name="connsiteX0" fmla="*/ 0 w 39474"/>
              <a:gd name="connsiteY0" fmla="*/ 0 h 411206"/>
              <a:gd name="connsiteX1" fmla="*/ 39475 w 39474"/>
              <a:gd name="connsiteY1" fmla="*/ 0 h 411206"/>
              <a:gd name="connsiteX2" fmla="*/ 39475 w 39474"/>
              <a:gd name="connsiteY2" fmla="*/ 411206 h 411206"/>
              <a:gd name="connsiteX3" fmla="*/ 0 w 39474"/>
              <a:gd name="connsiteY3" fmla="*/ 411206 h 411206"/>
            </a:gdLst>
            <a:ahLst/>
            <a:cxnLst>
              <a:cxn ang="0">
                <a:pos x="connsiteX0" y="connsiteY0"/>
              </a:cxn>
              <a:cxn ang="0">
                <a:pos x="connsiteX1" y="connsiteY1"/>
              </a:cxn>
              <a:cxn ang="0">
                <a:pos x="connsiteX2" y="connsiteY2"/>
              </a:cxn>
              <a:cxn ang="0">
                <a:pos x="connsiteX3" y="connsiteY3"/>
              </a:cxn>
            </a:cxnLst>
            <a:rect l="l" t="t" r="r" b="b"/>
            <a:pathLst>
              <a:path w="39474" h="411206">
                <a:moveTo>
                  <a:pt x="0" y="0"/>
                </a:moveTo>
                <a:lnTo>
                  <a:pt x="39475" y="0"/>
                </a:lnTo>
                <a:lnTo>
                  <a:pt x="39475" y="411206"/>
                </a:lnTo>
                <a:lnTo>
                  <a:pt x="0" y="411206"/>
                </a:lnTo>
                <a:close/>
              </a:path>
            </a:pathLst>
          </a:custGeom>
          <a:solidFill>
            <a:srgbClr val="F15B2A"/>
          </a:solidFill>
          <a:ln w="3493" cap="flat">
            <a:noFill/>
            <a:prstDash val="solid"/>
            <a:miter/>
          </a:ln>
        </p:spPr>
        <p:txBody>
          <a:bodyPr rtlCol="0" anchor="ctr"/>
          <a:lstStyle/>
          <a:p>
            <a:endParaRPr lang="en-US"/>
          </a:p>
        </p:txBody>
      </p:sp>
      <p:sp>
        <p:nvSpPr>
          <p:cNvPr id="16" name="Slide Number Placeholder 5">
            <a:extLst>
              <a:ext uri="{FF2B5EF4-FFF2-40B4-BE49-F238E27FC236}">
                <a16:creationId xmlns:a16="http://schemas.microsoft.com/office/drawing/2014/main" id="{18C77304-8280-773C-7FB8-3CF76A872109}"/>
              </a:ext>
            </a:extLst>
          </p:cNvPr>
          <p:cNvSpPr>
            <a:spLocks noGrp="1"/>
          </p:cNvSpPr>
          <p:nvPr>
            <p:ph type="sldNum" sz="quarter" idx="4"/>
          </p:nvPr>
        </p:nvSpPr>
        <p:spPr>
          <a:xfrm>
            <a:off x="7252897" y="10393101"/>
            <a:ext cx="416471" cy="464375"/>
          </a:xfrm>
          <a:prstGeom prst="rect">
            <a:avLst/>
          </a:prstGeom>
        </p:spPr>
        <p:txBody>
          <a:bodyPr vert="horz" lIns="91440" tIns="45720" rIns="91440" bIns="45720" rtlCol="0" anchor="ctr"/>
          <a:lstStyle>
            <a:lvl1pPr algn="r">
              <a:defRPr sz="1000">
                <a:solidFill>
                  <a:srgbClr val="41296C"/>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Tree>
    <p:extLst>
      <p:ext uri="{BB962C8B-B14F-4D97-AF65-F5344CB8AC3E}">
        <p14:creationId xmlns:p14="http://schemas.microsoft.com/office/powerpoint/2010/main" val="4157789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rtner Slide">
    <p:spTree>
      <p:nvGrpSpPr>
        <p:cNvPr id="1" name=""/>
        <p:cNvGrpSpPr/>
        <p:nvPr/>
      </p:nvGrpSpPr>
      <p:grpSpPr>
        <a:xfrm>
          <a:off x="0" y="0"/>
          <a:ext cx="0" cy="0"/>
          <a:chOff x="0" y="0"/>
          <a:chExt cx="0" cy="0"/>
        </a:xfrm>
      </p:grpSpPr>
      <p:sp>
        <p:nvSpPr>
          <p:cNvPr id="63" name="Freeform 62">
            <a:extLst>
              <a:ext uri="{FF2B5EF4-FFF2-40B4-BE49-F238E27FC236}">
                <a16:creationId xmlns:a16="http://schemas.microsoft.com/office/drawing/2014/main" id="{49D3E854-CA26-1FB8-D196-10CDC7E1F38C}"/>
              </a:ext>
            </a:extLst>
          </p:cNvPr>
          <p:cNvSpPr/>
          <p:nvPr userDrawn="1"/>
        </p:nvSpPr>
        <p:spPr>
          <a:xfrm flipV="1">
            <a:off x="0" y="4742120"/>
            <a:ext cx="7808222" cy="6178767"/>
          </a:xfrm>
          <a:custGeom>
            <a:avLst/>
            <a:gdLst>
              <a:gd name="connsiteX0" fmla="*/ 0 w 7808222"/>
              <a:gd name="connsiteY0" fmla="*/ 6943594 h 6943594"/>
              <a:gd name="connsiteX1" fmla="*/ 7808222 w 7808222"/>
              <a:gd name="connsiteY1" fmla="*/ 4950317 h 6943594"/>
              <a:gd name="connsiteX2" fmla="*/ 7808222 w 7808222"/>
              <a:gd name="connsiteY2" fmla="*/ 0 h 6943594"/>
              <a:gd name="connsiteX3" fmla="*/ 0 w 7808222"/>
              <a:gd name="connsiteY3" fmla="*/ 0 h 6943594"/>
            </a:gdLst>
            <a:ahLst/>
            <a:cxnLst>
              <a:cxn ang="0">
                <a:pos x="connsiteX0" y="connsiteY0"/>
              </a:cxn>
              <a:cxn ang="0">
                <a:pos x="connsiteX1" y="connsiteY1"/>
              </a:cxn>
              <a:cxn ang="0">
                <a:pos x="connsiteX2" y="connsiteY2"/>
              </a:cxn>
              <a:cxn ang="0">
                <a:pos x="connsiteX3" y="connsiteY3"/>
              </a:cxn>
            </a:cxnLst>
            <a:rect l="l" t="t" r="r" b="b"/>
            <a:pathLst>
              <a:path w="7808222" h="6943594">
                <a:moveTo>
                  <a:pt x="0" y="6943594"/>
                </a:moveTo>
                <a:lnTo>
                  <a:pt x="7808222" y="4950317"/>
                </a:lnTo>
                <a:lnTo>
                  <a:pt x="7808222" y="0"/>
                </a:lnTo>
                <a:lnTo>
                  <a:pt x="0" y="0"/>
                </a:lnTo>
                <a:close/>
              </a:path>
            </a:pathLst>
          </a:custGeom>
          <a:gradFill>
            <a:gsLst>
              <a:gs pos="0">
                <a:srgbClr val="42286C"/>
              </a:gs>
              <a:gs pos="27690">
                <a:srgbClr val="992584"/>
              </a:gs>
              <a:gs pos="51940">
                <a:srgbClr val="C61B8A"/>
              </a:gs>
              <a:gs pos="68050">
                <a:srgbClr val="E13759"/>
              </a:gs>
              <a:gs pos="99930">
                <a:srgbClr val="EF4137"/>
              </a:gs>
            </a:gsLst>
            <a:lin ang="2160000" scaled="0"/>
          </a:gradFill>
          <a:ln w="4838" cap="flat">
            <a:noFill/>
            <a:prstDash val="solid"/>
            <a:miter/>
          </a:ln>
        </p:spPr>
        <p:txBody>
          <a:bodyPr wrap="square" rtlCol="0" anchor="ctr">
            <a:noAutofit/>
          </a:bodyPr>
          <a:lstStyle/>
          <a:p>
            <a:endParaRPr lang="en-US" dirty="0"/>
          </a:p>
        </p:txBody>
      </p:sp>
      <p:sp>
        <p:nvSpPr>
          <p:cNvPr id="3" name="Freeform 2">
            <a:extLst>
              <a:ext uri="{FF2B5EF4-FFF2-40B4-BE49-F238E27FC236}">
                <a16:creationId xmlns:a16="http://schemas.microsoft.com/office/drawing/2014/main" id="{1014BA58-309E-3C3C-6389-760B2B56AA74}"/>
              </a:ext>
            </a:extLst>
          </p:cNvPr>
          <p:cNvSpPr/>
          <p:nvPr userDrawn="1"/>
        </p:nvSpPr>
        <p:spPr>
          <a:xfrm rot="6162575">
            <a:off x="1727435" y="3800296"/>
            <a:ext cx="250321" cy="2607630"/>
          </a:xfrm>
          <a:custGeom>
            <a:avLst/>
            <a:gdLst>
              <a:gd name="connsiteX0" fmla="*/ 0 w 39474"/>
              <a:gd name="connsiteY0" fmla="*/ 0 h 411206"/>
              <a:gd name="connsiteX1" fmla="*/ 39475 w 39474"/>
              <a:gd name="connsiteY1" fmla="*/ 0 h 411206"/>
              <a:gd name="connsiteX2" fmla="*/ 39475 w 39474"/>
              <a:gd name="connsiteY2" fmla="*/ 411206 h 411206"/>
              <a:gd name="connsiteX3" fmla="*/ 0 w 39474"/>
              <a:gd name="connsiteY3" fmla="*/ 411206 h 411206"/>
            </a:gdLst>
            <a:ahLst/>
            <a:cxnLst>
              <a:cxn ang="0">
                <a:pos x="connsiteX0" y="connsiteY0"/>
              </a:cxn>
              <a:cxn ang="0">
                <a:pos x="connsiteX1" y="connsiteY1"/>
              </a:cxn>
              <a:cxn ang="0">
                <a:pos x="connsiteX2" y="connsiteY2"/>
              </a:cxn>
              <a:cxn ang="0">
                <a:pos x="connsiteX3" y="connsiteY3"/>
              </a:cxn>
            </a:cxnLst>
            <a:rect l="l" t="t" r="r" b="b"/>
            <a:pathLst>
              <a:path w="39474" h="411206">
                <a:moveTo>
                  <a:pt x="0" y="0"/>
                </a:moveTo>
                <a:lnTo>
                  <a:pt x="39475" y="0"/>
                </a:lnTo>
                <a:lnTo>
                  <a:pt x="39475" y="411206"/>
                </a:lnTo>
                <a:lnTo>
                  <a:pt x="0" y="411206"/>
                </a:lnTo>
                <a:close/>
              </a:path>
            </a:pathLst>
          </a:custGeom>
          <a:solidFill>
            <a:srgbClr val="F15B2A"/>
          </a:solidFill>
          <a:ln w="3493"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C214E504-2F29-64EC-7A29-54D1187C8DF2}"/>
              </a:ext>
            </a:extLst>
          </p:cNvPr>
          <p:cNvSpPr/>
          <p:nvPr userDrawn="1"/>
        </p:nvSpPr>
        <p:spPr>
          <a:xfrm>
            <a:off x="7242134" y="10423687"/>
            <a:ext cx="236773" cy="22765"/>
          </a:xfrm>
          <a:custGeom>
            <a:avLst/>
            <a:gdLst>
              <a:gd name="connsiteX0" fmla="*/ 0 w 36329"/>
              <a:gd name="connsiteY0" fmla="*/ 0 h 3493"/>
              <a:gd name="connsiteX1" fmla="*/ 36329 w 36329"/>
              <a:gd name="connsiteY1" fmla="*/ 0 h 3493"/>
            </a:gdLst>
            <a:ahLst/>
            <a:cxnLst>
              <a:cxn ang="0">
                <a:pos x="connsiteX0" y="connsiteY0"/>
              </a:cxn>
              <a:cxn ang="0">
                <a:pos x="connsiteX1" y="connsiteY1"/>
              </a:cxn>
            </a:cxnLst>
            <a:rect l="l" t="t" r="r" b="b"/>
            <a:pathLst>
              <a:path w="36329" h="3493">
                <a:moveTo>
                  <a:pt x="0" y="0"/>
                </a:moveTo>
                <a:lnTo>
                  <a:pt x="36329" y="0"/>
                </a:lnTo>
              </a:path>
            </a:pathLst>
          </a:custGeom>
          <a:ln w="3493" cap="flat">
            <a:solidFill>
              <a:srgbClr val="6652A2"/>
            </a:solidFill>
            <a:prstDash val="solid"/>
            <a:miter/>
          </a:ln>
        </p:spPr>
        <p:txBody>
          <a:bodyPr rtlCol="0" anchor="ctr"/>
          <a:lstStyle/>
          <a:p>
            <a:endParaRPr lang="en-US"/>
          </a:p>
        </p:txBody>
      </p:sp>
      <p:sp>
        <p:nvSpPr>
          <p:cNvPr id="29" name="Rectangle 28">
            <a:extLst>
              <a:ext uri="{FF2B5EF4-FFF2-40B4-BE49-F238E27FC236}">
                <a16:creationId xmlns:a16="http://schemas.microsoft.com/office/drawing/2014/main" id="{49116AD4-9C12-E834-F647-F88387A08D34}"/>
              </a:ext>
            </a:extLst>
          </p:cNvPr>
          <p:cNvSpPr/>
          <p:nvPr userDrawn="1"/>
        </p:nvSpPr>
        <p:spPr>
          <a:xfrm rot="16200000">
            <a:off x="5622151" y="8191293"/>
            <a:ext cx="3672254" cy="200055"/>
          </a:xfrm>
          <a:prstGeom prst="rect">
            <a:avLst/>
          </a:prstGeom>
        </p:spPr>
        <p:txBody>
          <a:bodyPr wrap="square">
            <a:spAutoFit/>
          </a:bodyPr>
          <a:lstStyle/>
          <a:p>
            <a:r>
              <a:rPr lang="fr-CA" sz="700" kern="900" spc="200" baseline="0" dirty="0">
                <a:solidFill>
                  <a:schemeClr val="bg1"/>
                </a:solidFill>
              </a:rPr>
              <a:t>WOMEN IN TOURISM, HOSPITALITY &amp; LEISURE</a:t>
            </a:r>
          </a:p>
        </p:txBody>
      </p:sp>
      <p:grpSp>
        <p:nvGrpSpPr>
          <p:cNvPr id="30" name="Group 29">
            <a:extLst>
              <a:ext uri="{FF2B5EF4-FFF2-40B4-BE49-F238E27FC236}">
                <a16:creationId xmlns:a16="http://schemas.microsoft.com/office/drawing/2014/main" id="{E247DF6F-427F-4B24-69DB-0BAD706ADAAF}"/>
              </a:ext>
            </a:extLst>
          </p:cNvPr>
          <p:cNvGrpSpPr/>
          <p:nvPr userDrawn="1"/>
        </p:nvGrpSpPr>
        <p:grpSpPr>
          <a:xfrm>
            <a:off x="7303586" y="10185877"/>
            <a:ext cx="303114" cy="288116"/>
            <a:chOff x="4330511" y="1663200"/>
            <a:chExt cx="1799066" cy="1710050"/>
          </a:xfrm>
        </p:grpSpPr>
        <p:sp>
          <p:nvSpPr>
            <p:cNvPr id="32" name="Freeform 31">
              <a:extLst>
                <a:ext uri="{FF2B5EF4-FFF2-40B4-BE49-F238E27FC236}">
                  <a16:creationId xmlns:a16="http://schemas.microsoft.com/office/drawing/2014/main" id="{BCB2E8E1-CF17-37DC-5BF5-81E4C49E7933}"/>
                </a:ext>
              </a:extLst>
            </p:cNvPr>
            <p:cNvSpPr/>
            <p:nvPr/>
          </p:nvSpPr>
          <p:spPr>
            <a:xfrm>
              <a:off x="4330511" y="1663200"/>
              <a:ext cx="1799066" cy="1710050"/>
            </a:xfrm>
            <a:custGeom>
              <a:avLst/>
              <a:gdLst>
                <a:gd name="connsiteX0" fmla="*/ 446797 w 446796"/>
                <a:gd name="connsiteY0" fmla="*/ 161149 h 424689"/>
                <a:gd name="connsiteX1" fmla="*/ 428762 w 446796"/>
                <a:gd name="connsiteY1" fmla="*/ 179766 h 424689"/>
                <a:gd name="connsiteX2" fmla="*/ 339170 w 446796"/>
                <a:gd name="connsiteY2" fmla="*/ 267031 h 424689"/>
                <a:gd name="connsiteX3" fmla="*/ 336261 w 446796"/>
                <a:gd name="connsiteY3" fmla="*/ 275757 h 424689"/>
                <a:gd name="connsiteX4" fmla="*/ 354878 w 446796"/>
                <a:gd name="connsiteY4" fmla="*/ 383384 h 424689"/>
                <a:gd name="connsiteX5" fmla="*/ 360695 w 446796"/>
                <a:gd name="connsiteY5" fmla="*/ 418290 h 424689"/>
                <a:gd name="connsiteX6" fmla="*/ 361277 w 446796"/>
                <a:gd name="connsiteY6" fmla="*/ 424690 h 424689"/>
                <a:gd name="connsiteX7" fmla="*/ 247832 w 446796"/>
                <a:gd name="connsiteY7" fmla="*/ 364768 h 424689"/>
                <a:gd name="connsiteX8" fmla="*/ 251905 w 446796"/>
                <a:gd name="connsiteY8" fmla="*/ 360114 h 424689"/>
                <a:gd name="connsiteX9" fmla="*/ 301355 w 446796"/>
                <a:gd name="connsiteY9" fmla="*/ 293792 h 424689"/>
                <a:gd name="connsiteX10" fmla="*/ 317063 w 446796"/>
                <a:gd name="connsiteY10" fmla="*/ 253650 h 424689"/>
                <a:gd name="connsiteX11" fmla="*/ 318226 w 446796"/>
                <a:gd name="connsiteY11" fmla="*/ 227471 h 424689"/>
                <a:gd name="connsiteX12" fmla="*/ 301355 w 446796"/>
                <a:gd name="connsiteY12" fmla="*/ 200709 h 424689"/>
                <a:gd name="connsiteX13" fmla="*/ 275176 w 446796"/>
                <a:gd name="connsiteY13" fmla="*/ 185584 h 424689"/>
                <a:gd name="connsiteX14" fmla="*/ 258886 w 446796"/>
                <a:gd name="connsiteY14" fmla="*/ 176857 h 424689"/>
                <a:gd name="connsiteX15" fmla="*/ 252487 w 446796"/>
                <a:gd name="connsiteY15" fmla="*/ 171621 h 424689"/>
                <a:gd name="connsiteX16" fmla="*/ 253068 w 446796"/>
                <a:gd name="connsiteY16" fmla="*/ 159986 h 424689"/>
                <a:gd name="connsiteX17" fmla="*/ 258886 w 446796"/>
                <a:gd name="connsiteY17" fmla="*/ 155913 h 424689"/>
                <a:gd name="connsiteX18" fmla="*/ 304846 w 446796"/>
                <a:gd name="connsiteY18" fmla="*/ 140788 h 424689"/>
                <a:gd name="connsiteX19" fmla="*/ 324044 w 446796"/>
                <a:gd name="connsiteY19" fmla="*/ 141951 h 424689"/>
                <a:gd name="connsiteX20" fmla="*/ 398510 w 446796"/>
                <a:gd name="connsiteY20" fmla="*/ 153005 h 424689"/>
                <a:gd name="connsiteX21" fmla="*/ 446797 w 446796"/>
                <a:gd name="connsiteY21" fmla="*/ 161149 h 424689"/>
                <a:gd name="connsiteX22" fmla="*/ 239106 w 446796"/>
                <a:gd name="connsiteY22" fmla="*/ 215254 h 424689"/>
                <a:gd name="connsiteX23" fmla="*/ 223398 w 446796"/>
                <a:gd name="connsiteY23" fmla="*/ 202455 h 424689"/>
                <a:gd name="connsiteX24" fmla="*/ 209436 w 446796"/>
                <a:gd name="connsiteY24" fmla="*/ 186747 h 424689"/>
                <a:gd name="connsiteX25" fmla="*/ 214090 w 446796"/>
                <a:gd name="connsiteY25" fmla="*/ 161731 h 424689"/>
                <a:gd name="connsiteX26" fmla="*/ 229216 w 446796"/>
                <a:gd name="connsiteY26" fmla="*/ 153005 h 424689"/>
                <a:gd name="connsiteX27" fmla="*/ 270521 w 446796"/>
                <a:gd name="connsiteY27" fmla="*/ 141951 h 424689"/>
                <a:gd name="connsiteX28" fmla="*/ 290302 w 446796"/>
                <a:gd name="connsiteY28" fmla="*/ 137297 h 424689"/>
                <a:gd name="connsiteX29" fmla="*/ 280994 w 446796"/>
                <a:gd name="connsiteY29" fmla="*/ 119262 h 424689"/>
                <a:gd name="connsiteX30" fmla="*/ 251323 w 446796"/>
                <a:gd name="connsiteY30" fmla="*/ 58758 h 424689"/>
                <a:gd name="connsiteX31" fmla="*/ 242015 w 446796"/>
                <a:gd name="connsiteY31" fmla="*/ 39560 h 424689"/>
                <a:gd name="connsiteX32" fmla="*/ 232125 w 446796"/>
                <a:gd name="connsiteY32" fmla="*/ 19780 h 424689"/>
                <a:gd name="connsiteX33" fmla="*/ 222235 w 446796"/>
                <a:gd name="connsiteY33" fmla="*/ 0 h 424689"/>
                <a:gd name="connsiteX34" fmla="*/ 219908 w 446796"/>
                <a:gd name="connsiteY34" fmla="*/ 2909 h 424689"/>
                <a:gd name="connsiteX35" fmla="*/ 187911 w 446796"/>
                <a:gd name="connsiteY35" fmla="*/ 67485 h 424689"/>
                <a:gd name="connsiteX36" fmla="*/ 155331 w 446796"/>
                <a:gd name="connsiteY36" fmla="*/ 133806 h 424689"/>
                <a:gd name="connsiteX37" fmla="*/ 147769 w 446796"/>
                <a:gd name="connsiteY37" fmla="*/ 139624 h 424689"/>
                <a:gd name="connsiteX38" fmla="*/ 137878 w 446796"/>
                <a:gd name="connsiteY38" fmla="*/ 140788 h 424689"/>
                <a:gd name="connsiteX39" fmla="*/ 72721 w 446796"/>
                <a:gd name="connsiteY39" fmla="*/ 150096 h 424689"/>
                <a:gd name="connsiteX40" fmla="*/ 22689 w 446796"/>
                <a:gd name="connsiteY40" fmla="*/ 157077 h 424689"/>
                <a:gd name="connsiteX41" fmla="*/ 0 w 446796"/>
                <a:gd name="connsiteY41" fmla="*/ 160568 h 424689"/>
                <a:gd name="connsiteX42" fmla="*/ 1746 w 446796"/>
                <a:gd name="connsiteY42" fmla="*/ 162895 h 424689"/>
                <a:gd name="connsiteX43" fmla="*/ 16290 w 446796"/>
                <a:gd name="connsiteY43" fmla="*/ 176857 h 424689"/>
                <a:gd name="connsiteX44" fmla="*/ 79120 w 446796"/>
                <a:gd name="connsiteY44" fmla="*/ 238524 h 424689"/>
                <a:gd name="connsiteX45" fmla="*/ 106464 w 446796"/>
                <a:gd name="connsiteY45" fmla="*/ 265286 h 424689"/>
                <a:gd name="connsiteX46" fmla="*/ 109954 w 446796"/>
                <a:gd name="connsiteY46" fmla="*/ 274594 h 424689"/>
                <a:gd name="connsiteX47" fmla="*/ 98900 w 446796"/>
                <a:gd name="connsiteY47" fmla="*/ 338006 h 424689"/>
                <a:gd name="connsiteX48" fmla="*/ 98900 w 446796"/>
                <a:gd name="connsiteY48" fmla="*/ 343242 h 424689"/>
                <a:gd name="connsiteX49" fmla="*/ 104136 w 446796"/>
                <a:gd name="connsiteY49" fmla="*/ 339752 h 424689"/>
                <a:gd name="connsiteX50" fmla="*/ 121008 w 446796"/>
                <a:gd name="connsiteY50" fmla="*/ 327535 h 424689"/>
                <a:gd name="connsiteX51" fmla="*/ 182675 w 446796"/>
                <a:gd name="connsiteY51" fmla="*/ 285647 h 424689"/>
                <a:gd name="connsiteX52" fmla="*/ 226307 w 446796"/>
                <a:gd name="connsiteY52" fmla="*/ 251905 h 424689"/>
                <a:gd name="connsiteX53" fmla="*/ 239688 w 446796"/>
                <a:gd name="connsiteY53" fmla="*/ 236779 h 424689"/>
                <a:gd name="connsiteX54" fmla="*/ 244924 w 446796"/>
                <a:gd name="connsiteY54" fmla="*/ 227471 h 424689"/>
                <a:gd name="connsiteX55" fmla="*/ 239106 w 446796"/>
                <a:gd name="connsiteY55" fmla="*/ 215254 h 42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46796" h="424689">
                  <a:moveTo>
                    <a:pt x="446797" y="161149"/>
                  </a:moveTo>
                  <a:cubicBezTo>
                    <a:pt x="440397" y="167549"/>
                    <a:pt x="434579" y="173948"/>
                    <a:pt x="428762" y="179766"/>
                  </a:cubicBezTo>
                  <a:cubicBezTo>
                    <a:pt x="399092" y="208854"/>
                    <a:pt x="368840" y="237943"/>
                    <a:pt x="339170" y="267031"/>
                  </a:cubicBezTo>
                  <a:cubicBezTo>
                    <a:pt x="336843" y="269358"/>
                    <a:pt x="335679" y="271685"/>
                    <a:pt x="336261" y="275757"/>
                  </a:cubicBezTo>
                  <a:cubicBezTo>
                    <a:pt x="342661" y="311827"/>
                    <a:pt x="348478" y="347315"/>
                    <a:pt x="354878" y="383384"/>
                  </a:cubicBezTo>
                  <a:cubicBezTo>
                    <a:pt x="356623" y="395019"/>
                    <a:pt x="358950" y="406655"/>
                    <a:pt x="360695" y="418290"/>
                  </a:cubicBezTo>
                  <a:cubicBezTo>
                    <a:pt x="361277" y="420035"/>
                    <a:pt x="361277" y="421781"/>
                    <a:pt x="361277" y="424690"/>
                  </a:cubicBezTo>
                  <a:cubicBezTo>
                    <a:pt x="322880" y="404910"/>
                    <a:pt x="285647" y="385129"/>
                    <a:pt x="247832" y="364768"/>
                  </a:cubicBezTo>
                  <a:cubicBezTo>
                    <a:pt x="249578" y="363022"/>
                    <a:pt x="250741" y="361277"/>
                    <a:pt x="251905" y="360114"/>
                  </a:cubicBezTo>
                  <a:cubicBezTo>
                    <a:pt x="270521" y="339752"/>
                    <a:pt x="287974" y="318226"/>
                    <a:pt x="301355" y="293792"/>
                  </a:cubicBezTo>
                  <a:cubicBezTo>
                    <a:pt x="308336" y="280993"/>
                    <a:pt x="314154" y="268194"/>
                    <a:pt x="317063" y="253650"/>
                  </a:cubicBezTo>
                  <a:cubicBezTo>
                    <a:pt x="318808" y="244924"/>
                    <a:pt x="319390" y="236197"/>
                    <a:pt x="318226" y="227471"/>
                  </a:cubicBezTo>
                  <a:cubicBezTo>
                    <a:pt x="316481" y="216417"/>
                    <a:pt x="311245" y="207109"/>
                    <a:pt x="301355" y="200709"/>
                  </a:cubicBezTo>
                  <a:cubicBezTo>
                    <a:pt x="293210" y="195474"/>
                    <a:pt x="283902" y="190819"/>
                    <a:pt x="275176" y="185584"/>
                  </a:cubicBezTo>
                  <a:cubicBezTo>
                    <a:pt x="269940" y="182675"/>
                    <a:pt x="264122" y="179766"/>
                    <a:pt x="258886" y="176857"/>
                  </a:cubicBezTo>
                  <a:cubicBezTo>
                    <a:pt x="256559" y="175694"/>
                    <a:pt x="254232" y="173948"/>
                    <a:pt x="252487" y="171621"/>
                  </a:cubicBezTo>
                  <a:cubicBezTo>
                    <a:pt x="248414" y="167549"/>
                    <a:pt x="248414" y="164058"/>
                    <a:pt x="253068" y="159986"/>
                  </a:cubicBezTo>
                  <a:cubicBezTo>
                    <a:pt x="254814" y="158241"/>
                    <a:pt x="257141" y="157077"/>
                    <a:pt x="258886" y="155913"/>
                  </a:cubicBezTo>
                  <a:cubicBezTo>
                    <a:pt x="273430" y="148932"/>
                    <a:pt x="288556" y="144278"/>
                    <a:pt x="304846" y="140788"/>
                  </a:cubicBezTo>
                  <a:cubicBezTo>
                    <a:pt x="311245" y="139624"/>
                    <a:pt x="317644" y="141369"/>
                    <a:pt x="324044" y="141951"/>
                  </a:cubicBezTo>
                  <a:cubicBezTo>
                    <a:pt x="349060" y="145442"/>
                    <a:pt x="374076" y="148932"/>
                    <a:pt x="398510" y="153005"/>
                  </a:cubicBezTo>
                  <a:cubicBezTo>
                    <a:pt x="414800" y="156495"/>
                    <a:pt x="430507" y="158822"/>
                    <a:pt x="446797" y="161149"/>
                  </a:cubicBezTo>
                  <a:close/>
                  <a:moveTo>
                    <a:pt x="239106" y="215254"/>
                  </a:moveTo>
                  <a:cubicBezTo>
                    <a:pt x="233870" y="211181"/>
                    <a:pt x="228635" y="206527"/>
                    <a:pt x="223398" y="202455"/>
                  </a:cubicBezTo>
                  <a:cubicBezTo>
                    <a:pt x="216999" y="198382"/>
                    <a:pt x="212926" y="193146"/>
                    <a:pt x="209436" y="186747"/>
                  </a:cubicBezTo>
                  <a:cubicBezTo>
                    <a:pt x="204200" y="176857"/>
                    <a:pt x="205364" y="168712"/>
                    <a:pt x="214090" y="161731"/>
                  </a:cubicBezTo>
                  <a:cubicBezTo>
                    <a:pt x="218744" y="158241"/>
                    <a:pt x="223980" y="155332"/>
                    <a:pt x="229216" y="153005"/>
                  </a:cubicBezTo>
                  <a:cubicBezTo>
                    <a:pt x="242596" y="147187"/>
                    <a:pt x="256559" y="145442"/>
                    <a:pt x="270521" y="141951"/>
                  </a:cubicBezTo>
                  <a:cubicBezTo>
                    <a:pt x="276921" y="140206"/>
                    <a:pt x="283320" y="139042"/>
                    <a:pt x="290302" y="137297"/>
                  </a:cubicBezTo>
                  <a:cubicBezTo>
                    <a:pt x="288556" y="133806"/>
                    <a:pt x="285066" y="126825"/>
                    <a:pt x="280994" y="119262"/>
                  </a:cubicBezTo>
                  <a:cubicBezTo>
                    <a:pt x="279248" y="115190"/>
                    <a:pt x="254814" y="65740"/>
                    <a:pt x="251323" y="58758"/>
                  </a:cubicBezTo>
                  <a:cubicBezTo>
                    <a:pt x="248414" y="52359"/>
                    <a:pt x="244924" y="45960"/>
                    <a:pt x="242015" y="39560"/>
                  </a:cubicBezTo>
                  <a:cubicBezTo>
                    <a:pt x="238524" y="33161"/>
                    <a:pt x="235615" y="26179"/>
                    <a:pt x="232125" y="19780"/>
                  </a:cubicBezTo>
                  <a:cubicBezTo>
                    <a:pt x="229216" y="13381"/>
                    <a:pt x="225726" y="6981"/>
                    <a:pt x="222235" y="0"/>
                  </a:cubicBezTo>
                  <a:cubicBezTo>
                    <a:pt x="221071" y="1745"/>
                    <a:pt x="220490" y="2327"/>
                    <a:pt x="219908" y="2909"/>
                  </a:cubicBezTo>
                  <a:cubicBezTo>
                    <a:pt x="209436" y="24434"/>
                    <a:pt x="198964" y="45960"/>
                    <a:pt x="187911" y="67485"/>
                  </a:cubicBezTo>
                  <a:cubicBezTo>
                    <a:pt x="176857" y="89592"/>
                    <a:pt x="165803" y="111699"/>
                    <a:pt x="155331" y="133806"/>
                  </a:cubicBezTo>
                  <a:cubicBezTo>
                    <a:pt x="153586" y="137297"/>
                    <a:pt x="151259" y="139042"/>
                    <a:pt x="147769" y="139624"/>
                  </a:cubicBezTo>
                  <a:cubicBezTo>
                    <a:pt x="144278" y="140206"/>
                    <a:pt x="141370" y="140206"/>
                    <a:pt x="137878" y="140788"/>
                  </a:cubicBezTo>
                  <a:cubicBezTo>
                    <a:pt x="134970" y="141369"/>
                    <a:pt x="86683" y="148350"/>
                    <a:pt x="72721" y="150096"/>
                  </a:cubicBezTo>
                  <a:cubicBezTo>
                    <a:pt x="55849" y="152423"/>
                    <a:pt x="39560" y="154750"/>
                    <a:pt x="22689" y="157077"/>
                  </a:cubicBezTo>
                  <a:cubicBezTo>
                    <a:pt x="15126" y="158241"/>
                    <a:pt x="8145" y="159404"/>
                    <a:pt x="0" y="160568"/>
                  </a:cubicBezTo>
                  <a:cubicBezTo>
                    <a:pt x="582" y="161731"/>
                    <a:pt x="1163" y="162313"/>
                    <a:pt x="1746" y="162895"/>
                  </a:cubicBezTo>
                  <a:cubicBezTo>
                    <a:pt x="6399" y="167549"/>
                    <a:pt x="11054" y="172203"/>
                    <a:pt x="16290" y="176857"/>
                  </a:cubicBezTo>
                  <a:cubicBezTo>
                    <a:pt x="26179" y="186165"/>
                    <a:pt x="75048" y="234452"/>
                    <a:pt x="79120" y="238524"/>
                  </a:cubicBezTo>
                  <a:cubicBezTo>
                    <a:pt x="88428" y="247251"/>
                    <a:pt x="97155" y="256559"/>
                    <a:pt x="106464" y="265286"/>
                  </a:cubicBezTo>
                  <a:cubicBezTo>
                    <a:pt x="109372" y="267613"/>
                    <a:pt x="110536" y="270521"/>
                    <a:pt x="109954" y="274594"/>
                  </a:cubicBezTo>
                  <a:cubicBezTo>
                    <a:pt x="105881" y="295537"/>
                    <a:pt x="102391" y="316481"/>
                    <a:pt x="98900" y="338006"/>
                  </a:cubicBezTo>
                  <a:cubicBezTo>
                    <a:pt x="98900" y="339752"/>
                    <a:pt x="98900" y="340915"/>
                    <a:pt x="98900" y="343242"/>
                  </a:cubicBezTo>
                  <a:cubicBezTo>
                    <a:pt x="101228" y="341497"/>
                    <a:pt x="102391" y="340915"/>
                    <a:pt x="104136" y="339752"/>
                  </a:cubicBezTo>
                  <a:cubicBezTo>
                    <a:pt x="109954" y="335679"/>
                    <a:pt x="115190" y="331025"/>
                    <a:pt x="121008" y="327535"/>
                  </a:cubicBezTo>
                  <a:cubicBezTo>
                    <a:pt x="141370" y="313572"/>
                    <a:pt x="162313" y="299610"/>
                    <a:pt x="182675" y="285647"/>
                  </a:cubicBezTo>
                  <a:cubicBezTo>
                    <a:pt x="197801" y="275176"/>
                    <a:pt x="212926" y="264704"/>
                    <a:pt x="226307" y="251905"/>
                  </a:cubicBezTo>
                  <a:cubicBezTo>
                    <a:pt x="231543" y="247251"/>
                    <a:pt x="235615" y="242015"/>
                    <a:pt x="239688" y="236779"/>
                  </a:cubicBezTo>
                  <a:cubicBezTo>
                    <a:pt x="242015" y="233870"/>
                    <a:pt x="244342" y="232707"/>
                    <a:pt x="244924" y="227471"/>
                  </a:cubicBezTo>
                  <a:cubicBezTo>
                    <a:pt x="244924" y="219326"/>
                    <a:pt x="239106" y="215254"/>
                    <a:pt x="239106" y="215254"/>
                  </a:cubicBezTo>
                  <a:close/>
                </a:path>
              </a:pathLst>
            </a:custGeom>
            <a:gradFill>
              <a:gsLst>
                <a:gs pos="0">
                  <a:srgbClr val="41246C"/>
                </a:gs>
                <a:gs pos="27690">
                  <a:srgbClr val="982584"/>
                </a:gs>
                <a:gs pos="51940">
                  <a:srgbClr val="C6168B"/>
                </a:gs>
                <a:gs pos="68050">
                  <a:srgbClr val="E03658"/>
                </a:gs>
                <a:gs pos="99930">
                  <a:srgbClr val="EE4036"/>
                </a:gs>
              </a:gsLst>
              <a:lin ang="5400000" scaled="1"/>
            </a:gradFill>
            <a:ln w="5818" cap="flat">
              <a:noFill/>
              <a:prstDash val="solid"/>
              <a:miter/>
            </a:ln>
          </p:spPr>
          <p:txBody>
            <a:bodyPr rtlCol="0" anchor="ctr"/>
            <a:lstStyle/>
            <a:p>
              <a:endParaRPr lang="en-US">
                <a:solidFill>
                  <a:schemeClr val="bg1"/>
                </a:solidFill>
              </a:endParaRPr>
            </a:p>
          </p:txBody>
        </p:sp>
        <p:sp>
          <p:nvSpPr>
            <p:cNvPr id="33" name="Freeform 32">
              <a:extLst>
                <a:ext uri="{FF2B5EF4-FFF2-40B4-BE49-F238E27FC236}">
                  <a16:creationId xmlns:a16="http://schemas.microsoft.com/office/drawing/2014/main" id="{EB7563E6-C403-EB53-0AC1-6AC369C7BA7D}"/>
                </a:ext>
              </a:extLst>
            </p:cNvPr>
            <p:cNvSpPr/>
            <p:nvPr/>
          </p:nvSpPr>
          <p:spPr>
            <a:xfrm>
              <a:off x="4571797" y="2105062"/>
              <a:ext cx="2339" cy="7904"/>
            </a:xfrm>
            <a:custGeom>
              <a:avLst/>
              <a:gdLst>
                <a:gd name="connsiteX0" fmla="*/ 582 w 581"/>
                <a:gd name="connsiteY0" fmla="*/ 218 h 1963"/>
                <a:gd name="connsiteX1" fmla="*/ 0 w 581"/>
                <a:gd name="connsiteY1" fmla="*/ 1963 h 1963"/>
                <a:gd name="connsiteX2" fmla="*/ 582 w 581"/>
                <a:gd name="connsiteY2" fmla="*/ 218 h 1963"/>
              </a:gdLst>
              <a:ahLst/>
              <a:cxnLst>
                <a:cxn ang="0">
                  <a:pos x="connsiteX0" y="connsiteY0"/>
                </a:cxn>
                <a:cxn ang="0">
                  <a:pos x="connsiteX1" y="connsiteY1"/>
                </a:cxn>
                <a:cxn ang="0">
                  <a:pos x="connsiteX2" y="connsiteY2"/>
                </a:cxn>
              </a:cxnLst>
              <a:rect l="l" t="t" r="r" b="b"/>
              <a:pathLst>
                <a:path w="581" h="1963">
                  <a:moveTo>
                    <a:pt x="582" y="218"/>
                  </a:moveTo>
                  <a:cubicBezTo>
                    <a:pt x="582" y="1382"/>
                    <a:pt x="582" y="1963"/>
                    <a:pt x="0" y="1963"/>
                  </a:cubicBezTo>
                  <a:cubicBezTo>
                    <a:pt x="582" y="218"/>
                    <a:pt x="582" y="-364"/>
                    <a:pt x="582" y="218"/>
                  </a:cubicBezTo>
                  <a:close/>
                </a:path>
              </a:pathLst>
            </a:custGeom>
            <a:solidFill>
              <a:srgbClr val="231F20"/>
            </a:solidFill>
            <a:ln w="5818" cap="flat">
              <a:noFill/>
              <a:prstDash val="solid"/>
              <a:miter/>
            </a:ln>
          </p:spPr>
          <p:txBody>
            <a:bodyPr rtlCol="0" anchor="ctr"/>
            <a:lstStyle/>
            <a:p>
              <a:endParaRPr lang="en-US">
                <a:solidFill>
                  <a:schemeClr val="bg1"/>
                </a:solidFill>
              </a:endParaRPr>
            </a:p>
          </p:txBody>
        </p:sp>
        <p:sp>
          <p:nvSpPr>
            <p:cNvPr id="34" name="Freeform 33">
              <a:extLst>
                <a:ext uri="{FF2B5EF4-FFF2-40B4-BE49-F238E27FC236}">
                  <a16:creationId xmlns:a16="http://schemas.microsoft.com/office/drawing/2014/main" id="{F8F33915-77E9-F406-293F-D0B478B90157}"/>
                </a:ext>
              </a:extLst>
            </p:cNvPr>
            <p:cNvSpPr/>
            <p:nvPr/>
          </p:nvSpPr>
          <p:spPr>
            <a:xfrm>
              <a:off x="5037959" y="1724106"/>
              <a:ext cx="484907" cy="452106"/>
            </a:xfrm>
            <a:custGeom>
              <a:avLst/>
              <a:gdLst>
                <a:gd name="connsiteX0" fmla="*/ 27925 w 120426"/>
                <a:gd name="connsiteY0" fmla="*/ 107627 h 112280"/>
                <a:gd name="connsiteX1" fmla="*/ 27925 w 120426"/>
                <a:gd name="connsiteY1" fmla="*/ 109372 h 112280"/>
                <a:gd name="connsiteX2" fmla="*/ 29088 w 120426"/>
                <a:gd name="connsiteY2" fmla="*/ 110536 h 112280"/>
                <a:gd name="connsiteX3" fmla="*/ 27343 w 120426"/>
                <a:gd name="connsiteY3" fmla="*/ 110536 h 112280"/>
                <a:gd name="connsiteX4" fmla="*/ 26762 w 120426"/>
                <a:gd name="connsiteY4" fmla="*/ 112281 h 112280"/>
                <a:gd name="connsiteX5" fmla="*/ 26179 w 120426"/>
                <a:gd name="connsiteY5" fmla="*/ 110536 h 112280"/>
                <a:gd name="connsiteX6" fmla="*/ 24435 w 120426"/>
                <a:gd name="connsiteY6" fmla="*/ 110536 h 112280"/>
                <a:gd name="connsiteX7" fmla="*/ 25598 w 120426"/>
                <a:gd name="connsiteY7" fmla="*/ 109372 h 112280"/>
                <a:gd name="connsiteX8" fmla="*/ 25016 w 120426"/>
                <a:gd name="connsiteY8" fmla="*/ 107627 h 112280"/>
                <a:gd name="connsiteX9" fmla="*/ 26762 w 120426"/>
                <a:gd name="connsiteY9" fmla="*/ 108209 h 112280"/>
                <a:gd name="connsiteX10" fmla="*/ 27925 w 120426"/>
                <a:gd name="connsiteY10" fmla="*/ 107627 h 112280"/>
                <a:gd name="connsiteX11" fmla="*/ 2909 w 120426"/>
                <a:gd name="connsiteY11" fmla="*/ 72721 h 112280"/>
                <a:gd name="connsiteX12" fmla="*/ 1164 w 120426"/>
                <a:gd name="connsiteY12" fmla="*/ 72721 h 112280"/>
                <a:gd name="connsiteX13" fmla="*/ 2327 w 120426"/>
                <a:gd name="connsiteY13" fmla="*/ 71557 h 112280"/>
                <a:gd name="connsiteX14" fmla="*/ 1746 w 120426"/>
                <a:gd name="connsiteY14" fmla="*/ 69812 h 112280"/>
                <a:gd name="connsiteX15" fmla="*/ 3491 w 120426"/>
                <a:gd name="connsiteY15" fmla="*/ 70394 h 112280"/>
                <a:gd name="connsiteX16" fmla="*/ 5236 w 120426"/>
                <a:gd name="connsiteY16" fmla="*/ 69230 h 112280"/>
                <a:gd name="connsiteX17" fmla="*/ 5236 w 120426"/>
                <a:gd name="connsiteY17" fmla="*/ 70975 h 112280"/>
                <a:gd name="connsiteX18" fmla="*/ 6400 w 120426"/>
                <a:gd name="connsiteY18" fmla="*/ 72139 h 112280"/>
                <a:gd name="connsiteX19" fmla="*/ 4654 w 120426"/>
                <a:gd name="connsiteY19" fmla="*/ 72721 h 112280"/>
                <a:gd name="connsiteX20" fmla="*/ 4073 w 120426"/>
                <a:gd name="connsiteY20" fmla="*/ 74466 h 112280"/>
                <a:gd name="connsiteX21" fmla="*/ 2909 w 120426"/>
                <a:gd name="connsiteY21" fmla="*/ 72721 h 112280"/>
                <a:gd name="connsiteX22" fmla="*/ 6400 w 120426"/>
                <a:gd name="connsiteY22" fmla="*/ 26761 h 112280"/>
                <a:gd name="connsiteX23" fmla="*/ 8145 w 120426"/>
                <a:gd name="connsiteY23" fmla="*/ 28507 h 112280"/>
                <a:gd name="connsiteX24" fmla="*/ 5236 w 120426"/>
                <a:gd name="connsiteY24" fmla="*/ 29088 h 112280"/>
                <a:gd name="connsiteX25" fmla="*/ 4073 w 120426"/>
                <a:gd name="connsiteY25" fmla="*/ 31415 h 112280"/>
                <a:gd name="connsiteX26" fmla="*/ 2909 w 120426"/>
                <a:gd name="connsiteY26" fmla="*/ 29088 h 112280"/>
                <a:gd name="connsiteX27" fmla="*/ 0 w 120426"/>
                <a:gd name="connsiteY27" fmla="*/ 28507 h 112280"/>
                <a:gd name="connsiteX28" fmla="*/ 1746 w 120426"/>
                <a:gd name="connsiteY28" fmla="*/ 26761 h 112280"/>
                <a:gd name="connsiteX29" fmla="*/ 1164 w 120426"/>
                <a:gd name="connsiteY29" fmla="*/ 24434 h 112280"/>
                <a:gd name="connsiteX30" fmla="*/ 3491 w 120426"/>
                <a:gd name="connsiteY30" fmla="*/ 25598 h 112280"/>
                <a:gd name="connsiteX31" fmla="*/ 5818 w 120426"/>
                <a:gd name="connsiteY31" fmla="*/ 24434 h 112280"/>
                <a:gd name="connsiteX32" fmla="*/ 6400 w 120426"/>
                <a:gd name="connsiteY32" fmla="*/ 26761 h 112280"/>
                <a:gd name="connsiteX33" fmla="*/ 67485 w 120426"/>
                <a:gd name="connsiteY33" fmla="*/ 68648 h 112280"/>
                <a:gd name="connsiteX34" fmla="*/ 64577 w 120426"/>
                <a:gd name="connsiteY34" fmla="*/ 68067 h 112280"/>
                <a:gd name="connsiteX35" fmla="*/ 66322 w 120426"/>
                <a:gd name="connsiteY35" fmla="*/ 66321 h 112280"/>
                <a:gd name="connsiteX36" fmla="*/ 65740 w 120426"/>
                <a:gd name="connsiteY36" fmla="*/ 63994 h 112280"/>
                <a:gd name="connsiteX37" fmla="*/ 68067 w 120426"/>
                <a:gd name="connsiteY37" fmla="*/ 65158 h 112280"/>
                <a:gd name="connsiteX38" fmla="*/ 70394 w 120426"/>
                <a:gd name="connsiteY38" fmla="*/ 63994 h 112280"/>
                <a:gd name="connsiteX39" fmla="*/ 69812 w 120426"/>
                <a:gd name="connsiteY39" fmla="*/ 66321 h 112280"/>
                <a:gd name="connsiteX40" fmla="*/ 71558 w 120426"/>
                <a:gd name="connsiteY40" fmla="*/ 68067 h 112280"/>
                <a:gd name="connsiteX41" fmla="*/ 68649 w 120426"/>
                <a:gd name="connsiteY41" fmla="*/ 68648 h 112280"/>
                <a:gd name="connsiteX42" fmla="*/ 67485 w 120426"/>
                <a:gd name="connsiteY42" fmla="*/ 70975 h 112280"/>
                <a:gd name="connsiteX43" fmla="*/ 67485 w 120426"/>
                <a:gd name="connsiteY43" fmla="*/ 68648 h 112280"/>
                <a:gd name="connsiteX44" fmla="*/ 77957 w 120426"/>
                <a:gd name="connsiteY44" fmla="*/ 2327 h 112280"/>
                <a:gd name="connsiteX45" fmla="*/ 77375 w 120426"/>
                <a:gd name="connsiteY45" fmla="*/ 582 h 112280"/>
                <a:gd name="connsiteX46" fmla="*/ 79121 w 120426"/>
                <a:gd name="connsiteY46" fmla="*/ 1164 h 112280"/>
                <a:gd name="connsiteX47" fmla="*/ 80866 w 120426"/>
                <a:gd name="connsiteY47" fmla="*/ 0 h 112280"/>
                <a:gd name="connsiteX48" fmla="*/ 80866 w 120426"/>
                <a:gd name="connsiteY48" fmla="*/ 1745 h 112280"/>
                <a:gd name="connsiteX49" fmla="*/ 82030 w 120426"/>
                <a:gd name="connsiteY49" fmla="*/ 2909 h 112280"/>
                <a:gd name="connsiteX50" fmla="*/ 80284 w 120426"/>
                <a:gd name="connsiteY50" fmla="*/ 3491 h 112280"/>
                <a:gd name="connsiteX51" fmla="*/ 79702 w 120426"/>
                <a:gd name="connsiteY51" fmla="*/ 5236 h 112280"/>
                <a:gd name="connsiteX52" fmla="*/ 78538 w 120426"/>
                <a:gd name="connsiteY52" fmla="*/ 3491 h 112280"/>
                <a:gd name="connsiteX53" fmla="*/ 76794 w 120426"/>
                <a:gd name="connsiteY53" fmla="*/ 3491 h 112280"/>
                <a:gd name="connsiteX54" fmla="*/ 77957 w 120426"/>
                <a:gd name="connsiteY54" fmla="*/ 2327 h 112280"/>
                <a:gd name="connsiteX55" fmla="*/ 119844 w 120426"/>
                <a:gd name="connsiteY55" fmla="*/ 83193 h 112280"/>
                <a:gd name="connsiteX56" fmla="*/ 119844 w 120426"/>
                <a:gd name="connsiteY56" fmla="*/ 83774 h 112280"/>
                <a:gd name="connsiteX57" fmla="*/ 120426 w 120426"/>
                <a:gd name="connsiteY57" fmla="*/ 84356 h 112280"/>
                <a:gd name="connsiteX58" fmla="*/ 119844 w 120426"/>
                <a:gd name="connsiteY58" fmla="*/ 84356 h 112280"/>
                <a:gd name="connsiteX59" fmla="*/ 119262 w 120426"/>
                <a:gd name="connsiteY59" fmla="*/ 84938 h 112280"/>
                <a:gd name="connsiteX60" fmla="*/ 118681 w 120426"/>
                <a:gd name="connsiteY60" fmla="*/ 84356 h 112280"/>
                <a:gd name="connsiteX61" fmla="*/ 118099 w 120426"/>
                <a:gd name="connsiteY61" fmla="*/ 84356 h 112280"/>
                <a:gd name="connsiteX62" fmla="*/ 118681 w 120426"/>
                <a:gd name="connsiteY62" fmla="*/ 83774 h 112280"/>
                <a:gd name="connsiteX63" fmla="*/ 118681 w 120426"/>
                <a:gd name="connsiteY63" fmla="*/ 83193 h 112280"/>
                <a:gd name="connsiteX64" fmla="*/ 119262 w 120426"/>
                <a:gd name="connsiteY64" fmla="*/ 83774 h 112280"/>
                <a:gd name="connsiteX65" fmla="*/ 119844 w 120426"/>
                <a:gd name="connsiteY65" fmla="*/ 83193 h 112280"/>
                <a:gd name="connsiteX66" fmla="*/ 94247 w 120426"/>
                <a:gd name="connsiteY66" fmla="*/ 33742 h 112280"/>
                <a:gd name="connsiteX67" fmla="*/ 93665 w 120426"/>
                <a:gd name="connsiteY67" fmla="*/ 31997 h 112280"/>
                <a:gd name="connsiteX68" fmla="*/ 95410 w 120426"/>
                <a:gd name="connsiteY68" fmla="*/ 32579 h 112280"/>
                <a:gd name="connsiteX69" fmla="*/ 96574 w 120426"/>
                <a:gd name="connsiteY69" fmla="*/ 31997 h 112280"/>
                <a:gd name="connsiteX70" fmla="*/ 96574 w 120426"/>
                <a:gd name="connsiteY70" fmla="*/ 33742 h 112280"/>
                <a:gd name="connsiteX71" fmla="*/ 97737 w 120426"/>
                <a:gd name="connsiteY71" fmla="*/ 34906 h 112280"/>
                <a:gd name="connsiteX72" fmla="*/ 95991 w 120426"/>
                <a:gd name="connsiteY72" fmla="*/ 34906 h 112280"/>
                <a:gd name="connsiteX73" fmla="*/ 95410 w 120426"/>
                <a:gd name="connsiteY73" fmla="*/ 36070 h 112280"/>
                <a:gd name="connsiteX74" fmla="*/ 94828 w 120426"/>
                <a:gd name="connsiteY74" fmla="*/ 34906 h 112280"/>
                <a:gd name="connsiteX75" fmla="*/ 93083 w 120426"/>
                <a:gd name="connsiteY75" fmla="*/ 34906 h 112280"/>
                <a:gd name="connsiteX76" fmla="*/ 94247 w 120426"/>
                <a:gd name="connsiteY76" fmla="*/ 33742 h 112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20426" h="112280">
                  <a:moveTo>
                    <a:pt x="27925" y="107627"/>
                  </a:moveTo>
                  <a:lnTo>
                    <a:pt x="27925" y="109372"/>
                  </a:lnTo>
                  <a:lnTo>
                    <a:pt x="29088" y="110536"/>
                  </a:lnTo>
                  <a:lnTo>
                    <a:pt x="27343" y="110536"/>
                  </a:lnTo>
                  <a:lnTo>
                    <a:pt x="26762" y="112281"/>
                  </a:lnTo>
                  <a:lnTo>
                    <a:pt x="26179" y="110536"/>
                  </a:lnTo>
                  <a:lnTo>
                    <a:pt x="24435" y="110536"/>
                  </a:lnTo>
                  <a:lnTo>
                    <a:pt x="25598" y="109372"/>
                  </a:lnTo>
                  <a:lnTo>
                    <a:pt x="25016" y="107627"/>
                  </a:lnTo>
                  <a:lnTo>
                    <a:pt x="26762" y="108209"/>
                  </a:lnTo>
                  <a:lnTo>
                    <a:pt x="27925" y="107627"/>
                  </a:lnTo>
                  <a:close/>
                  <a:moveTo>
                    <a:pt x="2909" y="72721"/>
                  </a:moveTo>
                  <a:lnTo>
                    <a:pt x="1164" y="72721"/>
                  </a:lnTo>
                  <a:lnTo>
                    <a:pt x="2327" y="71557"/>
                  </a:lnTo>
                  <a:lnTo>
                    <a:pt x="1746" y="69812"/>
                  </a:lnTo>
                  <a:lnTo>
                    <a:pt x="3491" y="70394"/>
                  </a:lnTo>
                  <a:lnTo>
                    <a:pt x="5236" y="69230"/>
                  </a:lnTo>
                  <a:lnTo>
                    <a:pt x="5236" y="70975"/>
                  </a:lnTo>
                  <a:lnTo>
                    <a:pt x="6400" y="72139"/>
                  </a:lnTo>
                  <a:lnTo>
                    <a:pt x="4654" y="72721"/>
                  </a:lnTo>
                  <a:lnTo>
                    <a:pt x="4073" y="74466"/>
                  </a:lnTo>
                  <a:lnTo>
                    <a:pt x="2909" y="72721"/>
                  </a:lnTo>
                  <a:close/>
                  <a:moveTo>
                    <a:pt x="6400" y="26761"/>
                  </a:moveTo>
                  <a:lnTo>
                    <a:pt x="8145" y="28507"/>
                  </a:lnTo>
                  <a:lnTo>
                    <a:pt x="5236" y="29088"/>
                  </a:lnTo>
                  <a:lnTo>
                    <a:pt x="4073" y="31415"/>
                  </a:lnTo>
                  <a:lnTo>
                    <a:pt x="2909" y="29088"/>
                  </a:lnTo>
                  <a:lnTo>
                    <a:pt x="0" y="28507"/>
                  </a:lnTo>
                  <a:lnTo>
                    <a:pt x="1746" y="26761"/>
                  </a:lnTo>
                  <a:lnTo>
                    <a:pt x="1164" y="24434"/>
                  </a:lnTo>
                  <a:lnTo>
                    <a:pt x="3491" y="25598"/>
                  </a:lnTo>
                  <a:lnTo>
                    <a:pt x="5818" y="24434"/>
                  </a:lnTo>
                  <a:lnTo>
                    <a:pt x="6400" y="26761"/>
                  </a:lnTo>
                  <a:close/>
                  <a:moveTo>
                    <a:pt x="67485" y="68648"/>
                  </a:moveTo>
                  <a:lnTo>
                    <a:pt x="64577" y="68067"/>
                  </a:lnTo>
                  <a:lnTo>
                    <a:pt x="66322" y="66321"/>
                  </a:lnTo>
                  <a:lnTo>
                    <a:pt x="65740" y="63994"/>
                  </a:lnTo>
                  <a:lnTo>
                    <a:pt x="68067" y="65158"/>
                  </a:lnTo>
                  <a:lnTo>
                    <a:pt x="70394" y="63994"/>
                  </a:lnTo>
                  <a:lnTo>
                    <a:pt x="69812" y="66321"/>
                  </a:lnTo>
                  <a:lnTo>
                    <a:pt x="71558" y="68067"/>
                  </a:lnTo>
                  <a:lnTo>
                    <a:pt x="68649" y="68648"/>
                  </a:lnTo>
                  <a:lnTo>
                    <a:pt x="67485" y="70975"/>
                  </a:lnTo>
                  <a:lnTo>
                    <a:pt x="67485" y="68648"/>
                  </a:lnTo>
                  <a:close/>
                  <a:moveTo>
                    <a:pt x="77957" y="2327"/>
                  </a:moveTo>
                  <a:lnTo>
                    <a:pt x="77375" y="582"/>
                  </a:lnTo>
                  <a:lnTo>
                    <a:pt x="79121" y="1164"/>
                  </a:lnTo>
                  <a:lnTo>
                    <a:pt x="80866" y="0"/>
                  </a:lnTo>
                  <a:lnTo>
                    <a:pt x="80866" y="1745"/>
                  </a:lnTo>
                  <a:lnTo>
                    <a:pt x="82030" y="2909"/>
                  </a:lnTo>
                  <a:lnTo>
                    <a:pt x="80284" y="3491"/>
                  </a:lnTo>
                  <a:lnTo>
                    <a:pt x="79702" y="5236"/>
                  </a:lnTo>
                  <a:lnTo>
                    <a:pt x="78538" y="3491"/>
                  </a:lnTo>
                  <a:lnTo>
                    <a:pt x="76794" y="3491"/>
                  </a:lnTo>
                  <a:lnTo>
                    <a:pt x="77957" y="2327"/>
                  </a:lnTo>
                  <a:close/>
                  <a:moveTo>
                    <a:pt x="119844" y="83193"/>
                  </a:moveTo>
                  <a:lnTo>
                    <a:pt x="119844" y="83774"/>
                  </a:lnTo>
                  <a:lnTo>
                    <a:pt x="120426" y="84356"/>
                  </a:lnTo>
                  <a:lnTo>
                    <a:pt x="119844" y="84356"/>
                  </a:lnTo>
                  <a:lnTo>
                    <a:pt x="119262" y="84938"/>
                  </a:lnTo>
                  <a:lnTo>
                    <a:pt x="118681" y="84356"/>
                  </a:lnTo>
                  <a:lnTo>
                    <a:pt x="118099" y="84356"/>
                  </a:lnTo>
                  <a:lnTo>
                    <a:pt x="118681" y="83774"/>
                  </a:lnTo>
                  <a:lnTo>
                    <a:pt x="118681" y="83193"/>
                  </a:lnTo>
                  <a:lnTo>
                    <a:pt x="119262" y="83774"/>
                  </a:lnTo>
                  <a:lnTo>
                    <a:pt x="119844" y="83193"/>
                  </a:lnTo>
                  <a:close/>
                  <a:moveTo>
                    <a:pt x="94247" y="33742"/>
                  </a:moveTo>
                  <a:lnTo>
                    <a:pt x="93665" y="31997"/>
                  </a:lnTo>
                  <a:lnTo>
                    <a:pt x="95410" y="32579"/>
                  </a:lnTo>
                  <a:lnTo>
                    <a:pt x="96574" y="31997"/>
                  </a:lnTo>
                  <a:lnTo>
                    <a:pt x="96574" y="33742"/>
                  </a:lnTo>
                  <a:lnTo>
                    <a:pt x="97737" y="34906"/>
                  </a:lnTo>
                  <a:lnTo>
                    <a:pt x="95991" y="34906"/>
                  </a:lnTo>
                  <a:lnTo>
                    <a:pt x="95410" y="36070"/>
                  </a:lnTo>
                  <a:lnTo>
                    <a:pt x="94828" y="34906"/>
                  </a:lnTo>
                  <a:lnTo>
                    <a:pt x="93083" y="34906"/>
                  </a:lnTo>
                  <a:lnTo>
                    <a:pt x="94247" y="33742"/>
                  </a:lnTo>
                  <a:close/>
                </a:path>
              </a:pathLst>
            </a:custGeom>
            <a:solidFill>
              <a:srgbClr val="FFFFFF"/>
            </a:solidFill>
            <a:ln w="5818" cap="flat">
              <a:noFill/>
              <a:prstDash val="solid"/>
              <a:miter/>
            </a:ln>
          </p:spPr>
          <p:txBody>
            <a:bodyPr rtlCol="0" anchor="ctr"/>
            <a:lstStyle/>
            <a:p>
              <a:endParaRPr lang="en-US">
                <a:solidFill>
                  <a:schemeClr val="bg1"/>
                </a:solidFill>
              </a:endParaRPr>
            </a:p>
          </p:txBody>
        </p:sp>
        <p:sp>
          <p:nvSpPr>
            <p:cNvPr id="35" name="Freeform 34">
              <a:extLst>
                <a:ext uri="{FF2B5EF4-FFF2-40B4-BE49-F238E27FC236}">
                  <a16:creationId xmlns:a16="http://schemas.microsoft.com/office/drawing/2014/main" id="{41EB6DCA-5F52-CE78-B65E-5E6DD396A32A}"/>
                </a:ext>
              </a:extLst>
            </p:cNvPr>
            <p:cNvSpPr/>
            <p:nvPr/>
          </p:nvSpPr>
          <p:spPr>
            <a:xfrm>
              <a:off x="5312038" y="2143420"/>
              <a:ext cx="25766" cy="25766"/>
            </a:xfrm>
            <a:custGeom>
              <a:avLst/>
              <a:gdLst>
                <a:gd name="connsiteX0" fmla="*/ 0 w 6399"/>
                <a:gd name="connsiteY0" fmla="*/ 2909 h 6399"/>
                <a:gd name="connsiteX1" fmla="*/ 1745 w 6399"/>
                <a:gd name="connsiteY1" fmla="*/ 4072 h 6399"/>
                <a:gd name="connsiteX2" fmla="*/ 1745 w 6399"/>
                <a:gd name="connsiteY2" fmla="*/ 6399 h 6399"/>
                <a:gd name="connsiteX3" fmla="*/ 4072 w 6399"/>
                <a:gd name="connsiteY3" fmla="*/ 5236 h 6399"/>
                <a:gd name="connsiteX4" fmla="*/ 6399 w 6399"/>
                <a:gd name="connsiteY4" fmla="*/ 5818 h 6399"/>
                <a:gd name="connsiteX5" fmla="*/ 5236 w 6399"/>
                <a:gd name="connsiteY5" fmla="*/ 3491 h 6399"/>
                <a:gd name="connsiteX6" fmla="*/ 6399 w 6399"/>
                <a:gd name="connsiteY6" fmla="*/ 1745 h 6399"/>
                <a:gd name="connsiteX7" fmla="*/ 4072 w 6399"/>
                <a:gd name="connsiteY7" fmla="*/ 1745 h 6399"/>
                <a:gd name="connsiteX8" fmla="*/ 2909 w 6399"/>
                <a:gd name="connsiteY8" fmla="*/ 0 h 6399"/>
                <a:gd name="connsiteX9" fmla="*/ 2327 w 6399"/>
                <a:gd name="connsiteY9" fmla="*/ 2327 h 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99" h="6399">
                  <a:moveTo>
                    <a:pt x="0" y="2909"/>
                  </a:moveTo>
                  <a:lnTo>
                    <a:pt x="1745" y="4072"/>
                  </a:lnTo>
                  <a:lnTo>
                    <a:pt x="1745" y="6399"/>
                  </a:lnTo>
                  <a:lnTo>
                    <a:pt x="4072" y="5236"/>
                  </a:lnTo>
                  <a:lnTo>
                    <a:pt x="6399" y="5818"/>
                  </a:lnTo>
                  <a:lnTo>
                    <a:pt x="5236" y="3491"/>
                  </a:lnTo>
                  <a:lnTo>
                    <a:pt x="6399" y="1745"/>
                  </a:lnTo>
                  <a:lnTo>
                    <a:pt x="4072" y="1745"/>
                  </a:lnTo>
                  <a:lnTo>
                    <a:pt x="2909" y="0"/>
                  </a:lnTo>
                  <a:lnTo>
                    <a:pt x="2327" y="2327"/>
                  </a:lnTo>
                  <a:close/>
                </a:path>
              </a:pathLst>
            </a:custGeom>
            <a:solidFill>
              <a:srgbClr val="FFFFFF"/>
            </a:solidFill>
            <a:ln w="5818" cap="flat">
              <a:noFill/>
              <a:prstDash val="solid"/>
              <a:miter/>
            </a:ln>
          </p:spPr>
          <p:txBody>
            <a:bodyPr rtlCol="0" anchor="ctr"/>
            <a:lstStyle/>
            <a:p>
              <a:endParaRPr lang="en-US">
                <a:solidFill>
                  <a:schemeClr val="bg1"/>
                </a:solidFill>
              </a:endParaRPr>
            </a:p>
          </p:txBody>
        </p:sp>
        <p:sp>
          <p:nvSpPr>
            <p:cNvPr id="36" name="Freeform 35">
              <a:extLst>
                <a:ext uri="{FF2B5EF4-FFF2-40B4-BE49-F238E27FC236}">
                  <a16:creationId xmlns:a16="http://schemas.microsoft.com/office/drawing/2014/main" id="{51564509-D6D7-2168-0F4C-0F0EDCD5B68C}"/>
                </a:ext>
              </a:extLst>
            </p:cNvPr>
            <p:cNvSpPr/>
            <p:nvPr/>
          </p:nvSpPr>
          <p:spPr>
            <a:xfrm>
              <a:off x="5185542" y="2902404"/>
              <a:ext cx="260045" cy="58132"/>
            </a:xfrm>
            <a:custGeom>
              <a:avLst/>
              <a:gdLst>
                <a:gd name="connsiteX0" fmla="*/ 18035 w 64582"/>
                <a:gd name="connsiteY0" fmla="*/ 2909 h 14437"/>
                <a:gd name="connsiteX1" fmla="*/ 12799 w 64582"/>
                <a:gd name="connsiteY1" fmla="*/ 3491 h 14437"/>
                <a:gd name="connsiteX2" fmla="*/ 26179 w 64582"/>
                <a:gd name="connsiteY2" fmla="*/ 8145 h 14437"/>
                <a:gd name="connsiteX3" fmla="*/ 26179 w 64582"/>
                <a:gd name="connsiteY3" fmla="*/ 8145 h 14437"/>
                <a:gd name="connsiteX4" fmla="*/ 26179 w 64582"/>
                <a:gd name="connsiteY4" fmla="*/ 8145 h 14437"/>
                <a:gd name="connsiteX5" fmla="*/ 26761 w 64582"/>
                <a:gd name="connsiteY5" fmla="*/ 8145 h 14437"/>
                <a:gd name="connsiteX6" fmla="*/ 27343 w 64582"/>
                <a:gd name="connsiteY6" fmla="*/ 8726 h 14437"/>
                <a:gd name="connsiteX7" fmla="*/ 23852 w 64582"/>
                <a:gd name="connsiteY7" fmla="*/ 8726 h 14437"/>
                <a:gd name="connsiteX8" fmla="*/ 6399 w 64582"/>
                <a:gd name="connsiteY8" fmla="*/ 0 h 14437"/>
                <a:gd name="connsiteX9" fmla="*/ 0 w 64582"/>
                <a:gd name="connsiteY9" fmla="*/ 582 h 14437"/>
                <a:gd name="connsiteX10" fmla="*/ 64576 w 64582"/>
                <a:gd name="connsiteY10" fmla="*/ 13962 h 14437"/>
                <a:gd name="connsiteX11" fmla="*/ 18035 w 64582"/>
                <a:gd name="connsiteY11" fmla="*/ 2909 h 1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582" h="14437">
                  <a:moveTo>
                    <a:pt x="18035" y="2909"/>
                  </a:moveTo>
                  <a:lnTo>
                    <a:pt x="12799" y="3491"/>
                  </a:lnTo>
                  <a:cubicBezTo>
                    <a:pt x="12799" y="3491"/>
                    <a:pt x="19199" y="5818"/>
                    <a:pt x="26179" y="8145"/>
                  </a:cubicBezTo>
                  <a:lnTo>
                    <a:pt x="26179" y="8145"/>
                  </a:lnTo>
                  <a:lnTo>
                    <a:pt x="26179" y="8145"/>
                  </a:lnTo>
                  <a:cubicBezTo>
                    <a:pt x="26179" y="8145"/>
                    <a:pt x="26761" y="8145"/>
                    <a:pt x="26761" y="8145"/>
                  </a:cubicBezTo>
                  <a:cubicBezTo>
                    <a:pt x="27343" y="8145"/>
                    <a:pt x="27343" y="8726"/>
                    <a:pt x="27343" y="8726"/>
                  </a:cubicBezTo>
                  <a:cubicBezTo>
                    <a:pt x="27343" y="9308"/>
                    <a:pt x="25016" y="8726"/>
                    <a:pt x="23852" y="8726"/>
                  </a:cubicBezTo>
                  <a:cubicBezTo>
                    <a:pt x="18035" y="6981"/>
                    <a:pt x="11054" y="4654"/>
                    <a:pt x="6399" y="0"/>
                  </a:cubicBezTo>
                  <a:lnTo>
                    <a:pt x="0" y="582"/>
                  </a:lnTo>
                  <a:cubicBezTo>
                    <a:pt x="0" y="582"/>
                    <a:pt x="18616" y="17453"/>
                    <a:pt x="64576" y="13962"/>
                  </a:cubicBezTo>
                  <a:cubicBezTo>
                    <a:pt x="65158" y="14544"/>
                    <a:pt x="26761" y="8726"/>
                    <a:pt x="18035" y="2909"/>
                  </a:cubicBezTo>
                  <a:close/>
                </a:path>
              </a:pathLst>
            </a:custGeom>
            <a:solidFill>
              <a:srgbClr val="41246C"/>
            </a:solidFill>
            <a:ln w="5818" cap="flat">
              <a:noFill/>
              <a:prstDash val="solid"/>
              <a:miter/>
            </a:ln>
          </p:spPr>
          <p:txBody>
            <a:bodyPr rtlCol="0" anchor="ctr"/>
            <a:lstStyle/>
            <a:p>
              <a:endParaRPr lang="en-US">
                <a:solidFill>
                  <a:schemeClr val="bg1"/>
                </a:solidFill>
              </a:endParaRPr>
            </a:p>
          </p:txBody>
        </p:sp>
        <p:sp>
          <p:nvSpPr>
            <p:cNvPr id="37" name="Freeform 36">
              <a:extLst>
                <a:ext uri="{FF2B5EF4-FFF2-40B4-BE49-F238E27FC236}">
                  <a16:creationId xmlns:a16="http://schemas.microsoft.com/office/drawing/2014/main" id="{63E6060B-F7BB-4504-66B1-3B98969A81D2}"/>
                </a:ext>
              </a:extLst>
            </p:cNvPr>
            <p:cNvSpPr/>
            <p:nvPr/>
          </p:nvSpPr>
          <p:spPr>
            <a:xfrm>
              <a:off x="5169146" y="2608616"/>
              <a:ext cx="110095" cy="315910"/>
            </a:xfrm>
            <a:custGeom>
              <a:avLst/>
              <a:gdLst>
                <a:gd name="connsiteX0" fmla="*/ 22107 w 27342"/>
                <a:gd name="connsiteY0" fmla="*/ 63654 h 78456"/>
                <a:gd name="connsiteX1" fmla="*/ 20943 w 27342"/>
                <a:gd name="connsiteY1" fmla="*/ 60163 h 78456"/>
                <a:gd name="connsiteX2" fmla="*/ 20362 w 27342"/>
                <a:gd name="connsiteY2" fmla="*/ 49691 h 78456"/>
                <a:gd name="connsiteX3" fmla="*/ 21525 w 27342"/>
                <a:gd name="connsiteY3" fmla="*/ 41546 h 78456"/>
                <a:gd name="connsiteX4" fmla="*/ 21525 w 27342"/>
                <a:gd name="connsiteY4" fmla="*/ 39801 h 78456"/>
                <a:gd name="connsiteX5" fmla="*/ 21525 w 27342"/>
                <a:gd name="connsiteY5" fmla="*/ 39801 h 78456"/>
                <a:gd name="connsiteX6" fmla="*/ 21525 w 27342"/>
                <a:gd name="connsiteY6" fmla="*/ 39801 h 78456"/>
                <a:gd name="connsiteX7" fmla="*/ 21525 w 27342"/>
                <a:gd name="connsiteY7" fmla="*/ 37474 h 78456"/>
                <a:gd name="connsiteX8" fmla="*/ 21525 w 27342"/>
                <a:gd name="connsiteY8" fmla="*/ 36310 h 78456"/>
                <a:gd name="connsiteX9" fmla="*/ 22107 w 27342"/>
                <a:gd name="connsiteY9" fmla="*/ 33402 h 78456"/>
                <a:gd name="connsiteX10" fmla="*/ 24434 w 27342"/>
                <a:gd name="connsiteY10" fmla="*/ 38638 h 78456"/>
                <a:gd name="connsiteX11" fmla="*/ 27343 w 27342"/>
                <a:gd name="connsiteY11" fmla="*/ 39219 h 78456"/>
                <a:gd name="connsiteX12" fmla="*/ 22688 w 27342"/>
                <a:gd name="connsiteY12" fmla="*/ 18858 h 78456"/>
                <a:gd name="connsiteX13" fmla="*/ 19779 w 27342"/>
                <a:gd name="connsiteY13" fmla="*/ 13622 h 78456"/>
                <a:gd name="connsiteX14" fmla="*/ 18035 w 27342"/>
                <a:gd name="connsiteY14" fmla="*/ 11876 h 78456"/>
                <a:gd name="connsiteX15" fmla="*/ 19779 w 27342"/>
                <a:gd name="connsiteY15" fmla="*/ 10713 h 78456"/>
                <a:gd name="connsiteX16" fmla="*/ 19779 w 27342"/>
                <a:gd name="connsiteY16" fmla="*/ 10713 h 78456"/>
                <a:gd name="connsiteX17" fmla="*/ 22107 w 27342"/>
                <a:gd name="connsiteY17" fmla="*/ 6640 h 78456"/>
                <a:gd name="connsiteX18" fmla="*/ 18616 w 27342"/>
                <a:gd name="connsiteY18" fmla="*/ 1986 h 78456"/>
                <a:gd name="connsiteX19" fmla="*/ 18616 w 27342"/>
                <a:gd name="connsiteY19" fmla="*/ 1986 h 78456"/>
                <a:gd name="connsiteX20" fmla="*/ 18616 w 27342"/>
                <a:gd name="connsiteY20" fmla="*/ 1986 h 78456"/>
                <a:gd name="connsiteX21" fmla="*/ 15707 w 27342"/>
                <a:gd name="connsiteY21" fmla="*/ 241 h 78456"/>
                <a:gd name="connsiteX22" fmla="*/ 11635 w 27342"/>
                <a:gd name="connsiteY22" fmla="*/ 823 h 78456"/>
                <a:gd name="connsiteX23" fmla="*/ 9308 w 27342"/>
                <a:gd name="connsiteY23" fmla="*/ 3150 h 78456"/>
                <a:gd name="connsiteX24" fmla="*/ 8726 w 27342"/>
                <a:gd name="connsiteY24" fmla="*/ 5477 h 78456"/>
                <a:gd name="connsiteX25" fmla="*/ 8144 w 27342"/>
                <a:gd name="connsiteY25" fmla="*/ 7804 h 78456"/>
                <a:gd name="connsiteX26" fmla="*/ 8144 w 27342"/>
                <a:gd name="connsiteY26" fmla="*/ 8386 h 78456"/>
                <a:gd name="connsiteX27" fmla="*/ 8726 w 27342"/>
                <a:gd name="connsiteY27" fmla="*/ 9549 h 78456"/>
                <a:gd name="connsiteX28" fmla="*/ 9890 w 27342"/>
                <a:gd name="connsiteY28" fmla="*/ 11295 h 78456"/>
                <a:gd name="connsiteX29" fmla="*/ 10471 w 27342"/>
                <a:gd name="connsiteY29" fmla="*/ 11876 h 78456"/>
                <a:gd name="connsiteX30" fmla="*/ 11053 w 27342"/>
                <a:gd name="connsiteY30" fmla="*/ 13622 h 78456"/>
                <a:gd name="connsiteX31" fmla="*/ 8726 w 27342"/>
                <a:gd name="connsiteY31" fmla="*/ 21766 h 78456"/>
                <a:gd name="connsiteX32" fmla="*/ 8144 w 27342"/>
                <a:gd name="connsiteY32" fmla="*/ 25839 h 78456"/>
                <a:gd name="connsiteX33" fmla="*/ 0 w 27342"/>
                <a:gd name="connsiteY33" fmla="*/ 46201 h 78456"/>
                <a:gd name="connsiteX34" fmla="*/ 3490 w 27342"/>
                <a:gd name="connsiteY34" fmla="*/ 45037 h 78456"/>
                <a:gd name="connsiteX35" fmla="*/ 4654 w 27342"/>
                <a:gd name="connsiteY35" fmla="*/ 43292 h 78456"/>
                <a:gd name="connsiteX36" fmla="*/ 8726 w 27342"/>
                <a:gd name="connsiteY36" fmla="*/ 38056 h 78456"/>
                <a:gd name="connsiteX37" fmla="*/ 8726 w 27342"/>
                <a:gd name="connsiteY37" fmla="*/ 53763 h 78456"/>
                <a:gd name="connsiteX38" fmla="*/ 7563 w 27342"/>
                <a:gd name="connsiteY38" fmla="*/ 60163 h 78456"/>
                <a:gd name="connsiteX39" fmla="*/ 6981 w 27342"/>
                <a:gd name="connsiteY39" fmla="*/ 63072 h 78456"/>
                <a:gd name="connsiteX40" fmla="*/ 5818 w 27342"/>
                <a:gd name="connsiteY40" fmla="*/ 71216 h 78456"/>
                <a:gd name="connsiteX41" fmla="*/ 2909 w 27342"/>
                <a:gd name="connsiteY41" fmla="*/ 74125 h 78456"/>
                <a:gd name="connsiteX42" fmla="*/ 5235 w 27342"/>
                <a:gd name="connsiteY42" fmla="*/ 74707 h 78456"/>
                <a:gd name="connsiteX43" fmla="*/ 5235 w 27342"/>
                <a:gd name="connsiteY43" fmla="*/ 74707 h 78456"/>
                <a:gd name="connsiteX44" fmla="*/ 5235 w 27342"/>
                <a:gd name="connsiteY44" fmla="*/ 74707 h 78456"/>
                <a:gd name="connsiteX45" fmla="*/ 7563 w 27342"/>
                <a:gd name="connsiteY45" fmla="*/ 75289 h 78456"/>
                <a:gd name="connsiteX46" fmla="*/ 7563 w 27342"/>
                <a:gd name="connsiteY46" fmla="*/ 75289 h 78456"/>
                <a:gd name="connsiteX47" fmla="*/ 7563 w 27342"/>
                <a:gd name="connsiteY47" fmla="*/ 75289 h 78456"/>
                <a:gd name="connsiteX48" fmla="*/ 9308 w 27342"/>
                <a:gd name="connsiteY48" fmla="*/ 75289 h 78456"/>
                <a:gd name="connsiteX49" fmla="*/ 13380 w 27342"/>
                <a:gd name="connsiteY49" fmla="*/ 61326 h 78456"/>
                <a:gd name="connsiteX50" fmla="*/ 15707 w 27342"/>
                <a:gd name="connsiteY50" fmla="*/ 70635 h 78456"/>
                <a:gd name="connsiteX51" fmla="*/ 15707 w 27342"/>
                <a:gd name="connsiteY51" fmla="*/ 71798 h 78456"/>
                <a:gd name="connsiteX52" fmla="*/ 16871 w 27342"/>
                <a:gd name="connsiteY52" fmla="*/ 75871 h 78456"/>
                <a:gd name="connsiteX53" fmla="*/ 14544 w 27342"/>
                <a:gd name="connsiteY53" fmla="*/ 76452 h 78456"/>
                <a:gd name="connsiteX54" fmla="*/ 18035 w 27342"/>
                <a:gd name="connsiteY54" fmla="*/ 78198 h 78456"/>
                <a:gd name="connsiteX55" fmla="*/ 20362 w 27342"/>
                <a:gd name="connsiteY55" fmla="*/ 78198 h 78456"/>
                <a:gd name="connsiteX56" fmla="*/ 23852 w 27342"/>
                <a:gd name="connsiteY56" fmla="*/ 78198 h 78456"/>
                <a:gd name="connsiteX57" fmla="*/ 24434 w 27342"/>
                <a:gd name="connsiteY57" fmla="*/ 78198 h 78456"/>
                <a:gd name="connsiteX58" fmla="*/ 22107 w 27342"/>
                <a:gd name="connsiteY58" fmla="*/ 63654 h 7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7342" h="78456">
                  <a:moveTo>
                    <a:pt x="22107" y="63654"/>
                  </a:moveTo>
                  <a:lnTo>
                    <a:pt x="20943" y="60163"/>
                  </a:lnTo>
                  <a:lnTo>
                    <a:pt x="20362" y="49691"/>
                  </a:lnTo>
                  <a:lnTo>
                    <a:pt x="21525" y="41546"/>
                  </a:lnTo>
                  <a:cubicBezTo>
                    <a:pt x="21525" y="40965"/>
                    <a:pt x="21525" y="40383"/>
                    <a:pt x="21525" y="39801"/>
                  </a:cubicBezTo>
                  <a:lnTo>
                    <a:pt x="21525" y="39801"/>
                  </a:lnTo>
                  <a:lnTo>
                    <a:pt x="21525" y="39801"/>
                  </a:lnTo>
                  <a:cubicBezTo>
                    <a:pt x="21525" y="39219"/>
                    <a:pt x="21525" y="38056"/>
                    <a:pt x="21525" y="37474"/>
                  </a:cubicBezTo>
                  <a:cubicBezTo>
                    <a:pt x="21525" y="36892"/>
                    <a:pt x="21525" y="36892"/>
                    <a:pt x="21525" y="36310"/>
                  </a:cubicBezTo>
                  <a:cubicBezTo>
                    <a:pt x="21525" y="35147"/>
                    <a:pt x="22107" y="33983"/>
                    <a:pt x="22107" y="33402"/>
                  </a:cubicBezTo>
                  <a:lnTo>
                    <a:pt x="24434" y="38638"/>
                  </a:lnTo>
                  <a:lnTo>
                    <a:pt x="27343" y="39219"/>
                  </a:lnTo>
                  <a:lnTo>
                    <a:pt x="22688" y="18858"/>
                  </a:lnTo>
                  <a:cubicBezTo>
                    <a:pt x="22688" y="16530"/>
                    <a:pt x="21525" y="14785"/>
                    <a:pt x="19779" y="13622"/>
                  </a:cubicBezTo>
                  <a:cubicBezTo>
                    <a:pt x="19198" y="13040"/>
                    <a:pt x="18616" y="12458"/>
                    <a:pt x="18035" y="11876"/>
                  </a:cubicBezTo>
                  <a:lnTo>
                    <a:pt x="19779" y="10713"/>
                  </a:lnTo>
                  <a:lnTo>
                    <a:pt x="19779" y="10713"/>
                  </a:lnTo>
                  <a:cubicBezTo>
                    <a:pt x="22107" y="10713"/>
                    <a:pt x="23271" y="8386"/>
                    <a:pt x="22107" y="6640"/>
                  </a:cubicBezTo>
                  <a:lnTo>
                    <a:pt x="18616" y="1986"/>
                  </a:lnTo>
                  <a:lnTo>
                    <a:pt x="18616" y="1986"/>
                  </a:lnTo>
                  <a:lnTo>
                    <a:pt x="18616" y="1986"/>
                  </a:lnTo>
                  <a:cubicBezTo>
                    <a:pt x="18035" y="823"/>
                    <a:pt x="16871" y="241"/>
                    <a:pt x="15707" y="241"/>
                  </a:cubicBezTo>
                  <a:cubicBezTo>
                    <a:pt x="13962" y="-341"/>
                    <a:pt x="12799" y="241"/>
                    <a:pt x="11635" y="823"/>
                  </a:cubicBezTo>
                  <a:cubicBezTo>
                    <a:pt x="10471" y="1405"/>
                    <a:pt x="9890" y="1986"/>
                    <a:pt x="9308" y="3150"/>
                  </a:cubicBezTo>
                  <a:cubicBezTo>
                    <a:pt x="9308" y="3732"/>
                    <a:pt x="9308" y="4895"/>
                    <a:pt x="8726" y="5477"/>
                  </a:cubicBezTo>
                  <a:cubicBezTo>
                    <a:pt x="8726" y="6059"/>
                    <a:pt x="8726" y="7222"/>
                    <a:pt x="8144" y="7804"/>
                  </a:cubicBezTo>
                  <a:cubicBezTo>
                    <a:pt x="8144" y="7804"/>
                    <a:pt x="8144" y="8386"/>
                    <a:pt x="8144" y="8386"/>
                  </a:cubicBezTo>
                  <a:cubicBezTo>
                    <a:pt x="8726" y="8967"/>
                    <a:pt x="8726" y="8967"/>
                    <a:pt x="8726" y="9549"/>
                  </a:cubicBezTo>
                  <a:cubicBezTo>
                    <a:pt x="8726" y="10713"/>
                    <a:pt x="8726" y="10713"/>
                    <a:pt x="9890" y="11295"/>
                  </a:cubicBezTo>
                  <a:cubicBezTo>
                    <a:pt x="9890" y="11295"/>
                    <a:pt x="10471" y="11295"/>
                    <a:pt x="10471" y="11876"/>
                  </a:cubicBezTo>
                  <a:cubicBezTo>
                    <a:pt x="11053" y="12458"/>
                    <a:pt x="11635" y="13040"/>
                    <a:pt x="11053" y="13622"/>
                  </a:cubicBezTo>
                  <a:cubicBezTo>
                    <a:pt x="9890" y="16530"/>
                    <a:pt x="9308" y="18858"/>
                    <a:pt x="8726" y="21766"/>
                  </a:cubicBezTo>
                  <a:cubicBezTo>
                    <a:pt x="8726" y="22930"/>
                    <a:pt x="8144" y="24675"/>
                    <a:pt x="8144" y="25839"/>
                  </a:cubicBezTo>
                  <a:lnTo>
                    <a:pt x="0" y="46201"/>
                  </a:lnTo>
                  <a:lnTo>
                    <a:pt x="3490" y="45037"/>
                  </a:lnTo>
                  <a:lnTo>
                    <a:pt x="4654" y="43292"/>
                  </a:lnTo>
                  <a:lnTo>
                    <a:pt x="8726" y="38056"/>
                  </a:lnTo>
                  <a:lnTo>
                    <a:pt x="8726" y="53763"/>
                  </a:lnTo>
                  <a:cubicBezTo>
                    <a:pt x="8726" y="53763"/>
                    <a:pt x="8144" y="56672"/>
                    <a:pt x="7563" y="60163"/>
                  </a:cubicBezTo>
                  <a:cubicBezTo>
                    <a:pt x="7563" y="61326"/>
                    <a:pt x="6981" y="61908"/>
                    <a:pt x="6981" y="63072"/>
                  </a:cubicBezTo>
                  <a:cubicBezTo>
                    <a:pt x="6399" y="65981"/>
                    <a:pt x="5818" y="68889"/>
                    <a:pt x="5818" y="71216"/>
                  </a:cubicBezTo>
                  <a:lnTo>
                    <a:pt x="2909" y="74125"/>
                  </a:lnTo>
                  <a:lnTo>
                    <a:pt x="5235" y="74707"/>
                  </a:lnTo>
                  <a:cubicBezTo>
                    <a:pt x="5235" y="74707"/>
                    <a:pt x="5235" y="74707"/>
                    <a:pt x="5235" y="74707"/>
                  </a:cubicBezTo>
                  <a:cubicBezTo>
                    <a:pt x="5235" y="74707"/>
                    <a:pt x="5235" y="74707"/>
                    <a:pt x="5235" y="74707"/>
                  </a:cubicBezTo>
                  <a:cubicBezTo>
                    <a:pt x="5818" y="74707"/>
                    <a:pt x="6981" y="75289"/>
                    <a:pt x="7563" y="75289"/>
                  </a:cubicBezTo>
                  <a:lnTo>
                    <a:pt x="7563" y="75289"/>
                  </a:lnTo>
                  <a:lnTo>
                    <a:pt x="7563" y="75289"/>
                  </a:lnTo>
                  <a:cubicBezTo>
                    <a:pt x="8144" y="75289"/>
                    <a:pt x="8726" y="75289"/>
                    <a:pt x="9308" y="75289"/>
                  </a:cubicBezTo>
                  <a:lnTo>
                    <a:pt x="13380" y="61326"/>
                  </a:lnTo>
                  <a:cubicBezTo>
                    <a:pt x="13380" y="61326"/>
                    <a:pt x="14544" y="65399"/>
                    <a:pt x="15707" y="70635"/>
                  </a:cubicBezTo>
                  <a:cubicBezTo>
                    <a:pt x="15707" y="71216"/>
                    <a:pt x="15707" y="71216"/>
                    <a:pt x="15707" y="71798"/>
                  </a:cubicBezTo>
                  <a:cubicBezTo>
                    <a:pt x="16289" y="73544"/>
                    <a:pt x="16289" y="74707"/>
                    <a:pt x="16871" y="75871"/>
                  </a:cubicBezTo>
                  <a:lnTo>
                    <a:pt x="14544" y="76452"/>
                  </a:lnTo>
                  <a:lnTo>
                    <a:pt x="18035" y="78198"/>
                  </a:lnTo>
                  <a:cubicBezTo>
                    <a:pt x="18616" y="78198"/>
                    <a:pt x="19198" y="78198"/>
                    <a:pt x="20362" y="78198"/>
                  </a:cubicBezTo>
                  <a:cubicBezTo>
                    <a:pt x="21525" y="78198"/>
                    <a:pt x="22688" y="78779"/>
                    <a:pt x="23852" y="78198"/>
                  </a:cubicBezTo>
                  <a:cubicBezTo>
                    <a:pt x="23852" y="78198"/>
                    <a:pt x="23852" y="78198"/>
                    <a:pt x="24434" y="78198"/>
                  </a:cubicBezTo>
                  <a:lnTo>
                    <a:pt x="22107" y="63654"/>
                  </a:lnTo>
                  <a:close/>
                </a:path>
              </a:pathLst>
            </a:custGeom>
            <a:solidFill>
              <a:srgbClr val="F6921E"/>
            </a:solidFill>
            <a:ln w="5818" cap="flat">
              <a:noFill/>
              <a:prstDash val="solid"/>
              <a:miter/>
            </a:ln>
          </p:spPr>
          <p:txBody>
            <a:bodyPr rtlCol="0" anchor="ctr"/>
            <a:lstStyle/>
            <a:p>
              <a:endParaRPr lang="en-US">
                <a:solidFill>
                  <a:schemeClr val="bg1"/>
                </a:solidFill>
              </a:endParaRPr>
            </a:p>
          </p:txBody>
        </p:sp>
        <p:sp>
          <p:nvSpPr>
            <p:cNvPr id="38" name="Freeform 37">
              <a:extLst>
                <a:ext uri="{FF2B5EF4-FFF2-40B4-BE49-F238E27FC236}">
                  <a16:creationId xmlns:a16="http://schemas.microsoft.com/office/drawing/2014/main" id="{A8B2176F-3F2C-5F4D-31C5-9A9AE54BAC01}"/>
                </a:ext>
              </a:extLst>
            </p:cNvPr>
            <p:cNvSpPr/>
            <p:nvPr/>
          </p:nvSpPr>
          <p:spPr>
            <a:xfrm>
              <a:off x="5075443" y="2942227"/>
              <a:ext cx="23423" cy="2339"/>
            </a:xfrm>
            <a:custGeom>
              <a:avLst/>
              <a:gdLst>
                <a:gd name="connsiteX0" fmla="*/ 0 w 5817"/>
                <a:gd name="connsiteY0" fmla="*/ 582 h 581"/>
                <a:gd name="connsiteX1" fmla="*/ 0 w 5817"/>
                <a:gd name="connsiteY1" fmla="*/ 0 h 581"/>
                <a:gd name="connsiteX2" fmla="*/ 0 w 5817"/>
                <a:gd name="connsiteY2" fmla="*/ 582 h 581"/>
              </a:gdLst>
              <a:ahLst/>
              <a:cxnLst>
                <a:cxn ang="0">
                  <a:pos x="connsiteX0" y="connsiteY0"/>
                </a:cxn>
                <a:cxn ang="0">
                  <a:pos x="connsiteX1" y="connsiteY1"/>
                </a:cxn>
                <a:cxn ang="0">
                  <a:pos x="connsiteX2" y="connsiteY2"/>
                </a:cxn>
              </a:cxnLst>
              <a:rect l="l" t="t" r="r" b="b"/>
              <a:pathLst>
                <a:path w="5817" h="581">
                  <a:moveTo>
                    <a:pt x="0" y="582"/>
                  </a:moveTo>
                  <a:lnTo>
                    <a:pt x="0" y="0"/>
                  </a:lnTo>
                  <a:lnTo>
                    <a:pt x="0" y="582"/>
                  </a:lnTo>
                  <a:close/>
                </a:path>
              </a:pathLst>
            </a:custGeom>
            <a:solidFill>
              <a:srgbClr val="FBAF19"/>
            </a:solidFill>
            <a:ln w="5818" cap="flat">
              <a:noFill/>
              <a:prstDash val="solid"/>
              <a:miter/>
            </a:ln>
          </p:spPr>
          <p:txBody>
            <a:bodyPr rtlCol="0" anchor="ctr"/>
            <a:lstStyle/>
            <a:p>
              <a:endParaRPr lang="en-US">
                <a:solidFill>
                  <a:schemeClr val="bg1"/>
                </a:solidFill>
              </a:endParaRPr>
            </a:p>
          </p:txBody>
        </p:sp>
        <p:sp>
          <p:nvSpPr>
            <p:cNvPr id="39" name="Freeform 38">
              <a:extLst>
                <a:ext uri="{FF2B5EF4-FFF2-40B4-BE49-F238E27FC236}">
                  <a16:creationId xmlns:a16="http://schemas.microsoft.com/office/drawing/2014/main" id="{11DBBAE7-2054-4D22-4E37-8AEB4FED1DCB}"/>
                </a:ext>
              </a:extLst>
            </p:cNvPr>
            <p:cNvSpPr/>
            <p:nvPr/>
          </p:nvSpPr>
          <p:spPr>
            <a:xfrm>
              <a:off x="5002823" y="1810779"/>
              <a:ext cx="349037" cy="323267"/>
            </a:xfrm>
            <a:custGeom>
              <a:avLst/>
              <a:gdLst>
                <a:gd name="connsiteX0" fmla="*/ 19780 w 86683"/>
                <a:gd name="connsiteY0" fmla="*/ 77375 h 80283"/>
                <a:gd name="connsiteX1" fmla="*/ 19780 w 86683"/>
                <a:gd name="connsiteY1" fmla="*/ 78538 h 80283"/>
                <a:gd name="connsiteX2" fmla="*/ 20944 w 86683"/>
                <a:gd name="connsiteY2" fmla="*/ 79120 h 80283"/>
                <a:gd name="connsiteX3" fmla="*/ 19780 w 86683"/>
                <a:gd name="connsiteY3" fmla="*/ 79120 h 80283"/>
                <a:gd name="connsiteX4" fmla="*/ 19199 w 86683"/>
                <a:gd name="connsiteY4" fmla="*/ 80284 h 80283"/>
                <a:gd name="connsiteX5" fmla="*/ 18617 w 86683"/>
                <a:gd name="connsiteY5" fmla="*/ 79120 h 80283"/>
                <a:gd name="connsiteX6" fmla="*/ 17453 w 86683"/>
                <a:gd name="connsiteY6" fmla="*/ 79120 h 80283"/>
                <a:gd name="connsiteX7" fmla="*/ 18617 w 86683"/>
                <a:gd name="connsiteY7" fmla="*/ 78538 h 80283"/>
                <a:gd name="connsiteX8" fmla="*/ 18617 w 86683"/>
                <a:gd name="connsiteY8" fmla="*/ 77375 h 80283"/>
                <a:gd name="connsiteX9" fmla="*/ 19780 w 86683"/>
                <a:gd name="connsiteY9" fmla="*/ 77957 h 80283"/>
                <a:gd name="connsiteX10" fmla="*/ 19780 w 86683"/>
                <a:gd name="connsiteY10" fmla="*/ 77375 h 80283"/>
                <a:gd name="connsiteX11" fmla="*/ 1164 w 86683"/>
                <a:gd name="connsiteY11" fmla="*/ 52359 h 80283"/>
                <a:gd name="connsiteX12" fmla="*/ 0 w 86683"/>
                <a:gd name="connsiteY12" fmla="*/ 52359 h 80283"/>
                <a:gd name="connsiteX13" fmla="*/ 1164 w 86683"/>
                <a:gd name="connsiteY13" fmla="*/ 51195 h 80283"/>
                <a:gd name="connsiteX14" fmla="*/ 1164 w 86683"/>
                <a:gd name="connsiteY14" fmla="*/ 50032 h 80283"/>
                <a:gd name="connsiteX15" fmla="*/ 2327 w 86683"/>
                <a:gd name="connsiteY15" fmla="*/ 50614 h 80283"/>
                <a:gd name="connsiteX16" fmla="*/ 3491 w 86683"/>
                <a:gd name="connsiteY16" fmla="*/ 50032 h 80283"/>
                <a:gd name="connsiteX17" fmla="*/ 3491 w 86683"/>
                <a:gd name="connsiteY17" fmla="*/ 51195 h 80283"/>
                <a:gd name="connsiteX18" fmla="*/ 4654 w 86683"/>
                <a:gd name="connsiteY18" fmla="*/ 52359 h 80283"/>
                <a:gd name="connsiteX19" fmla="*/ 3491 w 86683"/>
                <a:gd name="connsiteY19" fmla="*/ 52359 h 80283"/>
                <a:gd name="connsiteX20" fmla="*/ 2909 w 86683"/>
                <a:gd name="connsiteY20" fmla="*/ 53522 h 80283"/>
                <a:gd name="connsiteX21" fmla="*/ 1164 w 86683"/>
                <a:gd name="connsiteY21" fmla="*/ 52359 h 80283"/>
                <a:gd name="connsiteX22" fmla="*/ 4073 w 86683"/>
                <a:gd name="connsiteY22" fmla="*/ 19198 h 80283"/>
                <a:gd name="connsiteX23" fmla="*/ 5818 w 86683"/>
                <a:gd name="connsiteY23" fmla="*/ 20362 h 80283"/>
                <a:gd name="connsiteX24" fmla="*/ 4073 w 86683"/>
                <a:gd name="connsiteY24" fmla="*/ 20944 h 80283"/>
                <a:gd name="connsiteX25" fmla="*/ 3491 w 86683"/>
                <a:gd name="connsiteY25" fmla="*/ 22689 h 80283"/>
                <a:gd name="connsiteX26" fmla="*/ 2327 w 86683"/>
                <a:gd name="connsiteY26" fmla="*/ 20944 h 80283"/>
                <a:gd name="connsiteX27" fmla="*/ 582 w 86683"/>
                <a:gd name="connsiteY27" fmla="*/ 20944 h 80283"/>
                <a:gd name="connsiteX28" fmla="*/ 1746 w 86683"/>
                <a:gd name="connsiteY28" fmla="*/ 19780 h 80283"/>
                <a:gd name="connsiteX29" fmla="*/ 1164 w 86683"/>
                <a:gd name="connsiteY29" fmla="*/ 18035 h 80283"/>
                <a:gd name="connsiteX30" fmla="*/ 2909 w 86683"/>
                <a:gd name="connsiteY30" fmla="*/ 18617 h 80283"/>
                <a:gd name="connsiteX31" fmla="*/ 4654 w 86683"/>
                <a:gd name="connsiteY31" fmla="*/ 17453 h 80283"/>
                <a:gd name="connsiteX32" fmla="*/ 4073 w 86683"/>
                <a:gd name="connsiteY32" fmla="*/ 19198 h 80283"/>
                <a:gd name="connsiteX33" fmla="*/ 47705 w 86683"/>
                <a:gd name="connsiteY33" fmla="*/ 49450 h 80283"/>
                <a:gd name="connsiteX34" fmla="*/ 45960 w 86683"/>
                <a:gd name="connsiteY34" fmla="*/ 49450 h 80283"/>
                <a:gd name="connsiteX35" fmla="*/ 47124 w 86683"/>
                <a:gd name="connsiteY35" fmla="*/ 48287 h 80283"/>
                <a:gd name="connsiteX36" fmla="*/ 46541 w 86683"/>
                <a:gd name="connsiteY36" fmla="*/ 46541 h 80283"/>
                <a:gd name="connsiteX37" fmla="*/ 48287 w 86683"/>
                <a:gd name="connsiteY37" fmla="*/ 47123 h 80283"/>
                <a:gd name="connsiteX38" fmla="*/ 50032 w 86683"/>
                <a:gd name="connsiteY38" fmla="*/ 45960 h 80283"/>
                <a:gd name="connsiteX39" fmla="*/ 50032 w 86683"/>
                <a:gd name="connsiteY39" fmla="*/ 47705 h 80283"/>
                <a:gd name="connsiteX40" fmla="*/ 51777 w 86683"/>
                <a:gd name="connsiteY40" fmla="*/ 48868 h 80283"/>
                <a:gd name="connsiteX41" fmla="*/ 50032 w 86683"/>
                <a:gd name="connsiteY41" fmla="*/ 49450 h 80283"/>
                <a:gd name="connsiteX42" fmla="*/ 49450 w 86683"/>
                <a:gd name="connsiteY42" fmla="*/ 51195 h 80283"/>
                <a:gd name="connsiteX43" fmla="*/ 47705 w 86683"/>
                <a:gd name="connsiteY43" fmla="*/ 49450 h 80283"/>
                <a:gd name="connsiteX44" fmla="*/ 55850 w 86683"/>
                <a:gd name="connsiteY44" fmla="*/ 1164 h 80283"/>
                <a:gd name="connsiteX45" fmla="*/ 55850 w 86683"/>
                <a:gd name="connsiteY45" fmla="*/ 0 h 80283"/>
                <a:gd name="connsiteX46" fmla="*/ 57013 w 86683"/>
                <a:gd name="connsiteY46" fmla="*/ 582 h 80283"/>
                <a:gd name="connsiteX47" fmla="*/ 58177 w 86683"/>
                <a:gd name="connsiteY47" fmla="*/ 0 h 80283"/>
                <a:gd name="connsiteX48" fmla="*/ 58177 w 86683"/>
                <a:gd name="connsiteY48" fmla="*/ 1164 h 80283"/>
                <a:gd name="connsiteX49" fmla="*/ 59341 w 86683"/>
                <a:gd name="connsiteY49" fmla="*/ 2327 h 80283"/>
                <a:gd name="connsiteX50" fmla="*/ 58177 w 86683"/>
                <a:gd name="connsiteY50" fmla="*/ 2327 h 80283"/>
                <a:gd name="connsiteX51" fmla="*/ 57595 w 86683"/>
                <a:gd name="connsiteY51" fmla="*/ 3491 h 80283"/>
                <a:gd name="connsiteX52" fmla="*/ 57013 w 86683"/>
                <a:gd name="connsiteY52" fmla="*/ 2327 h 80283"/>
                <a:gd name="connsiteX53" fmla="*/ 55850 w 86683"/>
                <a:gd name="connsiteY53" fmla="*/ 2327 h 80283"/>
                <a:gd name="connsiteX54" fmla="*/ 55850 w 86683"/>
                <a:gd name="connsiteY54" fmla="*/ 1164 h 80283"/>
                <a:gd name="connsiteX55" fmla="*/ 86102 w 86683"/>
                <a:gd name="connsiteY55" fmla="*/ 59922 h 80283"/>
                <a:gd name="connsiteX56" fmla="*/ 86102 w 86683"/>
                <a:gd name="connsiteY56" fmla="*/ 59922 h 80283"/>
                <a:gd name="connsiteX57" fmla="*/ 86683 w 86683"/>
                <a:gd name="connsiteY57" fmla="*/ 60504 h 80283"/>
                <a:gd name="connsiteX58" fmla="*/ 86102 w 86683"/>
                <a:gd name="connsiteY58" fmla="*/ 60504 h 80283"/>
                <a:gd name="connsiteX59" fmla="*/ 86102 w 86683"/>
                <a:gd name="connsiteY59" fmla="*/ 61085 h 80283"/>
                <a:gd name="connsiteX60" fmla="*/ 86102 w 86683"/>
                <a:gd name="connsiteY60" fmla="*/ 60504 h 80283"/>
                <a:gd name="connsiteX61" fmla="*/ 85520 w 86683"/>
                <a:gd name="connsiteY61" fmla="*/ 60504 h 80283"/>
                <a:gd name="connsiteX62" fmla="*/ 86102 w 86683"/>
                <a:gd name="connsiteY62" fmla="*/ 59922 h 80283"/>
                <a:gd name="connsiteX63" fmla="*/ 86102 w 86683"/>
                <a:gd name="connsiteY63" fmla="*/ 59340 h 80283"/>
                <a:gd name="connsiteX64" fmla="*/ 86102 w 86683"/>
                <a:gd name="connsiteY64" fmla="*/ 59922 h 80283"/>
                <a:gd name="connsiteX65" fmla="*/ 86102 w 86683"/>
                <a:gd name="connsiteY65" fmla="*/ 59922 h 80283"/>
                <a:gd name="connsiteX66" fmla="*/ 67485 w 86683"/>
                <a:gd name="connsiteY66" fmla="*/ 23852 h 80283"/>
                <a:gd name="connsiteX67" fmla="*/ 67485 w 86683"/>
                <a:gd name="connsiteY67" fmla="*/ 22689 h 80283"/>
                <a:gd name="connsiteX68" fmla="*/ 68649 w 86683"/>
                <a:gd name="connsiteY68" fmla="*/ 23271 h 80283"/>
                <a:gd name="connsiteX69" fmla="*/ 69812 w 86683"/>
                <a:gd name="connsiteY69" fmla="*/ 22689 h 80283"/>
                <a:gd name="connsiteX70" fmla="*/ 69812 w 86683"/>
                <a:gd name="connsiteY70" fmla="*/ 23852 h 80283"/>
                <a:gd name="connsiteX71" fmla="*/ 70976 w 86683"/>
                <a:gd name="connsiteY71" fmla="*/ 24434 h 80283"/>
                <a:gd name="connsiteX72" fmla="*/ 69812 w 86683"/>
                <a:gd name="connsiteY72" fmla="*/ 24434 h 80283"/>
                <a:gd name="connsiteX73" fmla="*/ 69230 w 86683"/>
                <a:gd name="connsiteY73" fmla="*/ 25598 h 80283"/>
                <a:gd name="connsiteX74" fmla="*/ 68649 w 86683"/>
                <a:gd name="connsiteY74" fmla="*/ 24434 h 80283"/>
                <a:gd name="connsiteX75" fmla="*/ 67485 w 86683"/>
                <a:gd name="connsiteY75" fmla="*/ 24434 h 80283"/>
                <a:gd name="connsiteX76" fmla="*/ 67485 w 86683"/>
                <a:gd name="connsiteY76" fmla="*/ 23852 h 8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6683" h="80283">
                  <a:moveTo>
                    <a:pt x="19780" y="77375"/>
                  </a:moveTo>
                  <a:lnTo>
                    <a:pt x="19780" y="78538"/>
                  </a:lnTo>
                  <a:lnTo>
                    <a:pt x="20944" y="79120"/>
                  </a:lnTo>
                  <a:lnTo>
                    <a:pt x="19780" y="79120"/>
                  </a:lnTo>
                  <a:lnTo>
                    <a:pt x="19199" y="80284"/>
                  </a:lnTo>
                  <a:lnTo>
                    <a:pt x="18617" y="79120"/>
                  </a:lnTo>
                  <a:lnTo>
                    <a:pt x="17453" y="79120"/>
                  </a:lnTo>
                  <a:lnTo>
                    <a:pt x="18617" y="78538"/>
                  </a:lnTo>
                  <a:lnTo>
                    <a:pt x="18617" y="77375"/>
                  </a:lnTo>
                  <a:lnTo>
                    <a:pt x="19780" y="77957"/>
                  </a:lnTo>
                  <a:lnTo>
                    <a:pt x="19780" y="77375"/>
                  </a:lnTo>
                  <a:close/>
                  <a:moveTo>
                    <a:pt x="1164" y="52359"/>
                  </a:moveTo>
                  <a:lnTo>
                    <a:pt x="0" y="52359"/>
                  </a:lnTo>
                  <a:lnTo>
                    <a:pt x="1164" y="51195"/>
                  </a:lnTo>
                  <a:lnTo>
                    <a:pt x="1164" y="50032"/>
                  </a:lnTo>
                  <a:lnTo>
                    <a:pt x="2327" y="50614"/>
                  </a:lnTo>
                  <a:lnTo>
                    <a:pt x="3491" y="50032"/>
                  </a:lnTo>
                  <a:lnTo>
                    <a:pt x="3491" y="51195"/>
                  </a:lnTo>
                  <a:lnTo>
                    <a:pt x="4654" y="52359"/>
                  </a:lnTo>
                  <a:lnTo>
                    <a:pt x="3491" y="52359"/>
                  </a:lnTo>
                  <a:lnTo>
                    <a:pt x="2909" y="53522"/>
                  </a:lnTo>
                  <a:lnTo>
                    <a:pt x="1164" y="52359"/>
                  </a:lnTo>
                  <a:close/>
                  <a:moveTo>
                    <a:pt x="4073" y="19198"/>
                  </a:moveTo>
                  <a:lnTo>
                    <a:pt x="5818" y="20362"/>
                  </a:lnTo>
                  <a:lnTo>
                    <a:pt x="4073" y="20944"/>
                  </a:lnTo>
                  <a:lnTo>
                    <a:pt x="3491" y="22689"/>
                  </a:lnTo>
                  <a:lnTo>
                    <a:pt x="2327" y="20944"/>
                  </a:lnTo>
                  <a:lnTo>
                    <a:pt x="582" y="20944"/>
                  </a:lnTo>
                  <a:lnTo>
                    <a:pt x="1746" y="19780"/>
                  </a:lnTo>
                  <a:lnTo>
                    <a:pt x="1164" y="18035"/>
                  </a:lnTo>
                  <a:lnTo>
                    <a:pt x="2909" y="18617"/>
                  </a:lnTo>
                  <a:lnTo>
                    <a:pt x="4654" y="17453"/>
                  </a:lnTo>
                  <a:lnTo>
                    <a:pt x="4073" y="19198"/>
                  </a:lnTo>
                  <a:close/>
                  <a:moveTo>
                    <a:pt x="47705" y="49450"/>
                  </a:moveTo>
                  <a:lnTo>
                    <a:pt x="45960" y="49450"/>
                  </a:lnTo>
                  <a:lnTo>
                    <a:pt x="47124" y="48287"/>
                  </a:lnTo>
                  <a:lnTo>
                    <a:pt x="46541" y="46541"/>
                  </a:lnTo>
                  <a:lnTo>
                    <a:pt x="48287" y="47123"/>
                  </a:lnTo>
                  <a:lnTo>
                    <a:pt x="50032" y="45960"/>
                  </a:lnTo>
                  <a:lnTo>
                    <a:pt x="50032" y="47705"/>
                  </a:lnTo>
                  <a:lnTo>
                    <a:pt x="51777" y="48868"/>
                  </a:lnTo>
                  <a:lnTo>
                    <a:pt x="50032" y="49450"/>
                  </a:lnTo>
                  <a:lnTo>
                    <a:pt x="49450" y="51195"/>
                  </a:lnTo>
                  <a:lnTo>
                    <a:pt x="47705" y="49450"/>
                  </a:lnTo>
                  <a:close/>
                  <a:moveTo>
                    <a:pt x="55850" y="1164"/>
                  </a:moveTo>
                  <a:lnTo>
                    <a:pt x="55850" y="0"/>
                  </a:lnTo>
                  <a:lnTo>
                    <a:pt x="57013" y="582"/>
                  </a:lnTo>
                  <a:lnTo>
                    <a:pt x="58177" y="0"/>
                  </a:lnTo>
                  <a:lnTo>
                    <a:pt x="58177" y="1164"/>
                  </a:lnTo>
                  <a:lnTo>
                    <a:pt x="59341" y="2327"/>
                  </a:lnTo>
                  <a:lnTo>
                    <a:pt x="58177" y="2327"/>
                  </a:lnTo>
                  <a:lnTo>
                    <a:pt x="57595" y="3491"/>
                  </a:lnTo>
                  <a:lnTo>
                    <a:pt x="57013" y="2327"/>
                  </a:lnTo>
                  <a:lnTo>
                    <a:pt x="55850" y="2327"/>
                  </a:lnTo>
                  <a:lnTo>
                    <a:pt x="55850" y="1164"/>
                  </a:lnTo>
                  <a:close/>
                  <a:moveTo>
                    <a:pt x="86102" y="59922"/>
                  </a:moveTo>
                  <a:lnTo>
                    <a:pt x="86102" y="59922"/>
                  </a:lnTo>
                  <a:lnTo>
                    <a:pt x="86683" y="60504"/>
                  </a:lnTo>
                  <a:lnTo>
                    <a:pt x="86102" y="60504"/>
                  </a:lnTo>
                  <a:lnTo>
                    <a:pt x="86102" y="61085"/>
                  </a:lnTo>
                  <a:lnTo>
                    <a:pt x="86102" y="60504"/>
                  </a:lnTo>
                  <a:lnTo>
                    <a:pt x="85520" y="60504"/>
                  </a:lnTo>
                  <a:lnTo>
                    <a:pt x="86102" y="59922"/>
                  </a:lnTo>
                  <a:lnTo>
                    <a:pt x="86102" y="59340"/>
                  </a:lnTo>
                  <a:lnTo>
                    <a:pt x="86102" y="59922"/>
                  </a:lnTo>
                  <a:lnTo>
                    <a:pt x="86102" y="59922"/>
                  </a:lnTo>
                  <a:close/>
                  <a:moveTo>
                    <a:pt x="67485" y="23852"/>
                  </a:moveTo>
                  <a:lnTo>
                    <a:pt x="67485" y="22689"/>
                  </a:lnTo>
                  <a:lnTo>
                    <a:pt x="68649" y="23271"/>
                  </a:lnTo>
                  <a:lnTo>
                    <a:pt x="69812" y="22689"/>
                  </a:lnTo>
                  <a:lnTo>
                    <a:pt x="69812" y="23852"/>
                  </a:lnTo>
                  <a:lnTo>
                    <a:pt x="70976" y="24434"/>
                  </a:lnTo>
                  <a:lnTo>
                    <a:pt x="69812" y="24434"/>
                  </a:lnTo>
                  <a:lnTo>
                    <a:pt x="69230" y="25598"/>
                  </a:lnTo>
                  <a:lnTo>
                    <a:pt x="68649" y="24434"/>
                  </a:lnTo>
                  <a:lnTo>
                    <a:pt x="67485" y="24434"/>
                  </a:lnTo>
                  <a:lnTo>
                    <a:pt x="67485" y="23852"/>
                  </a:lnTo>
                  <a:close/>
                </a:path>
              </a:pathLst>
            </a:custGeom>
            <a:solidFill>
              <a:srgbClr val="FFFFFF"/>
            </a:solidFill>
            <a:ln w="5818" cap="flat">
              <a:noFill/>
              <a:prstDash val="solid"/>
              <a:miter/>
            </a:ln>
          </p:spPr>
          <p:txBody>
            <a:bodyPr rtlCol="0" anchor="ctr"/>
            <a:lstStyle/>
            <a:p>
              <a:endParaRPr lang="en-US">
                <a:solidFill>
                  <a:schemeClr val="bg1"/>
                </a:solidFill>
              </a:endParaRPr>
            </a:p>
          </p:txBody>
        </p:sp>
        <p:sp>
          <p:nvSpPr>
            <p:cNvPr id="40" name="Freeform 39">
              <a:extLst>
                <a:ext uri="{FF2B5EF4-FFF2-40B4-BE49-F238E27FC236}">
                  <a16:creationId xmlns:a16="http://schemas.microsoft.com/office/drawing/2014/main" id="{2B2AD0B2-63CF-969A-AB55-548D2068504E}"/>
                </a:ext>
              </a:extLst>
            </p:cNvPr>
            <p:cNvSpPr/>
            <p:nvPr/>
          </p:nvSpPr>
          <p:spPr>
            <a:xfrm>
              <a:off x="5452590" y="2162159"/>
              <a:ext cx="248308" cy="231908"/>
            </a:xfrm>
            <a:custGeom>
              <a:avLst/>
              <a:gdLst>
                <a:gd name="connsiteX0" fmla="*/ 24434 w 61667"/>
                <a:gd name="connsiteY0" fmla="*/ 55268 h 57594"/>
                <a:gd name="connsiteX1" fmla="*/ 24434 w 61667"/>
                <a:gd name="connsiteY1" fmla="*/ 55850 h 57594"/>
                <a:gd name="connsiteX2" fmla="*/ 25016 w 61667"/>
                <a:gd name="connsiteY2" fmla="*/ 56431 h 57594"/>
                <a:gd name="connsiteX3" fmla="*/ 24434 w 61667"/>
                <a:gd name="connsiteY3" fmla="*/ 57013 h 57594"/>
                <a:gd name="connsiteX4" fmla="*/ 24434 w 61667"/>
                <a:gd name="connsiteY4" fmla="*/ 57595 h 57594"/>
                <a:gd name="connsiteX5" fmla="*/ 23852 w 61667"/>
                <a:gd name="connsiteY5" fmla="*/ 57013 h 57594"/>
                <a:gd name="connsiteX6" fmla="*/ 23271 w 61667"/>
                <a:gd name="connsiteY6" fmla="*/ 57013 h 57594"/>
                <a:gd name="connsiteX7" fmla="*/ 23852 w 61667"/>
                <a:gd name="connsiteY7" fmla="*/ 56431 h 57594"/>
                <a:gd name="connsiteX8" fmla="*/ 23271 w 61667"/>
                <a:gd name="connsiteY8" fmla="*/ 55850 h 57594"/>
                <a:gd name="connsiteX9" fmla="*/ 23852 w 61667"/>
                <a:gd name="connsiteY9" fmla="*/ 55850 h 57594"/>
                <a:gd name="connsiteX10" fmla="*/ 24434 w 61667"/>
                <a:gd name="connsiteY10" fmla="*/ 55268 h 57594"/>
                <a:gd name="connsiteX11" fmla="*/ 8145 w 61667"/>
                <a:gd name="connsiteY11" fmla="*/ 43632 h 57594"/>
                <a:gd name="connsiteX12" fmla="*/ 6981 w 61667"/>
                <a:gd name="connsiteY12" fmla="*/ 43632 h 57594"/>
                <a:gd name="connsiteX13" fmla="*/ 8145 w 61667"/>
                <a:gd name="connsiteY13" fmla="*/ 43632 h 57594"/>
                <a:gd name="connsiteX14" fmla="*/ 6981 w 61667"/>
                <a:gd name="connsiteY14" fmla="*/ 42469 h 57594"/>
                <a:gd name="connsiteX15" fmla="*/ 8145 w 61667"/>
                <a:gd name="connsiteY15" fmla="*/ 42469 h 57594"/>
                <a:gd name="connsiteX16" fmla="*/ 8726 w 61667"/>
                <a:gd name="connsiteY16" fmla="*/ 41887 h 57594"/>
                <a:gd name="connsiteX17" fmla="*/ 8726 w 61667"/>
                <a:gd name="connsiteY17" fmla="*/ 42469 h 57594"/>
                <a:gd name="connsiteX18" fmla="*/ 9308 w 61667"/>
                <a:gd name="connsiteY18" fmla="*/ 43051 h 57594"/>
                <a:gd name="connsiteX19" fmla="*/ 8726 w 61667"/>
                <a:gd name="connsiteY19" fmla="*/ 43632 h 57594"/>
                <a:gd name="connsiteX20" fmla="*/ 8726 w 61667"/>
                <a:gd name="connsiteY20" fmla="*/ 44214 h 57594"/>
                <a:gd name="connsiteX21" fmla="*/ 8145 w 61667"/>
                <a:gd name="connsiteY21" fmla="*/ 43632 h 57594"/>
                <a:gd name="connsiteX22" fmla="*/ 2327 w 61667"/>
                <a:gd name="connsiteY22" fmla="*/ 22689 h 57594"/>
                <a:gd name="connsiteX23" fmla="*/ 3490 w 61667"/>
                <a:gd name="connsiteY23" fmla="*/ 23271 h 57594"/>
                <a:gd name="connsiteX24" fmla="*/ 2327 w 61667"/>
                <a:gd name="connsiteY24" fmla="*/ 23852 h 57594"/>
                <a:gd name="connsiteX25" fmla="*/ 2327 w 61667"/>
                <a:gd name="connsiteY25" fmla="*/ 25016 h 57594"/>
                <a:gd name="connsiteX26" fmla="*/ 1163 w 61667"/>
                <a:gd name="connsiteY26" fmla="*/ 24434 h 57594"/>
                <a:gd name="connsiteX27" fmla="*/ 0 w 61667"/>
                <a:gd name="connsiteY27" fmla="*/ 24434 h 57594"/>
                <a:gd name="connsiteX28" fmla="*/ 582 w 61667"/>
                <a:gd name="connsiteY28" fmla="*/ 23271 h 57594"/>
                <a:gd name="connsiteX29" fmla="*/ 0 w 61667"/>
                <a:gd name="connsiteY29" fmla="*/ 22107 h 57594"/>
                <a:gd name="connsiteX30" fmla="*/ 1163 w 61667"/>
                <a:gd name="connsiteY30" fmla="*/ 22107 h 57594"/>
                <a:gd name="connsiteX31" fmla="*/ 2327 w 61667"/>
                <a:gd name="connsiteY31" fmla="*/ 20944 h 57594"/>
                <a:gd name="connsiteX32" fmla="*/ 2327 w 61667"/>
                <a:gd name="connsiteY32" fmla="*/ 22689 h 57594"/>
                <a:gd name="connsiteX33" fmla="*/ 36069 w 61667"/>
                <a:gd name="connsiteY33" fmla="*/ 31997 h 57594"/>
                <a:gd name="connsiteX34" fmla="*/ 34906 w 61667"/>
                <a:gd name="connsiteY34" fmla="*/ 31997 h 57594"/>
                <a:gd name="connsiteX35" fmla="*/ 35488 w 61667"/>
                <a:gd name="connsiteY35" fmla="*/ 30834 h 57594"/>
                <a:gd name="connsiteX36" fmla="*/ 34906 w 61667"/>
                <a:gd name="connsiteY36" fmla="*/ 29670 h 57594"/>
                <a:gd name="connsiteX37" fmla="*/ 36069 w 61667"/>
                <a:gd name="connsiteY37" fmla="*/ 29670 h 57594"/>
                <a:gd name="connsiteX38" fmla="*/ 37233 w 61667"/>
                <a:gd name="connsiteY38" fmla="*/ 28507 h 57594"/>
                <a:gd name="connsiteX39" fmla="*/ 37233 w 61667"/>
                <a:gd name="connsiteY39" fmla="*/ 29670 h 57594"/>
                <a:gd name="connsiteX40" fmla="*/ 38396 w 61667"/>
                <a:gd name="connsiteY40" fmla="*/ 30252 h 57594"/>
                <a:gd name="connsiteX41" fmla="*/ 37233 w 61667"/>
                <a:gd name="connsiteY41" fmla="*/ 30834 h 57594"/>
                <a:gd name="connsiteX42" fmla="*/ 37233 w 61667"/>
                <a:gd name="connsiteY42" fmla="*/ 31997 h 57594"/>
                <a:gd name="connsiteX43" fmla="*/ 36069 w 61667"/>
                <a:gd name="connsiteY43" fmla="*/ 31997 h 57594"/>
                <a:gd name="connsiteX44" fmla="*/ 30833 w 61667"/>
                <a:gd name="connsiteY44" fmla="*/ 1164 h 57594"/>
                <a:gd name="connsiteX45" fmla="*/ 30252 w 61667"/>
                <a:gd name="connsiteY45" fmla="*/ 582 h 57594"/>
                <a:gd name="connsiteX46" fmla="*/ 31416 w 61667"/>
                <a:gd name="connsiteY46" fmla="*/ 582 h 57594"/>
                <a:gd name="connsiteX47" fmla="*/ 31997 w 61667"/>
                <a:gd name="connsiteY47" fmla="*/ 0 h 57594"/>
                <a:gd name="connsiteX48" fmla="*/ 31997 w 61667"/>
                <a:gd name="connsiteY48" fmla="*/ 582 h 57594"/>
                <a:gd name="connsiteX49" fmla="*/ 32579 w 61667"/>
                <a:gd name="connsiteY49" fmla="*/ 1164 h 57594"/>
                <a:gd name="connsiteX50" fmla="*/ 31997 w 61667"/>
                <a:gd name="connsiteY50" fmla="*/ 1745 h 57594"/>
                <a:gd name="connsiteX51" fmla="*/ 31997 w 61667"/>
                <a:gd name="connsiteY51" fmla="*/ 2327 h 57594"/>
                <a:gd name="connsiteX52" fmla="*/ 30833 w 61667"/>
                <a:gd name="connsiteY52" fmla="*/ 1164 h 57594"/>
                <a:gd name="connsiteX53" fmla="*/ 30252 w 61667"/>
                <a:gd name="connsiteY53" fmla="*/ 1745 h 57594"/>
                <a:gd name="connsiteX54" fmla="*/ 30833 w 61667"/>
                <a:gd name="connsiteY54" fmla="*/ 1164 h 57594"/>
                <a:gd name="connsiteX55" fmla="*/ 61667 w 61667"/>
                <a:gd name="connsiteY55" fmla="*/ 30834 h 57594"/>
                <a:gd name="connsiteX56" fmla="*/ 61667 w 61667"/>
                <a:gd name="connsiteY56" fmla="*/ 30834 h 57594"/>
                <a:gd name="connsiteX57" fmla="*/ 61667 w 61667"/>
                <a:gd name="connsiteY57" fmla="*/ 30834 h 57594"/>
                <a:gd name="connsiteX58" fmla="*/ 61667 w 61667"/>
                <a:gd name="connsiteY58" fmla="*/ 31415 h 57594"/>
                <a:gd name="connsiteX59" fmla="*/ 61667 w 61667"/>
                <a:gd name="connsiteY59" fmla="*/ 31997 h 57594"/>
                <a:gd name="connsiteX60" fmla="*/ 61667 w 61667"/>
                <a:gd name="connsiteY60" fmla="*/ 31997 h 57594"/>
                <a:gd name="connsiteX61" fmla="*/ 61085 w 61667"/>
                <a:gd name="connsiteY61" fmla="*/ 31997 h 57594"/>
                <a:gd name="connsiteX62" fmla="*/ 61667 w 61667"/>
                <a:gd name="connsiteY62" fmla="*/ 30834 h 57594"/>
                <a:gd name="connsiteX63" fmla="*/ 61085 w 61667"/>
                <a:gd name="connsiteY63" fmla="*/ 30834 h 57594"/>
                <a:gd name="connsiteX64" fmla="*/ 61667 w 61667"/>
                <a:gd name="connsiteY64" fmla="*/ 30834 h 57594"/>
                <a:gd name="connsiteX65" fmla="*/ 61667 w 61667"/>
                <a:gd name="connsiteY65" fmla="*/ 30834 h 57594"/>
                <a:gd name="connsiteX66" fmla="*/ 43051 w 61667"/>
                <a:gd name="connsiteY66" fmla="*/ 12217 h 57594"/>
                <a:gd name="connsiteX67" fmla="*/ 42469 w 61667"/>
                <a:gd name="connsiteY67" fmla="*/ 11635 h 57594"/>
                <a:gd name="connsiteX68" fmla="*/ 43051 w 61667"/>
                <a:gd name="connsiteY68" fmla="*/ 12217 h 57594"/>
                <a:gd name="connsiteX69" fmla="*/ 44214 w 61667"/>
                <a:gd name="connsiteY69" fmla="*/ 11054 h 57594"/>
                <a:gd name="connsiteX70" fmla="*/ 44214 w 61667"/>
                <a:gd name="connsiteY70" fmla="*/ 11635 h 57594"/>
                <a:gd name="connsiteX71" fmla="*/ 44796 w 61667"/>
                <a:gd name="connsiteY71" fmla="*/ 11635 h 57594"/>
                <a:gd name="connsiteX72" fmla="*/ 44214 w 61667"/>
                <a:gd name="connsiteY72" fmla="*/ 12217 h 57594"/>
                <a:gd name="connsiteX73" fmla="*/ 44214 w 61667"/>
                <a:gd name="connsiteY73" fmla="*/ 12799 h 57594"/>
                <a:gd name="connsiteX74" fmla="*/ 43051 w 61667"/>
                <a:gd name="connsiteY74" fmla="*/ 12217 h 57594"/>
                <a:gd name="connsiteX75" fmla="*/ 42469 w 61667"/>
                <a:gd name="connsiteY75" fmla="*/ 12799 h 57594"/>
                <a:gd name="connsiteX76" fmla="*/ 43051 w 61667"/>
                <a:gd name="connsiteY76" fmla="*/ 12217 h 5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1667" h="57594">
                  <a:moveTo>
                    <a:pt x="24434" y="55268"/>
                  </a:moveTo>
                  <a:lnTo>
                    <a:pt x="24434" y="55850"/>
                  </a:lnTo>
                  <a:lnTo>
                    <a:pt x="25016" y="56431"/>
                  </a:lnTo>
                  <a:lnTo>
                    <a:pt x="24434" y="57013"/>
                  </a:lnTo>
                  <a:lnTo>
                    <a:pt x="24434" y="57595"/>
                  </a:lnTo>
                  <a:lnTo>
                    <a:pt x="23852" y="57013"/>
                  </a:lnTo>
                  <a:lnTo>
                    <a:pt x="23271" y="57013"/>
                  </a:lnTo>
                  <a:lnTo>
                    <a:pt x="23852" y="56431"/>
                  </a:lnTo>
                  <a:lnTo>
                    <a:pt x="23271" y="55850"/>
                  </a:lnTo>
                  <a:lnTo>
                    <a:pt x="23852" y="55850"/>
                  </a:lnTo>
                  <a:lnTo>
                    <a:pt x="24434" y="55268"/>
                  </a:lnTo>
                  <a:close/>
                  <a:moveTo>
                    <a:pt x="8145" y="43632"/>
                  </a:moveTo>
                  <a:lnTo>
                    <a:pt x="6981" y="43632"/>
                  </a:lnTo>
                  <a:lnTo>
                    <a:pt x="8145" y="43632"/>
                  </a:lnTo>
                  <a:lnTo>
                    <a:pt x="6981" y="42469"/>
                  </a:lnTo>
                  <a:lnTo>
                    <a:pt x="8145" y="42469"/>
                  </a:lnTo>
                  <a:lnTo>
                    <a:pt x="8726" y="41887"/>
                  </a:lnTo>
                  <a:lnTo>
                    <a:pt x="8726" y="42469"/>
                  </a:lnTo>
                  <a:lnTo>
                    <a:pt x="9308" y="43051"/>
                  </a:lnTo>
                  <a:lnTo>
                    <a:pt x="8726" y="43632"/>
                  </a:lnTo>
                  <a:lnTo>
                    <a:pt x="8726" y="44214"/>
                  </a:lnTo>
                  <a:lnTo>
                    <a:pt x="8145" y="43632"/>
                  </a:lnTo>
                  <a:close/>
                  <a:moveTo>
                    <a:pt x="2327" y="22689"/>
                  </a:moveTo>
                  <a:lnTo>
                    <a:pt x="3490" y="23271"/>
                  </a:lnTo>
                  <a:lnTo>
                    <a:pt x="2327" y="23852"/>
                  </a:lnTo>
                  <a:lnTo>
                    <a:pt x="2327" y="25016"/>
                  </a:lnTo>
                  <a:lnTo>
                    <a:pt x="1163" y="24434"/>
                  </a:lnTo>
                  <a:lnTo>
                    <a:pt x="0" y="24434"/>
                  </a:lnTo>
                  <a:lnTo>
                    <a:pt x="582" y="23271"/>
                  </a:lnTo>
                  <a:lnTo>
                    <a:pt x="0" y="22107"/>
                  </a:lnTo>
                  <a:lnTo>
                    <a:pt x="1163" y="22107"/>
                  </a:lnTo>
                  <a:lnTo>
                    <a:pt x="2327" y="20944"/>
                  </a:lnTo>
                  <a:lnTo>
                    <a:pt x="2327" y="22689"/>
                  </a:lnTo>
                  <a:close/>
                  <a:moveTo>
                    <a:pt x="36069" y="31997"/>
                  </a:moveTo>
                  <a:lnTo>
                    <a:pt x="34906" y="31997"/>
                  </a:lnTo>
                  <a:lnTo>
                    <a:pt x="35488" y="30834"/>
                  </a:lnTo>
                  <a:lnTo>
                    <a:pt x="34906" y="29670"/>
                  </a:lnTo>
                  <a:lnTo>
                    <a:pt x="36069" y="29670"/>
                  </a:lnTo>
                  <a:lnTo>
                    <a:pt x="37233" y="28507"/>
                  </a:lnTo>
                  <a:lnTo>
                    <a:pt x="37233" y="29670"/>
                  </a:lnTo>
                  <a:lnTo>
                    <a:pt x="38396" y="30252"/>
                  </a:lnTo>
                  <a:lnTo>
                    <a:pt x="37233" y="30834"/>
                  </a:lnTo>
                  <a:lnTo>
                    <a:pt x="37233" y="31997"/>
                  </a:lnTo>
                  <a:lnTo>
                    <a:pt x="36069" y="31997"/>
                  </a:lnTo>
                  <a:close/>
                  <a:moveTo>
                    <a:pt x="30833" y="1164"/>
                  </a:moveTo>
                  <a:lnTo>
                    <a:pt x="30252" y="582"/>
                  </a:lnTo>
                  <a:lnTo>
                    <a:pt x="31416" y="582"/>
                  </a:lnTo>
                  <a:lnTo>
                    <a:pt x="31997" y="0"/>
                  </a:lnTo>
                  <a:lnTo>
                    <a:pt x="31997" y="582"/>
                  </a:lnTo>
                  <a:lnTo>
                    <a:pt x="32579" y="1164"/>
                  </a:lnTo>
                  <a:lnTo>
                    <a:pt x="31997" y="1745"/>
                  </a:lnTo>
                  <a:lnTo>
                    <a:pt x="31997" y="2327"/>
                  </a:lnTo>
                  <a:lnTo>
                    <a:pt x="30833" y="1164"/>
                  </a:lnTo>
                  <a:lnTo>
                    <a:pt x="30252" y="1745"/>
                  </a:lnTo>
                  <a:lnTo>
                    <a:pt x="30833" y="1164"/>
                  </a:lnTo>
                  <a:close/>
                  <a:moveTo>
                    <a:pt x="61667" y="30834"/>
                  </a:moveTo>
                  <a:lnTo>
                    <a:pt x="61667" y="30834"/>
                  </a:lnTo>
                  <a:lnTo>
                    <a:pt x="61667" y="30834"/>
                  </a:lnTo>
                  <a:lnTo>
                    <a:pt x="61667" y="31415"/>
                  </a:lnTo>
                  <a:lnTo>
                    <a:pt x="61667" y="31997"/>
                  </a:lnTo>
                  <a:lnTo>
                    <a:pt x="61667" y="31997"/>
                  </a:lnTo>
                  <a:lnTo>
                    <a:pt x="61085" y="31997"/>
                  </a:lnTo>
                  <a:lnTo>
                    <a:pt x="61667" y="30834"/>
                  </a:lnTo>
                  <a:lnTo>
                    <a:pt x="61085" y="30834"/>
                  </a:lnTo>
                  <a:lnTo>
                    <a:pt x="61667" y="30834"/>
                  </a:lnTo>
                  <a:lnTo>
                    <a:pt x="61667" y="30834"/>
                  </a:lnTo>
                  <a:close/>
                  <a:moveTo>
                    <a:pt x="43051" y="12217"/>
                  </a:moveTo>
                  <a:lnTo>
                    <a:pt x="42469" y="11635"/>
                  </a:lnTo>
                  <a:lnTo>
                    <a:pt x="43051" y="12217"/>
                  </a:lnTo>
                  <a:lnTo>
                    <a:pt x="44214" y="11054"/>
                  </a:lnTo>
                  <a:lnTo>
                    <a:pt x="44214" y="11635"/>
                  </a:lnTo>
                  <a:lnTo>
                    <a:pt x="44796" y="11635"/>
                  </a:lnTo>
                  <a:lnTo>
                    <a:pt x="44214" y="12217"/>
                  </a:lnTo>
                  <a:lnTo>
                    <a:pt x="44214" y="12799"/>
                  </a:lnTo>
                  <a:lnTo>
                    <a:pt x="43051" y="12217"/>
                  </a:lnTo>
                  <a:lnTo>
                    <a:pt x="42469" y="12799"/>
                  </a:lnTo>
                  <a:lnTo>
                    <a:pt x="43051" y="12217"/>
                  </a:lnTo>
                  <a:close/>
                </a:path>
              </a:pathLst>
            </a:custGeom>
            <a:solidFill>
              <a:srgbClr val="FFFFFF"/>
            </a:solidFill>
            <a:ln w="5818" cap="flat">
              <a:noFill/>
              <a:prstDash val="solid"/>
              <a:miter/>
            </a:ln>
          </p:spPr>
          <p:txBody>
            <a:bodyPr rtlCol="0" anchor="ctr"/>
            <a:lstStyle/>
            <a:p>
              <a:endParaRPr lang="en-US">
                <a:solidFill>
                  <a:schemeClr val="bg1"/>
                </a:solidFill>
              </a:endParaRPr>
            </a:p>
          </p:txBody>
        </p:sp>
        <p:sp>
          <p:nvSpPr>
            <p:cNvPr id="41" name="Freeform 40">
              <a:extLst>
                <a:ext uri="{FF2B5EF4-FFF2-40B4-BE49-F238E27FC236}">
                  <a16:creationId xmlns:a16="http://schemas.microsoft.com/office/drawing/2014/main" id="{1A63438A-B645-10CD-BF98-44F31A4B1714}"/>
                </a:ext>
              </a:extLst>
            </p:cNvPr>
            <p:cNvSpPr/>
            <p:nvPr/>
          </p:nvSpPr>
          <p:spPr>
            <a:xfrm>
              <a:off x="5736038" y="2164503"/>
              <a:ext cx="220198" cy="194428"/>
            </a:xfrm>
            <a:custGeom>
              <a:avLst/>
              <a:gdLst>
                <a:gd name="connsiteX0" fmla="*/ 44214 w 54686"/>
                <a:gd name="connsiteY0" fmla="*/ 1745 h 48286"/>
                <a:gd name="connsiteX1" fmla="*/ 44214 w 54686"/>
                <a:gd name="connsiteY1" fmla="*/ 1164 h 48286"/>
                <a:gd name="connsiteX2" fmla="*/ 43632 w 54686"/>
                <a:gd name="connsiteY2" fmla="*/ 582 h 48286"/>
                <a:gd name="connsiteX3" fmla="*/ 44214 w 54686"/>
                <a:gd name="connsiteY3" fmla="*/ 582 h 48286"/>
                <a:gd name="connsiteX4" fmla="*/ 44796 w 54686"/>
                <a:gd name="connsiteY4" fmla="*/ 0 h 48286"/>
                <a:gd name="connsiteX5" fmla="*/ 45378 w 54686"/>
                <a:gd name="connsiteY5" fmla="*/ 582 h 48286"/>
                <a:gd name="connsiteX6" fmla="*/ 45960 w 54686"/>
                <a:gd name="connsiteY6" fmla="*/ 582 h 48286"/>
                <a:gd name="connsiteX7" fmla="*/ 45378 w 54686"/>
                <a:gd name="connsiteY7" fmla="*/ 1164 h 48286"/>
                <a:gd name="connsiteX8" fmla="*/ 45378 w 54686"/>
                <a:gd name="connsiteY8" fmla="*/ 1745 h 48286"/>
                <a:gd name="connsiteX9" fmla="*/ 44796 w 54686"/>
                <a:gd name="connsiteY9" fmla="*/ 1164 h 48286"/>
                <a:gd name="connsiteX10" fmla="*/ 44214 w 54686"/>
                <a:gd name="connsiteY10" fmla="*/ 1745 h 48286"/>
                <a:gd name="connsiteX11" fmla="*/ 54105 w 54686"/>
                <a:gd name="connsiteY11" fmla="*/ 19780 h 48286"/>
                <a:gd name="connsiteX12" fmla="*/ 54686 w 54686"/>
                <a:gd name="connsiteY12" fmla="*/ 19780 h 48286"/>
                <a:gd name="connsiteX13" fmla="*/ 54105 w 54686"/>
                <a:gd name="connsiteY13" fmla="*/ 20362 h 48286"/>
                <a:gd name="connsiteX14" fmla="*/ 54105 w 54686"/>
                <a:gd name="connsiteY14" fmla="*/ 20944 h 48286"/>
                <a:gd name="connsiteX15" fmla="*/ 53522 w 54686"/>
                <a:gd name="connsiteY15" fmla="*/ 20362 h 48286"/>
                <a:gd name="connsiteX16" fmla="*/ 52941 w 54686"/>
                <a:gd name="connsiteY16" fmla="*/ 20944 h 48286"/>
                <a:gd name="connsiteX17" fmla="*/ 52941 w 54686"/>
                <a:gd name="connsiteY17" fmla="*/ 20362 h 48286"/>
                <a:gd name="connsiteX18" fmla="*/ 52359 w 54686"/>
                <a:gd name="connsiteY18" fmla="*/ 19780 h 48286"/>
                <a:gd name="connsiteX19" fmla="*/ 53522 w 54686"/>
                <a:gd name="connsiteY19" fmla="*/ 19780 h 48286"/>
                <a:gd name="connsiteX20" fmla="*/ 54105 w 54686"/>
                <a:gd name="connsiteY20" fmla="*/ 19198 h 48286"/>
                <a:gd name="connsiteX21" fmla="*/ 54105 w 54686"/>
                <a:gd name="connsiteY21" fmla="*/ 19780 h 48286"/>
                <a:gd name="connsiteX22" fmla="*/ 49450 w 54686"/>
                <a:gd name="connsiteY22" fmla="*/ 40724 h 48286"/>
                <a:gd name="connsiteX23" fmla="*/ 48869 w 54686"/>
                <a:gd name="connsiteY23" fmla="*/ 39560 h 48286"/>
                <a:gd name="connsiteX24" fmla="*/ 50032 w 54686"/>
                <a:gd name="connsiteY24" fmla="*/ 39560 h 48286"/>
                <a:gd name="connsiteX25" fmla="*/ 50613 w 54686"/>
                <a:gd name="connsiteY25" fmla="*/ 38397 h 48286"/>
                <a:gd name="connsiteX26" fmla="*/ 51196 w 54686"/>
                <a:gd name="connsiteY26" fmla="*/ 39560 h 48286"/>
                <a:gd name="connsiteX27" fmla="*/ 52359 w 54686"/>
                <a:gd name="connsiteY27" fmla="*/ 40142 h 48286"/>
                <a:gd name="connsiteX28" fmla="*/ 51196 w 54686"/>
                <a:gd name="connsiteY28" fmla="*/ 40724 h 48286"/>
                <a:gd name="connsiteX29" fmla="*/ 51196 w 54686"/>
                <a:gd name="connsiteY29" fmla="*/ 41887 h 48286"/>
                <a:gd name="connsiteX30" fmla="*/ 50032 w 54686"/>
                <a:gd name="connsiteY30" fmla="*/ 41305 h 48286"/>
                <a:gd name="connsiteX31" fmla="*/ 48869 w 54686"/>
                <a:gd name="connsiteY31" fmla="*/ 41887 h 48286"/>
                <a:gd name="connsiteX32" fmla="*/ 49450 w 54686"/>
                <a:gd name="connsiteY32" fmla="*/ 40724 h 48286"/>
                <a:gd name="connsiteX33" fmla="*/ 23852 w 54686"/>
                <a:gd name="connsiteY33" fmla="*/ 17453 h 48286"/>
                <a:gd name="connsiteX34" fmla="*/ 25016 w 54686"/>
                <a:gd name="connsiteY34" fmla="*/ 18035 h 48286"/>
                <a:gd name="connsiteX35" fmla="*/ 23852 w 54686"/>
                <a:gd name="connsiteY35" fmla="*/ 18617 h 48286"/>
                <a:gd name="connsiteX36" fmla="*/ 23852 w 54686"/>
                <a:gd name="connsiteY36" fmla="*/ 19780 h 48286"/>
                <a:gd name="connsiteX37" fmla="*/ 22689 w 54686"/>
                <a:gd name="connsiteY37" fmla="*/ 19198 h 48286"/>
                <a:gd name="connsiteX38" fmla="*/ 21525 w 54686"/>
                <a:gd name="connsiteY38" fmla="*/ 19780 h 48286"/>
                <a:gd name="connsiteX39" fmla="*/ 22107 w 54686"/>
                <a:gd name="connsiteY39" fmla="*/ 18617 h 48286"/>
                <a:gd name="connsiteX40" fmla="*/ 21525 w 54686"/>
                <a:gd name="connsiteY40" fmla="*/ 17453 h 48286"/>
                <a:gd name="connsiteX41" fmla="*/ 22689 w 54686"/>
                <a:gd name="connsiteY41" fmla="*/ 17453 h 48286"/>
                <a:gd name="connsiteX42" fmla="*/ 23271 w 54686"/>
                <a:gd name="connsiteY42" fmla="*/ 16289 h 48286"/>
                <a:gd name="connsiteX43" fmla="*/ 23852 w 54686"/>
                <a:gd name="connsiteY43" fmla="*/ 17453 h 48286"/>
                <a:gd name="connsiteX44" fmla="*/ 14544 w 54686"/>
                <a:gd name="connsiteY44" fmla="*/ 47705 h 48286"/>
                <a:gd name="connsiteX45" fmla="*/ 14544 w 54686"/>
                <a:gd name="connsiteY45" fmla="*/ 48287 h 48286"/>
                <a:gd name="connsiteX46" fmla="*/ 13963 w 54686"/>
                <a:gd name="connsiteY46" fmla="*/ 47705 h 48286"/>
                <a:gd name="connsiteX47" fmla="*/ 13381 w 54686"/>
                <a:gd name="connsiteY47" fmla="*/ 48287 h 48286"/>
                <a:gd name="connsiteX48" fmla="*/ 13381 w 54686"/>
                <a:gd name="connsiteY48" fmla="*/ 47705 h 48286"/>
                <a:gd name="connsiteX49" fmla="*/ 12799 w 54686"/>
                <a:gd name="connsiteY49" fmla="*/ 47123 h 48286"/>
                <a:gd name="connsiteX50" fmla="*/ 13963 w 54686"/>
                <a:gd name="connsiteY50" fmla="*/ 47123 h 48286"/>
                <a:gd name="connsiteX51" fmla="*/ 14544 w 54686"/>
                <a:gd name="connsiteY51" fmla="*/ 46541 h 48286"/>
                <a:gd name="connsiteX52" fmla="*/ 15126 w 54686"/>
                <a:gd name="connsiteY52" fmla="*/ 47123 h 48286"/>
                <a:gd name="connsiteX53" fmla="*/ 15707 w 54686"/>
                <a:gd name="connsiteY53" fmla="*/ 47123 h 48286"/>
                <a:gd name="connsiteX54" fmla="*/ 14544 w 54686"/>
                <a:gd name="connsiteY54" fmla="*/ 47705 h 48286"/>
                <a:gd name="connsiteX55" fmla="*/ 0 w 54686"/>
                <a:gd name="connsiteY55" fmla="*/ 8145 h 48286"/>
                <a:gd name="connsiteX56" fmla="*/ 0 w 54686"/>
                <a:gd name="connsiteY56" fmla="*/ 8145 h 48286"/>
                <a:gd name="connsiteX57" fmla="*/ 0 w 54686"/>
                <a:gd name="connsiteY57" fmla="*/ 8145 h 48286"/>
                <a:gd name="connsiteX58" fmla="*/ 0 w 54686"/>
                <a:gd name="connsiteY58" fmla="*/ 7563 h 48286"/>
                <a:gd name="connsiteX59" fmla="*/ 0 w 54686"/>
                <a:gd name="connsiteY59" fmla="*/ 7563 h 48286"/>
                <a:gd name="connsiteX60" fmla="*/ 0 w 54686"/>
                <a:gd name="connsiteY60" fmla="*/ 8145 h 48286"/>
                <a:gd name="connsiteX61" fmla="*/ 582 w 54686"/>
                <a:gd name="connsiteY61" fmla="*/ 7563 h 48286"/>
                <a:gd name="connsiteX62" fmla="*/ 582 w 54686"/>
                <a:gd name="connsiteY62" fmla="*/ 7563 h 48286"/>
                <a:gd name="connsiteX63" fmla="*/ 582 w 54686"/>
                <a:gd name="connsiteY63" fmla="*/ 8145 h 48286"/>
                <a:gd name="connsiteX64" fmla="*/ 0 w 54686"/>
                <a:gd name="connsiteY64" fmla="*/ 8145 h 48286"/>
                <a:gd name="connsiteX65" fmla="*/ 0 w 54686"/>
                <a:gd name="connsiteY65" fmla="*/ 8145 h 48286"/>
                <a:gd name="connsiteX66" fmla="*/ 9308 w 54686"/>
                <a:gd name="connsiteY66" fmla="*/ 32579 h 48286"/>
                <a:gd name="connsiteX67" fmla="*/ 9308 w 54686"/>
                <a:gd name="connsiteY67" fmla="*/ 33161 h 48286"/>
                <a:gd name="connsiteX68" fmla="*/ 8726 w 54686"/>
                <a:gd name="connsiteY68" fmla="*/ 32579 h 48286"/>
                <a:gd name="connsiteX69" fmla="*/ 8145 w 54686"/>
                <a:gd name="connsiteY69" fmla="*/ 32579 h 48286"/>
                <a:gd name="connsiteX70" fmla="*/ 8145 w 54686"/>
                <a:gd name="connsiteY70" fmla="*/ 31997 h 48286"/>
                <a:gd name="connsiteX71" fmla="*/ 7563 w 54686"/>
                <a:gd name="connsiteY71" fmla="*/ 31415 h 48286"/>
                <a:gd name="connsiteX72" fmla="*/ 8145 w 54686"/>
                <a:gd name="connsiteY72" fmla="*/ 31415 h 48286"/>
                <a:gd name="connsiteX73" fmla="*/ 8726 w 54686"/>
                <a:gd name="connsiteY73" fmla="*/ 30834 h 48286"/>
                <a:gd name="connsiteX74" fmla="*/ 8726 w 54686"/>
                <a:gd name="connsiteY74" fmla="*/ 31415 h 48286"/>
                <a:gd name="connsiteX75" fmla="*/ 9308 w 54686"/>
                <a:gd name="connsiteY75" fmla="*/ 31415 h 48286"/>
                <a:gd name="connsiteX76" fmla="*/ 9308 w 54686"/>
                <a:gd name="connsiteY76" fmla="*/ 32579 h 48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4686" h="48286">
                  <a:moveTo>
                    <a:pt x="44214" y="1745"/>
                  </a:moveTo>
                  <a:lnTo>
                    <a:pt x="44214" y="1164"/>
                  </a:lnTo>
                  <a:lnTo>
                    <a:pt x="43632" y="582"/>
                  </a:lnTo>
                  <a:lnTo>
                    <a:pt x="44214" y="582"/>
                  </a:lnTo>
                  <a:lnTo>
                    <a:pt x="44796" y="0"/>
                  </a:lnTo>
                  <a:lnTo>
                    <a:pt x="45378" y="582"/>
                  </a:lnTo>
                  <a:lnTo>
                    <a:pt x="45960" y="582"/>
                  </a:lnTo>
                  <a:lnTo>
                    <a:pt x="45378" y="1164"/>
                  </a:lnTo>
                  <a:lnTo>
                    <a:pt x="45378" y="1745"/>
                  </a:lnTo>
                  <a:lnTo>
                    <a:pt x="44796" y="1164"/>
                  </a:lnTo>
                  <a:lnTo>
                    <a:pt x="44214" y="1745"/>
                  </a:lnTo>
                  <a:close/>
                  <a:moveTo>
                    <a:pt x="54105" y="19780"/>
                  </a:moveTo>
                  <a:lnTo>
                    <a:pt x="54686" y="19780"/>
                  </a:lnTo>
                  <a:lnTo>
                    <a:pt x="54105" y="20362"/>
                  </a:lnTo>
                  <a:lnTo>
                    <a:pt x="54105" y="20944"/>
                  </a:lnTo>
                  <a:lnTo>
                    <a:pt x="53522" y="20362"/>
                  </a:lnTo>
                  <a:lnTo>
                    <a:pt x="52941" y="20944"/>
                  </a:lnTo>
                  <a:lnTo>
                    <a:pt x="52941" y="20362"/>
                  </a:lnTo>
                  <a:lnTo>
                    <a:pt x="52359" y="19780"/>
                  </a:lnTo>
                  <a:lnTo>
                    <a:pt x="53522" y="19780"/>
                  </a:lnTo>
                  <a:lnTo>
                    <a:pt x="54105" y="19198"/>
                  </a:lnTo>
                  <a:lnTo>
                    <a:pt x="54105" y="19780"/>
                  </a:lnTo>
                  <a:close/>
                  <a:moveTo>
                    <a:pt x="49450" y="40724"/>
                  </a:moveTo>
                  <a:lnTo>
                    <a:pt x="48869" y="39560"/>
                  </a:lnTo>
                  <a:lnTo>
                    <a:pt x="50032" y="39560"/>
                  </a:lnTo>
                  <a:lnTo>
                    <a:pt x="50613" y="38397"/>
                  </a:lnTo>
                  <a:lnTo>
                    <a:pt x="51196" y="39560"/>
                  </a:lnTo>
                  <a:lnTo>
                    <a:pt x="52359" y="40142"/>
                  </a:lnTo>
                  <a:lnTo>
                    <a:pt x="51196" y="40724"/>
                  </a:lnTo>
                  <a:lnTo>
                    <a:pt x="51196" y="41887"/>
                  </a:lnTo>
                  <a:lnTo>
                    <a:pt x="50032" y="41305"/>
                  </a:lnTo>
                  <a:lnTo>
                    <a:pt x="48869" y="41887"/>
                  </a:lnTo>
                  <a:lnTo>
                    <a:pt x="49450" y="40724"/>
                  </a:lnTo>
                  <a:close/>
                  <a:moveTo>
                    <a:pt x="23852" y="17453"/>
                  </a:moveTo>
                  <a:lnTo>
                    <a:pt x="25016" y="18035"/>
                  </a:lnTo>
                  <a:lnTo>
                    <a:pt x="23852" y="18617"/>
                  </a:lnTo>
                  <a:lnTo>
                    <a:pt x="23852" y="19780"/>
                  </a:lnTo>
                  <a:lnTo>
                    <a:pt x="22689" y="19198"/>
                  </a:lnTo>
                  <a:lnTo>
                    <a:pt x="21525" y="19780"/>
                  </a:lnTo>
                  <a:lnTo>
                    <a:pt x="22107" y="18617"/>
                  </a:lnTo>
                  <a:lnTo>
                    <a:pt x="21525" y="17453"/>
                  </a:lnTo>
                  <a:lnTo>
                    <a:pt x="22689" y="17453"/>
                  </a:lnTo>
                  <a:lnTo>
                    <a:pt x="23271" y="16289"/>
                  </a:lnTo>
                  <a:lnTo>
                    <a:pt x="23852" y="17453"/>
                  </a:lnTo>
                  <a:close/>
                  <a:moveTo>
                    <a:pt x="14544" y="47705"/>
                  </a:moveTo>
                  <a:lnTo>
                    <a:pt x="14544" y="48287"/>
                  </a:lnTo>
                  <a:lnTo>
                    <a:pt x="13963" y="47705"/>
                  </a:lnTo>
                  <a:lnTo>
                    <a:pt x="13381" y="48287"/>
                  </a:lnTo>
                  <a:lnTo>
                    <a:pt x="13381" y="47705"/>
                  </a:lnTo>
                  <a:lnTo>
                    <a:pt x="12799" y="47123"/>
                  </a:lnTo>
                  <a:lnTo>
                    <a:pt x="13963" y="47123"/>
                  </a:lnTo>
                  <a:lnTo>
                    <a:pt x="14544" y="46541"/>
                  </a:lnTo>
                  <a:lnTo>
                    <a:pt x="15126" y="47123"/>
                  </a:lnTo>
                  <a:lnTo>
                    <a:pt x="15707" y="47123"/>
                  </a:lnTo>
                  <a:lnTo>
                    <a:pt x="14544" y="47705"/>
                  </a:lnTo>
                  <a:close/>
                  <a:moveTo>
                    <a:pt x="0" y="8145"/>
                  </a:moveTo>
                  <a:lnTo>
                    <a:pt x="0" y="8145"/>
                  </a:lnTo>
                  <a:lnTo>
                    <a:pt x="0" y="8145"/>
                  </a:lnTo>
                  <a:lnTo>
                    <a:pt x="0" y="7563"/>
                  </a:lnTo>
                  <a:lnTo>
                    <a:pt x="0" y="7563"/>
                  </a:lnTo>
                  <a:lnTo>
                    <a:pt x="0" y="8145"/>
                  </a:lnTo>
                  <a:lnTo>
                    <a:pt x="582" y="7563"/>
                  </a:lnTo>
                  <a:lnTo>
                    <a:pt x="582" y="7563"/>
                  </a:lnTo>
                  <a:lnTo>
                    <a:pt x="582" y="8145"/>
                  </a:lnTo>
                  <a:lnTo>
                    <a:pt x="0" y="8145"/>
                  </a:lnTo>
                  <a:lnTo>
                    <a:pt x="0" y="8145"/>
                  </a:lnTo>
                  <a:close/>
                  <a:moveTo>
                    <a:pt x="9308" y="32579"/>
                  </a:moveTo>
                  <a:lnTo>
                    <a:pt x="9308" y="33161"/>
                  </a:lnTo>
                  <a:lnTo>
                    <a:pt x="8726" y="32579"/>
                  </a:lnTo>
                  <a:lnTo>
                    <a:pt x="8145" y="32579"/>
                  </a:lnTo>
                  <a:lnTo>
                    <a:pt x="8145" y="31997"/>
                  </a:lnTo>
                  <a:lnTo>
                    <a:pt x="7563" y="31415"/>
                  </a:lnTo>
                  <a:lnTo>
                    <a:pt x="8145" y="31415"/>
                  </a:lnTo>
                  <a:lnTo>
                    <a:pt x="8726" y="30834"/>
                  </a:lnTo>
                  <a:lnTo>
                    <a:pt x="8726" y="31415"/>
                  </a:lnTo>
                  <a:lnTo>
                    <a:pt x="9308" y="31415"/>
                  </a:lnTo>
                  <a:lnTo>
                    <a:pt x="9308" y="32579"/>
                  </a:lnTo>
                  <a:close/>
                </a:path>
              </a:pathLst>
            </a:custGeom>
            <a:solidFill>
              <a:srgbClr val="FFFFFF"/>
            </a:solidFill>
            <a:ln w="5818" cap="flat">
              <a:noFill/>
              <a:prstDash val="solid"/>
              <a:miter/>
            </a:ln>
          </p:spPr>
          <p:txBody>
            <a:bodyPr rtlCol="0" anchor="ctr"/>
            <a:lstStyle/>
            <a:p>
              <a:endParaRPr lang="en-US">
                <a:solidFill>
                  <a:schemeClr val="bg1"/>
                </a:solidFill>
              </a:endParaRPr>
            </a:p>
          </p:txBody>
        </p:sp>
        <p:sp>
          <p:nvSpPr>
            <p:cNvPr id="42" name="Freeform 41">
              <a:extLst>
                <a:ext uri="{FF2B5EF4-FFF2-40B4-BE49-F238E27FC236}">
                  <a16:creationId xmlns:a16="http://schemas.microsoft.com/office/drawing/2014/main" id="{2537ACB0-18D0-FF73-852F-50F06C186338}"/>
                </a:ext>
              </a:extLst>
            </p:cNvPr>
            <p:cNvSpPr/>
            <p:nvPr/>
          </p:nvSpPr>
          <p:spPr>
            <a:xfrm>
              <a:off x="4531974" y="2164503"/>
              <a:ext cx="245964" cy="234251"/>
            </a:xfrm>
            <a:custGeom>
              <a:avLst/>
              <a:gdLst>
                <a:gd name="connsiteX0" fmla="*/ 23852 w 61085"/>
                <a:gd name="connsiteY0" fmla="*/ 55850 h 58176"/>
                <a:gd name="connsiteX1" fmla="*/ 23852 w 61085"/>
                <a:gd name="connsiteY1" fmla="*/ 56431 h 58176"/>
                <a:gd name="connsiteX2" fmla="*/ 24435 w 61085"/>
                <a:gd name="connsiteY2" fmla="*/ 57013 h 58176"/>
                <a:gd name="connsiteX3" fmla="*/ 23852 w 61085"/>
                <a:gd name="connsiteY3" fmla="*/ 57595 h 58176"/>
                <a:gd name="connsiteX4" fmla="*/ 23852 w 61085"/>
                <a:gd name="connsiteY4" fmla="*/ 58177 h 58176"/>
                <a:gd name="connsiteX5" fmla="*/ 23271 w 61085"/>
                <a:gd name="connsiteY5" fmla="*/ 57595 h 58176"/>
                <a:gd name="connsiteX6" fmla="*/ 22689 w 61085"/>
                <a:gd name="connsiteY6" fmla="*/ 57595 h 58176"/>
                <a:gd name="connsiteX7" fmla="*/ 23271 w 61085"/>
                <a:gd name="connsiteY7" fmla="*/ 57013 h 58176"/>
                <a:gd name="connsiteX8" fmla="*/ 22689 w 61085"/>
                <a:gd name="connsiteY8" fmla="*/ 56431 h 58176"/>
                <a:gd name="connsiteX9" fmla="*/ 23271 w 61085"/>
                <a:gd name="connsiteY9" fmla="*/ 56431 h 58176"/>
                <a:gd name="connsiteX10" fmla="*/ 23852 w 61085"/>
                <a:gd name="connsiteY10" fmla="*/ 55850 h 58176"/>
                <a:gd name="connsiteX11" fmla="*/ 7563 w 61085"/>
                <a:gd name="connsiteY11" fmla="*/ 43632 h 58176"/>
                <a:gd name="connsiteX12" fmla="*/ 6399 w 61085"/>
                <a:gd name="connsiteY12" fmla="*/ 43632 h 58176"/>
                <a:gd name="connsiteX13" fmla="*/ 7563 w 61085"/>
                <a:gd name="connsiteY13" fmla="*/ 43632 h 58176"/>
                <a:gd name="connsiteX14" fmla="*/ 6399 w 61085"/>
                <a:gd name="connsiteY14" fmla="*/ 42469 h 58176"/>
                <a:gd name="connsiteX15" fmla="*/ 7563 w 61085"/>
                <a:gd name="connsiteY15" fmla="*/ 42469 h 58176"/>
                <a:gd name="connsiteX16" fmla="*/ 8145 w 61085"/>
                <a:gd name="connsiteY16" fmla="*/ 41887 h 58176"/>
                <a:gd name="connsiteX17" fmla="*/ 8145 w 61085"/>
                <a:gd name="connsiteY17" fmla="*/ 42469 h 58176"/>
                <a:gd name="connsiteX18" fmla="*/ 8726 w 61085"/>
                <a:gd name="connsiteY18" fmla="*/ 43051 h 58176"/>
                <a:gd name="connsiteX19" fmla="*/ 8145 w 61085"/>
                <a:gd name="connsiteY19" fmla="*/ 43632 h 58176"/>
                <a:gd name="connsiteX20" fmla="*/ 8145 w 61085"/>
                <a:gd name="connsiteY20" fmla="*/ 44214 h 58176"/>
                <a:gd name="connsiteX21" fmla="*/ 7563 w 61085"/>
                <a:gd name="connsiteY21" fmla="*/ 43632 h 58176"/>
                <a:gd name="connsiteX22" fmla="*/ 2327 w 61085"/>
                <a:gd name="connsiteY22" fmla="*/ 23271 h 58176"/>
                <a:gd name="connsiteX23" fmla="*/ 3490 w 61085"/>
                <a:gd name="connsiteY23" fmla="*/ 23852 h 58176"/>
                <a:gd name="connsiteX24" fmla="*/ 2327 w 61085"/>
                <a:gd name="connsiteY24" fmla="*/ 24434 h 58176"/>
                <a:gd name="connsiteX25" fmla="*/ 2327 w 61085"/>
                <a:gd name="connsiteY25" fmla="*/ 25598 h 58176"/>
                <a:gd name="connsiteX26" fmla="*/ 1164 w 61085"/>
                <a:gd name="connsiteY26" fmla="*/ 25016 h 58176"/>
                <a:gd name="connsiteX27" fmla="*/ 0 w 61085"/>
                <a:gd name="connsiteY27" fmla="*/ 25016 h 58176"/>
                <a:gd name="connsiteX28" fmla="*/ 582 w 61085"/>
                <a:gd name="connsiteY28" fmla="*/ 23852 h 58176"/>
                <a:gd name="connsiteX29" fmla="*/ 0 w 61085"/>
                <a:gd name="connsiteY29" fmla="*/ 22689 h 58176"/>
                <a:gd name="connsiteX30" fmla="*/ 1164 w 61085"/>
                <a:gd name="connsiteY30" fmla="*/ 22689 h 58176"/>
                <a:gd name="connsiteX31" fmla="*/ 2327 w 61085"/>
                <a:gd name="connsiteY31" fmla="*/ 21525 h 58176"/>
                <a:gd name="connsiteX32" fmla="*/ 2327 w 61085"/>
                <a:gd name="connsiteY32" fmla="*/ 23271 h 58176"/>
                <a:gd name="connsiteX33" fmla="*/ 35488 w 61085"/>
                <a:gd name="connsiteY33" fmla="*/ 31997 h 58176"/>
                <a:gd name="connsiteX34" fmla="*/ 34324 w 61085"/>
                <a:gd name="connsiteY34" fmla="*/ 31997 h 58176"/>
                <a:gd name="connsiteX35" fmla="*/ 34906 w 61085"/>
                <a:gd name="connsiteY35" fmla="*/ 30834 h 58176"/>
                <a:gd name="connsiteX36" fmla="*/ 34324 w 61085"/>
                <a:gd name="connsiteY36" fmla="*/ 29670 h 58176"/>
                <a:gd name="connsiteX37" fmla="*/ 35488 w 61085"/>
                <a:gd name="connsiteY37" fmla="*/ 29670 h 58176"/>
                <a:gd name="connsiteX38" fmla="*/ 36652 w 61085"/>
                <a:gd name="connsiteY38" fmla="*/ 28507 h 58176"/>
                <a:gd name="connsiteX39" fmla="*/ 36652 w 61085"/>
                <a:gd name="connsiteY39" fmla="*/ 29670 h 58176"/>
                <a:gd name="connsiteX40" fmla="*/ 37815 w 61085"/>
                <a:gd name="connsiteY40" fmla="*/ 30252 h 58176"/>
                <a:gd name="connsiteX41" fmla="*/ 36652 w 61085"/>
                <a:gd name="connsiteY41" fmla="*/ 30834 h 58176"/>
                <a:gd name="connsiteX42" fmla="*/ 36652 w 61085"/>
                <a:gd name="connsiteY42" fmla="*/ 31997 h 58176"/>
                <a:gd name="connsiteX43" fmla="*/ 35488 w 61085"/>
                <a:gd name="connsiteY43" fmla="*/ 31997 h 58176"/>
                <a:gd name="connsiteX44" fmla="*/ 30252 w 61085"/>
                <a:gd name="connsiteY44" fmla="*/ 1164 h 58176"/>
                <a:gd name="connsiteX45" fmla="*/ 29670 w 61085"/>
                <a:gd name="connsiteY45" fmla="*/ 582 h 58176"/>
                <a:gd name="connsiteX46" fmla="*/ 30834 w 61085"/>
                <a:gd name="connsiteY46" fmla="*/ 582 h 58176"/>
                <a:gd name="connsiteX47" fmla="*/ 31416 w 61085"/>
                <a:gd name="connsiteY47" fmla="*/ 0 h 58176"/>
                <a:gd name="connsiteX48" fmla="*/ 31416 w 61085"/>
                <a:gd name="connsiteY48" fmla="*/ 582 h 58176"/>
                <a:gd name="connsiteX49" fmla="*/ 31997 w 61085"/>
                <a:gd name="connsiteY49" fmla="*/ 1164 h 58176"/>
                <a:gd name="connsiteX50" fmla="*/ 31416 w 61085"/>
                <a:gd name="connsiteY50" fmla="*/ 1745 h 58176"/>
                <a:gd name="connsiteX51" fmla="*/ 31416 w 61085"/>
                <a:gd name="connsiteY51" fmla="*/ 2327 h 58176"/>
                <a:gd name="connsiteX52" fmla="*/ 30252 w 61085"/>
                <a:gd name="connsiteY52" fmla="*/ 1164 h 58176"/>
                <a:gd name="connsiteX53" fmla="*/ 29670 w 61085"/>
                <a:gd name="connsiteY53" fmla="*/ 1745 h 58176"/>
                <a:gd name="connsiteX54" fmla="*/ 30252 w 61085"/>
                <a:gd name="connsiteY54" fmla="*/ 1164 h 58176"/>
                <a:gd name="connsiteX55" fmla="*/ 61085 w 61085"/>
                <a:gd name="connsiteY55" fmla="*/ 30834 h 58176"/>
                <a:gd name="connsiteX56" fmla="*/ 61085 w 61085"/>
                <a:gd name="connsiteY56" fmla="*/ 30834 h 58176"/>
                <a:gd name="connsiteX57" fmla="*/ 61085 w 61085"/>
                <a:gd name="connsiteY57" fmla="*/ 30834 h 58176"/>
                <a:gd name="connsiteX58" fmla="*/ 61085 w 61085"/>
                <a:gd name="connsiteY58" fmla="*/ 31415 h 58176"/>
                <a:gd name="connsiteX59" fmla="*/ 61085 w 61085"/>
                <a:gd name="connsiteY59" fmla="*/ 31997 h 58176"/>
                <a:gd name="connsiteX60" fmla="*/ 61085 w 61085"/>
                <a:gd name="connsiteY60" fmla="*/ 31997 h 58176"/>
                <a:gd name="connsiteX61" fmla="*/ 60504 w 61085"/>
                <a:gd name="connsiteY61" fmla="*/ 31997 h 58176"/>
                <a:gd name="connsiteX62" fmla="*/ 61085 w 61085"/>
                <a:gd name="connsiteY62" fmla="*/ 30834 h 58176"/>
                <a:gd name="connsiteX63" fmla="*/ 60504 w 61085"/>
                <a:gd name="connsiteY63" fmla="*/ 30834 h 58176"/>
                <a:gd name="connsiteX64" fmla="*/ 61085 w 61085"/>
                <a:gd name="connsiteY64" fmla="*/ 30834 h 58176"/>
                <a:gd name="connsiteX65" fmla="*/ 61085 w 61085"/>
                <a:gd name="connsiteY65" fmla="*/ 30834 h 58176"/>
                <a:gd name="connsiteX66" fmla="*/ 42469 w 61085"/>
                <a:gd name="connsiteY66" fmla="*/ 12799 h 58176"/>
                <a:gd name="connsiteX67" fmla="*/ 41888 w 61085"/>
                <a:gd name="connsiteY67" fmla="*/ 12217 h 58176"/>
                <a:gd name="connsiteX68" fmla="*/ 42469 w 61085"/>
                <a:gd name="connsiteY68" fmla="*/ 12799 h 58176"/>
                <a:gd name="connsiteX69" fmla="*/ 43632 w 61085"/>
                <a:gd name="connsiteY69" fmla="*/ 11635 h 58176"/>
                <a:gd name="connsiteX70" fmla="*/ 43632 w 61085"/>
                <a:gd name="connsiteY70" fmla="*/ 12217 h 58176"/>
                <a:gd name="connsiteX71" fmla="*/ 44214 w 61085"/>
                <a:gd name="connsiteY71" fmla="*/ 12217 h 58176"/>
                <a:gd name="connsiteX72" fmla="*/ 43632 w 61085"/>
                <a:gd name="connsiteY72" fmla="*/ 12799 h 58176"/>
                <a:gd name="connsiteX73" fmla="*/ 43632 w 61085"/>
                <a:gd name="connsiteY73" fmla="*/ 13381 h 58176"/>
                <a:gd name="connsiteX74" fmla="*/ 42469 w 61085"/>
                <a:gd name="connsiteY74" fmla="*/ 12799 h 58176"/>
                <a:gd name="connsiteX75" fmla="*/ 41888 w 61085"/>
                <a:gd name="connsiteY75" fmla="*/ 13381 h 58176"/>
                <a:gd name="connsiteX76" fmla="*/ 42469 w 61085"/>
                <a:gd name="connsiteY76" fmla="*/ 12799 h 5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1085" h="58176">
                  <a:moveTo>
                    <a:pt x="23852" y="55850"/>
                  </a:moveTo>
                  <a:lnTo>
                    <a:pt x="23852" y="56431"/>
                  </a:lnTo>
                  <a:lnTo>
                    <a:pt x="24435" y="57013"/>
                  </a:lnTo>
                  <a:lnTo>
                    <a:pt x="23852" y="57595"/>
                  </a:lnTo>
                  <a:lnTo>
                    <a:pt x="23852" y="58177"/>
                  </a:lnTo>
                  <a:lnTo>
                    <a:pt x="23271" y="57595"/>
                  </a:lnTo>
                  <a:lnTo>
                    <a:pt x="22689" y="57595"/>
                  </a:lnTo>
                  <a:lnTo>
                    <a:pt x="23271" y="57013"/>
                  </a:lnTo>
                  <a:lnTo>
                    <a:pt x="22689" y="56431"/>
                  </a:lnTo>
                  <a:lnTo>
                    <a:pt x="23271" y="56431"/>
                  </a:lnTo>
                  <a:lnTo>
                    <a:pt x="23852" y="55850"/>
                  </a:lnTo>
                  <a:close/>
                  <a:moveTo>
                    <a:pt x="7563" y="43632"/>
                  </a:moveTo>
                  <a:lnTo>
                    <a:pt x="6399" y="43632"/>
                  </a:lnTo>
                  <a:lnTo>
                    <a:pt x="7563" y="43632"/>
                  </a:lnTo>
                  <a:lnTo>
                    <a:pt x="6399" y="42469"/>
                  </a:lnTo>
                  <a:lnTo>
                    <a:pt x="7563" y="42469"/>
                  </a:lnTo>
                  <a:lnTo>
                    <a:pt x="8145" y="41887"/>
                  </a:lnTo>
                  <a:lnTo>
                    <a:pt x="8145" y="42469"/>
                  </a:lnTo>
                  <a:lnTo>
                    <a:pt x="8726" y="43051"/>
                  </a:lnTo>
                  <a:lnTo>
                    <a:pt x="8145" y="43632"/>
                  </a:lnTo>
                  <a:lnTo>
                    <a:pt x="8145" y="44214"/>
                  </a:lnTo>
                  <a:lnTo>
                    <a:pt x="7563" y="43632"/>
                  </a:lnTo>
                  <a:close/>
                  <a:moveTo>
                    <a:pt x="2327" y="23271"/>
                  </a:moveTo>
                  <a:lnTo>
                    <a:pt x="3490" y="23852"/>
                  </a:lnTo>
                  <a:lnTo>
                    <a:pt x="2327" y="24434"/>
                  </a:lnTo>
                  <a:lnTo>
                    <a:pt x="2327" y="25598"/>
                  </a:lnTo>
                  <a:lnTo>
                    <a:pt x="1164" y="25016"/>
                  </a:lnTo>
                  <a:lnTo>
                    <a:pt x="0" y="25016"/>
                  </a:lnTo>
                  <a:lnTo>
                    <a:pt x="582" y="23852"/>
                  </a:lnTo>
                  <a:lnTo>
                    <a:pt x="0" y="22689"/>
                  </a:lnTo>
                  <a:lnTo>
                    <a:pt x="1164" y="22689"/>
                  </a:lnTo>
                  <a:lnTo>
                    <a:pt x="2327" y="21525"/>
                  </a:lnTo>
                  <a:lnTo>
                    <a:pt x="2327" y="23271"/>
                  </a:lnTo>
                  <a:close/>
                  <a:moveTo>
                    <a:pt x="35488" y="31997"/>
                  </a:moveTo>
                  <a:lnTo>
                    <a:pt x="34324" y="31997"/>
                  </a:lnTo>
                  <a:lnTo>
                    <a:pt x="34906" y="30834"/>
                  </a:lnTo>
                  <a:lnTo>
                    <a:pt x="34324" y="29670"/>
                  </a:lnTo>
                  <a:lnTo>
                    <a:pt x="35488" y="29670"/>
                  </a:lnTo>
                  <a:lnTo>
                    <a:pt x="36652" y="28507"/>
                  </a:lnTo>
                  <a:lnTo>
                    <a:pt x="36652" y="29670"/>
                  </a:lnTo>
                  <a:lnTo>
                    <a:pt x="37815" y="30252"/>
                  </a:lnTo>
                  <a:lnTo>
                    <a:pt x="36652" y="30834"/>
                  </a:lnTo>
                  <a:lnTo>
                    <a:pt x="36652" y="31997"/>
                  </a:lnTo>
                  <a:lnTo>
                    <a:pt x="35488" y="31997"/>
                  </a:lnTo>
                  <a:close/>
                  <a:moveTo>
                    <a:pt x="30252" y="1164"/>
                  </a:moveTo>
                  <a:lnTo>
                    <a:pt x="29670" y="582"/>
                  </a:lnTo>
                  <a:lnTo>
                    <a:pt x="30834" y="582"/>
                  </a:lnTo>
                  <a:lnTo>
                    <a:pt x="31416" y="0"/>
                  </a:lnTo>
                  <a:lnTo>
                    <a:pt x="31416" y="582"/>
                  </a:lnTo>
                  <a:lnTo>
                    <a:pt x="31997" y="1164"/>
                  </a:lnTo>
                  <a:lnTo>
                    <a:pt x="31416" y="1745"/>
                  </a:lnTo>
                  <a:lnTo>
                    <a:pt x="31416" y="2327"/>
                  </a:lnTo>
                  <a:lnTo>
                    <a:pt x="30252" y="1164"/>
                  </a:lnTo>
                  <a:lnTo>
                    <a:pt x="29670" y="1745"/>
                  </a:lnTo>
                  <a:lnTo>
                    <a:pt x="30252" y="1164"/>
                  </a:lnTo>
                  <a:close/>
                  <a:moveTo>
                    <a:pt x="61085" y="30834"/>
                  </a:moveTo>
                  <a:lnTo>
                    <a:pt x="61085" y="30834"/>
                  </a:lnTo>
                  <a:lnTo>
                    <a:pt x="61085" y="30834"/>
                  </a:lnTo>
                  <a:lnTo>
                    <a:pt x="61085" y="31415"/>
                  </a:lnTo>
                  <a:lnTo>
                    <a:pt x="61085" y="31997"/>
                  </a:lnTo>
                  <a:lnTo>
                    <a:pt x="61085" y="31997"/>
                  </a:lnTo>
                  <a:lnTo>
                    <a:pt x="60504" y="31997"/>
                  </a:lnTo>
                  <a:lnTo>
                    <a:pt x="61085" y="30834"/>
                  </a:lnTo>
                  <a:lnTo>
                    <a:pt x="60504" y="30834"/>
                  </a:lnTo>
                  <a:lnTo>
                    <a:pt x="61085" y="30834"/>
                  </a:lnTo>
                  <a:lnTo>
                    <a:pt x="61085" y="30834"/>
                  </a:lnTo>
                  <a:close/>
                  <a:moveTo>
                    <a:pt x="42469" y="12799"/>
                  </a:moveTo>
                  <a:lnTo>
                    <a:pt x="41888" y="12217"/>
                  </a:lnTo>
                  <a:lnTo>
                    <a:pt x="42469" y="12799"/>
                  </a:lnTo>
                  <a:lnTo>
                    <a:pt x="43632" y="11635"/>
                  </a:lnTo>
                  <a:lnTo>
                    <a:pt x="43632" y="12217"/>
                  </a:lnTo>
                  <a:lnTo>
                    <a:pt x="44214" y="12217"/>
                  </a:lnTo>
                  <a:lnTo>
                    <a:pt x="43632" y="12799"/>
                  </a:lnTo>
                  <a:lnTo>
                    <a:pt x="43632" y="13381"/>
                  </a:lnTo>
                  <a:lnTo>
                    <a:pt x="42469" y="12799"/>
                  </a:lnTo>
                  <a:lnTo>
                    <a:pt x="41888" y="13381"/>
                  </a:lnTo>
                  <a:lnTo>
                    <a:pt x="42469" y="12799"/>
                  </a:lnTo>
                  <a:close/>
                </a:path>
              </a:pathLst>
            </a:custGeom>
            <a:solidFill>
              <a:srgbClr val="FFFFFF"/>
            </a:solidFill>
            <a:ln w="5818" cap="flat">
              <a:noFill/>
              <a:prstDash val="solid"/>
              <a:miter/>
            </a:ln>
          </p:spPr>
          <p:txBody>
            <a:bodyPr rtlCol="0" anchor="ctr"/>
            <a:lstStyle/>
            <a:p>
              <a:endParaRPr lang="en-US">
                <a:solidFill>
                  <a:schemeClr val="bg1"/>
                </a:solidFill>
              </a:endParaRPr>
            </a:p>
          </p:txBody>
        </p:sp>
        <p:sp>
          <p:nvSpPr>
            <p:cNvPr id="43" name="Freeform 42">
              <a:extLst>
                <a:ext uri="{FF2B5EF4-FFF2-40B4-BE49-F238E27FC236}">
                  <a16:creationId xmlns:a16="http://schemas.microsoft.com/office/drawing/2014/main" id="{35CCEF86-7344-55BD-D8F9-3772718CE560}"/>
                </a:ext>
              </a:extLst>
            </p:cNvPr>
            <p:cNvSpPr/>
            <p:nvPr/>
          </p:nvSpPr>
          <p:spPr>
            <a:xfrm>
              <a:off x="4813078" y="2166846"/>
              <a:ext cx="220198" cy="196772"/>
            </a:xfrm>
            <a:custGeom>
              <a:avLst/>
              <a:gdLst>
                <a:gd name="connsiteX0" fmla="*/ 44214 w 54686"/>
                <a:gd name="connsiteY0" fmla="*/ 1745 h 48868"/>
                <a:gd name="connsiteX1" fmla="*/ 44214 w 54686"/>
                <a:gd name="connsiteY1" fmla="*/ 1164 h 48868"/>
                <a:gd name="connsiteX2" fmla="*/ 43632 w 54686"/>
                <a:gd name="connsiteY2" fmla="*/ 582 h 48868"/>
                <a:gd name="connsiteX3" fmla="*/ 44214 w 54686"/>
                <a:gd name="connsiteY3" fmla="*/ 582 h 48868"/>
                <a:gd name="connsiteX4" fmla="*/ 44796 w 54686"/>
                <a:gd name="connsiteY4" fmla="*/ 0 h 48868"/>
                <a:gd name="connsiteX5" fmla="*/ 45378 w 54686"/>
                <a:gd name="connsiteY5" fmla="*/ 582 h 48868"/>
                <a:gd name="connsiteX6" fmla="*/ 45960 w 54686"/>
                <a:gd name="connsiteY6" fmla="*/ 582 h 48868"/>
                <a:gd name="connsiteX7" fmla="*/ 45378 w 54686"/>
                <a:gd name="connsiteY7" fmla="*/ 1164 h 48868"/>
                <a:gd name="connsiteX8" fmla="*/ 45378 w 54686"/>
                <a:gd name="connsiteY8" fmla="*/ 1745 h 48868"/>
                <a:gd name="connsiteX9" fmla="*/ 44796 w 54686"/>
                <a:gd name="connsiteY9" fmla="*/ 1164 h 48868"/>
                <a:gd name="connsiteX10" fmla="*/ 44214 w 54686"/>
                <a:gd name="connsiteY10" fmla="*/ 1745 h 48868"/>
                <a:gd name="connsiteX11" fmla="*/ 54105 w 54686"/>
                <a:gd name="connsiteY11" fmla="*/ 19780 h 48868"/>
                <a:gd name="connsiteX12" fmla="*/ 54686 w 54686"/>
                <a:gd name="connsiteY12" fmla="*/ 19780 h 48868"/>
                <a:gd name="connsiteX13" fmla="*/ 54105 w 54686"/>
                <a:gd name="connsiteY13" fmla="*/ 20362 h 48868"/>
                <a:gd name="connsiteX14" fmla="*/ 54105 w 54686"/>
                <a:gd name="connsiteY14" fmla="*/ 20944 h 48868"/>
                <a:gd name="connsiteX15" fmla="*/ 53523 w 54686"/>
                <a:gd name="connsiteY15" fmla="*/ 20362 h 48868"/>
                <a:gd name="connsiteX16" fmla="*/ 52941 w 54686"/>
                <a:gd name="connsiteY16" fmla="*/ 20944 h 48868"/>
                <a:gd name="connsiteX17" fmla="*/ 52941 w 54686"/>
                <a:gd name="connsiteY17" fmla="*/ 20362 h 48868"/>
                <a:gd name="connsiteX18" fmla="*/ 52359 w 54686"/>
                <a:gd name="connsiteY18" fmla="*/ 19780 h 48868"/>
                <a:gd name="connsiteX19" fmla="*/ 53523 w 54686"/>
                <a:gd name="connsiteY19" fmla="*/ 19780 h 48868"/>
                <a:gd name="connsiteX20" fmla="*/ 54105 w 54686"/>
                <a:gd name="connsiteY20" fmla="*/ 19198 h 48868"/>
                <a:gd name="connsiteX21" fmla="*/ 54105 w 54686"/>
                <a:gd name="connsiteY21" fmla="*/ 19780 h 48868"/>
                <a:gd name="connsiteX22" fmla="*/ 50032 w 54686"/>
                <a:gd name="connsiteY22" fmla="*/ 40724 h 48868"/>
                <a:gd name="connsiteX23" fmla="*/ 49450 w 54686"/>
                <a:gd name="connsiteY23" fmla="*/ 39560 h 48868"/>
                <a:gd name="connsiteX24" fmla="*/ 50614 w 54686"/>
                <a:gd name="connsiteY24" fmla="*/ 39560 h 48868"/>
                <a:gd name="connsiteX25" fmla="*/ 51196 w 54686"/>
                <a:gd name="connsiteY25" fmla="*/ 38397 h 48868"/>
                <a:gd name="connsiteX26" fmla="*/ 51777 w 54686"/>
                <a:gd name="connsiteY26" fmla="*/ 39560 h 48868"/>
                <a:gd name="connsiteX27" fmla="*/ 52941 w 54686"/>
                <a:gd name="connsiteY27" fmla="*/ 40142 h 48868"/>
                <a:gd name="connsiteX28" fmla="*/ 51777 w 54686"/>
                <a:gd name="connsiteY28" fmla="*/ 40724 h 48868"/>
                <a:gd name="connsiteX29" fmla="*/ 51777 w 54686"/>
                <a:gd name="connsiteY29" fmla="*/ 41887 h 48868"/>
                <a:gd name="connsiteX30" fmla="*/ 50614 w 54686"/>
                <a:gd name="connsiteY30" fmla="*/ 41305 h 48868"/>
                <a:gd name="connsiteX31" fmla="*/ 49450 w 54686"/>
                <a:gd name="connsiteY31" fmla="*/ 41887 h 48868"/>
                <a:gd name="connsiteX32" fmla="*/ 50032 w 54686"/>
                <a:gd name="connsiteY32" fmla="*/ 40724 h 48868"/>
                <a:gd name="connsiteX33" fmla="*/ 23852 w 54686"/>
                <a:gd name="connsiteY33" fmla="*/ 18035 h 48868"/>
                <a:gd name="connsiteX34" fmla="*/ 25016 w 54686"/>
                <a:gd name="connsiteY34" fmla="*/ 18617 h 48868"/>
                <a:gd name="connsiteX35" fmla="*/ 23852 w 54686"/>
                <a:gd name="connsiteY35" fmla="*/ 19198 h 48868"/>
                <a:gd name="connsiteX36" fmla="*/ 23852 w 54686"/>
                <a:gd name="connsiteY36" fmla="*/ 20362 h 48868"/>
                <a:gd name="connsiteX37" fmla="*/ 22689 w 54686"/>
                <a:gd name="connsiteY37" fmla="*/ 19780 h 48868"/>
                <a:gd name="connsiteX38" fmla="*/ 21526 w 54686"/>
                <a:gd name="connsiteY38" fmla="*/ 20362 h 48868"/>
                <a:gd name="connsiteX39" fmla="*/ 22107 w 54686"/>
                <a:gd name="connsiteY39" fmla="*/ 19198 h 48868"/>
                <a:gd name="connsiteX40" fmla="*/ 21526 w 54686"/>
                <a:gd name="connsiteY40" fmla="*/ 18035 h 48868"/>
                <a:gd name="connsiteX41" fmla="*/ 22689 w 54686"/>
                <a:gd name="connsiteY41" fmla="*/ 18035 h 48868"/>
                <a:gd name="connsiteX42" fmla="*/ 23271 w 54686"/>
                <a:gd name="connsiteY42" fmla="*/ 16871 h 48868"/>
                <a:gd name="connsiteX43" fmla="*/ 23852 w 54686"/>
                <a:gd name="connsiteY43" fmla="*/ 18035 h 48868"/>
                <a:gd name="connsiteX44" fmla="*/ 15126 w 54686"/>
                <a:gd name="connsiteY44" fmla="*/ 48287 h 48868"/>
                <a:gd name="connsiteX45" fmla="*/ 15126 w 54686"/>
                <a:gd name="connsiteY45" fmla="*/ 48868 h 48868"/>
                <a:gd name="connsiteX46" fmla="*/ 14544 w 54686"/>
                <a:gd name="connsiteY46" fmla="*/ 48287 h 48868"/>
                <a:gd name="connsiteX47" fmla="*/ 13963 w 54686"/>
                <a:gd name="connsiteY47" fmla="*/ 48868 h 48868"/>
                <a:gd name="connsiteX48" fmla="*/ 13963 w 54686"/>
                <a:gd name="connsiteY48" fmla="*/ 48287 h 48868"/>
                <a:gd name="connsiteX49" fmla="*/ 13381 w 54686"/>
                <a:gd name="connsiteY49" fmla="*/ 47705 h 48868"/>
                <a:gd name="connsiteX50" fmla="*/ 14544 w 54686"/>
                <a:gd name="connsiteY50" fmla="*/ 47705 h 48868"/>
                <a:gd name="connsiteX51" fmla="*/ 15126 w 54686"/>
                <a:gd name="connsiteY51" fmla="*/ 47123 h 48868"/>
                <a:gd name="connsiteX52" fmla="*/ 15708 w 54686"/>
                <a:gd name="connsiteY52" fmla="*/ 47705 h 48868"/>
                <a:gd name="connsiteX53" fmla="*/ 16290 w 54686"/>
                <a:gd name="connsiteY53" fmla="*/ 47705 h 48868"/>
                <a:gd name="connsiteX54" fmla="*/ 15126 w 54686"/>
                <a:gd name="connsiteY54" fmla="*/ 48287 h 48868"/>
                <a:gd name="connsiteX55" fmla="*/ 0 w 54686"/>
                <a:gd name="connsiteY55" fmla="*/ 8145 h 48868"/>
                <a:gd name="connsiteX56" fmla="*/ 0 w 54686"/>
                <a:gd name="connsiteY56" fmla="*/ 8145 h 48868"/>
                <a:gd name="connsiteX57" fmla="*/ 0 w 54686"/>
                <a:gd name="connsiteY57" fmla="*/ 8145 h 48868"/>
                <a:gd name="connsiteX58" fmla="*/ 0 w 54686"/>
                <a:gd name="connsiteY58" fmla="*/ 7563 h 48868"/>
                <a:gd name="connsiteX59" fmla="*/ 0 w 54686"/>
                <a:gd name="connsiteY59" fmla="*/ 7563 h 48868"/>
                <a:gd name="connsiteX60" fmla="*/ 0 w 54686"/>
                <a:gd name="connsiteY60" fmla="*/ 8145 h 48868"/>
                <a:gd name="connsiteX61" fmla="*/ 582 w 54686"/>
                <a:gd name="connsiteY61" fmla="*/ 7563 h 48868"/>
                <a:gd name="connsiteX62" fmla="*/ 582 w 54686"/>
                <a:gd name="connsiteY62" fmla="*/ 7563 h 48868"/>
                <a:gd name="connsiteX63" fmla="*/ 582 w 54686"/>
                <a:gd name="connsiteY63" fmla="*/ 8145 h 48868"/>
                <a:gd name="connsiteX64" fmla="*/ 0 w 54686"/>
                <a:gd name="connsiteY64" fmla="*/ 8145 h 48868"/>
                <a:gd name="connsiteX65" fmla="*/ 0 w 54686"/>
                <a:gd name="connsiteY65" fmla="*/ 8145 h 48868"/>
                <a:gd name="connsiteX66" fmla="*/ 9308 w 54686"/>
                <a:gd name="connsiteY66" fmla="*/ 32579 h 48868"/>
                <a:gd name="connsiteX67" fmla="*/ 9308 w 54686"/>
                <a:gd name="connsiteY67" fmla="*/ 33161 h 48868"/>
                <a:gd name="connsiteX68" fmla="*/ 8726 w 54686"/>
                <a:gd name="connsiteY68" fmla="*/ 32579 h 48868"/>
                <a:gd name="connsiteX69" fmla="*/ 8145 w 54686"/>
                <a:gd name="connsiteY69" fmla="*/ 32579 h 48868"/>
                <a:gd name="connsiteX70" fmla="*/ 8145 w 54686"/>
                <a:gd name="connsiteY70" fmla="*/ 31997 h 48868"/>
                <a:gd name="connsiteX71" fmla="*/ 7563 w 54686"/>
                <a:gd name="connsiteY71" fmla="*/ 31415 h 48868"/>
                <a:gd name="connsiteX72" fmla="*/ 8145 w 54686"/>
                <a:gd name="connsiteY72" fmla="*/ 31415 h 48868"/>
                <a:gd name="connsiteX73" fmla="*/ 8726 w 54686"/>
                <a:gd name="connsiteY73" fmla="*/ 30834 h 48868"/>
                <a:gd name="connsiteX74" fmla="*/ 8726 w 54686"/>
                <a:gd name="connsiteY74" fmla="*/ 31415 h 48868"/>
                <a:gd name="connsiteX75" fmla="*/ 9308 w 54686"/>
                <a:gd name="connsiteY75" fmla="*/ 31415 h 48868"/>
                <a:gd name="connsiteX76" fmla="*/ 9308 w 54686"/>
                <a:gd name="connsiteY76" fmla="*/ 32579 h 48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4686" h="48868">
                  <a:moveTo>
                    <a:pt x="44214" y="1745"/>
                  </a:moveTo>
                  <a:lnTo>
                    <a:pt x="44214" y="1164"/>
                  </a:lnTo>
                  <a:lnTo>
                    <a:pt x="43632" y="582"/>
                  </a:lnTo>
                  <a:lnTo>
                    <a:pt x="44214" y="582"/>
                  </a:lnTo>
                  <a:lnTo>
                    <a:pt x="44796" y="0"/>
                  </a:lnTo>
                  <a:lnTo>
                    <a:pt x="45378" y="582"/>
                  </a:lnTo>
                  <a:lnTo>
                    <a:pt x="45960" y="582"/>
                  </a:lnTo>
                  <a:lnTo>
                    <a:pt x="45378" y="1164"/>
                  </a:lnTo>
                  <a:lnTo>
                    <a:pt x="45378" y="1745"/>
                  </a:lnTo>
                  <a:lnTo>
                    <a:pt x="44796" y="1164"/>
                  </a:lnTo>
                  <a:lnTo>
                    <a:pt x="44214" y="1745"/>
                  </a:lnTo>
                  <a:close/>
                  <a:moveTo>
                    <a:pt x="54105" y="19780"/>
                  </a:moveTo>
                  <a:lnTo>
                    <a:pt x="54686" y="19780"/>
                  </a:lnTo>
                  <a:lnTo>
                    <a:pt x="54105" y="20362"/>
                  </a:lnTo>
                  <a:lnTo>
                    <a:pt x="54105" y="20944"/>
                  </a:lnTo>
                  <a:lnTo>
                    <a:pt x="53523" y="20362"/>
                  </a:lnTo>
                  <a:lnTo>
                    <a:pt x="52941" y="20944"/>
                  </a:lnTo>
                  <a:lnTo>
                    <a:pt x="52941" y="20362"/>
                  </a:lnTo>
                  <a:lnTo>
                    <a:pt x="52359" y="19780"/>
                  </a:lnTo>
                  <a:lnTo>
                    <a:pt x="53523" y="19780"/>
                  </a:lnTo>
                  <a:lnTo>
                    <a:pt x="54105" y="19198"/>
                  </a:lnTo>
                  <a:lnTo>
                    <a:pt x="54105" y="19780"/>
                  </a:lnTo>
                  <a:close/>
                  <a:moveTo>
                    <a:pt x="50032" y="40724"/>
                  </a:moveTo>
                  <a:lnTo>
                    <a:pt x="49450" y="39560"/>
                  </a:lnTo>
                  <a:lnTo>
                    <a:pt x="50614" y="39560"/>
                  </a:lnTo>
                  <a:lnTo>
                    <a:pt x="51196" y="38397"/>
                  </a:lnTo>
                  <a:lnTo>
                    <a:pt x="51777" y="39560"/>
                  </a:lnTo>
                  <a:lnTo>
                    <a:pt x="52941" y="40142"/>
                  </a:lnTo>
                  <a:lnTo>
                    <a:pt x="51777" y="40724"/>
                  </a:lnTo>
                  <a:lnTo>
                    <a:pt x="51777" y="41887"/>
                  </a:lnTo>
                  <a:lnTo>
                    <a:pt x="50614" y="41305"/>
                  </a:lnTo>
                  <a:lnTo>
                    <a:pt x="49450" y="41887"/>
                  </a:lnTo>
                  <a:lnTo>
                    <a:pt x="50032" y="40724"/>
                  </a:lnTo>
                  <a:close/>
                  <a:moveTo>
                    <a:pt x="23852" y="18035"/>
                  </a:moveTo>
                  <a:lnTo>
                    <a:pt x="25016" y="18617"/>
                  </a:lnTo>
                  <a:lnTo>
                    <a:pt x="23852" y="19198"/>
                  </a:lnTo>
                  <a:lnTo>
                    <a:pt x="23852" y="20362"/>
                  </a:lnTo>
                  <a:lnTo>
                    <a:pt x="22689" y="19780"/>
                  </a:lnTo>
                  <a:lnTo>
                    <a:pt x="21526" y="20362"/>
                  </a:lnTo>
                  <a:lnTo>
                    <a:pt x="22107" y="19198"/>
                  </a:lnTo>
                  <a:lnTo>
                    <a:pt x="21526" y="18035"/>
                  </a:lnTo>
                  <a:lnTo>
                    <a:pt x="22689" y="18035"/>
                  </a:lnTo>
                  <a:lnTo>
                    <a:pt x="23271" y="16871"/>
                  </a:lnTo>
                  <a:lnTo>
                    <a:pt x="23852" y="18035"/>
                  </a:lnTo>
                  <a:close/>
                  <a:moveTo>
                    <a:pt x="15126" y="48287"/>
                  </a:moveTo>
                  <a:lnTo>
                    <a:pt x="15126" y="48868"/>
                  </a:lnTo>
                  <a:lnTo>
                    <a:pt x="14544" y="48287"/>
                  </a:lnTo>
                  <a:lnTo>
                    <a:pt x="13963" y="48868"/>
                  </a:lnTo>
                  <a:lnTo>
                    <a:pt x="13963" y="48287"/>
                  </a:lnTo>
                  <a:lnTo>
                    <a:pt x="13381" y="47705"/>
                  </a:lnTo>
                  <a:lnTo>
                    <a:pt x="14544" y="47705"/>
                  </a:lnTo>
                  <a:lnTo>
                    <a:pt x="15126" y="47123"/>
                  </a:lnTo>
                  <a:lnTo>
                    <a:pt x="15708" y="47705"/>
                  </a:lnTo>
                  <a:lnTo>
                    <a:pt x="16290" y="47705"/>
                  </a:lnTo>
                  <a:lnTo>
                    <a:pt x="15126" y="48287"/>
                  </a:lnTo>
                  <a:close/>
                  <a:moveTo>
                    <a:pt x="0" y="8145"/>
                  </a:moveTo>
                  <a:lnTo>
                    <a:pt x="0" y="8145"/>
                  </a:lnTo>
                  <a:lnTo>
                    <a:pt x="0" y="8145"/>
                  </a:lnTo>
                  <a:lnTo>
                    <a:pt x="0" y="7563"/>
                  </a:lnTo>
                  <a:lnTo>
                    <a:pt x="0" y="7563"/>
                  </a:lnTo>
                  <a:lnTo>
                    <a:pt x="0" y="8145"/>
                  </a:lnTo>
                  <a:lnTo>
                    <a:pt x="582" y="7563"/>
                  </a:lnTo>
                  <a:lnTo>
                    <a:pt x="582" y="7563"/>
                  </a:lnTo>
                  <a:lnTo>
                    <a:pt x="582" y="8145"/>
                  </a:lnTo>
                  <a:lnTo>
                    <a:pt x="0" y="8145"/>
                  </a:lnTo>
                  <a:lnTo>
                    <a:pt x="0" y="8145"/>
                  </a:lnTo>
                  <a:close/>
                  <a:moveTo>
                    <a:pt x="9308" y="32579"/>
                  </a:moveTo>
                  <a:lnTo>
                    <a:pt x="9308" y="33161"/>
                  </a:lnTo>
                  <a:lnTo>
                    <a:pt x="8726" y="32579"/>
                  </a:lnTo>
                  <a:lnTo>
                    <a:pt x="8145" y="32579"/>
                  </a:lnTo>
                  <a:lnTo>
                    <a:pt x="8145" y="31997"/>
                  </a:lnTo>
                  <a:lnTo>
                    <a:pt x="7563" y="31415"/>
                  </a:lnTo>
                  <a:lnTo>
                    <a:pt x="8145" y="31415"/>
                  </a:lnTo>
                  <a:lnTo>
                    <a:pt x="8726" y="30834"/>
                  </a:lnTo>
                  <a:lnTo>
                    <a:pt x="8726" y="31415"/>
                  </a:lnTo>
                  <a:lnTo>
                    <a:pt x="9308" y="31415"/>
                  </a:lnTo>
                  <a:lnTo>
                    <a:pt x="9308" y="32579"/>
                  </a:lnTo>
                  <a:close/>
                </a:path>
              </a:pathLst>
            </a:custGeom>
            <a:solidFill>
              <a:srgbClr val="FFFFFF"/>
            </a:solidFill>
            <a:ln w="5818" cap="flat">
              <a:noFill/>
              <a:prstDash val="solid"/>
              <a:miter/>
            </a:ln>
          </p:spPr>
          <p:txBody>
            <a:bodyPr rtlCol="0" anchor="ctr"/>
            <a:lstStyle/>
            <a:p>
              <a:endParaRPr lang="en-US">
                <a:solidFill>
                  <a:schemeClr val="bg1"/>
                </a:solidFill>
              </a:endParaRPr>
            </a:p>
          </p:txBody>
        </p:sp>
      </p:grpSp>
      <p:sp>
        <p:nvSpPr>
          <p:cNvPr id="44" name="Slide Number Placeholder 5">
            <a:extLst>
              <a:ext uri="{FF2B5EF4-FFF2-40B4-BE49-F238E27FC236}">
                <a16:creationId xmlns:a16="http://schemas.microsoft.com/office/drawing/2014/main" id="{9D01CD15-652C-5164-4117-E31F6058DF8F}"/>
              </a:ext>
            </a:extLst>
          </p:cNvPr>
          <p:cNvSpPr>
            <a:spLocks noGrp="1"/>
          </p:cNvSpPr>
          <p:nvPr>
            <p:ph type="sldNum" sz="quarter" idx="4"/>
          </p:nvPr>
        </p:nvSpPr>
        <p:spPr>
          <a:xfrm>
            <a:off x="7252897" y="10393101"/>
            <a:ext cx="416471" cy="464375"/>
          </a:xfrm>
          <a:prstGeom prst="rect">
            <a:avLst/>
          </a:prstGeom>
        </p:spPr>
        <p:txBody>
          <a:bodyPr vert="horz" lIns="91440" tIns="45720" rIns="91440" bIns="45720" rtlCol="0" anchor="ctr"/>
          <a:lstStyle>
            <a:lvl1pPr algn="r">
              <a:defRPr sz="1000">
                <a:solidFill>
                  <a:schemeClr val="bg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6" name="Rectangle 45">
            <a:extLst>
              <a:ext uri="{FF2B5EF4-FFF2-40B4-BE49-F238E27FC236}">
                <a16:creationId xmlns:a16="http://schemas.microsoft.com/office/drawing/2014/main" id="{CCF508DE-50DF-7A48-729D-8889E84D91A3}"/>
              </a:ext>
            </a:extLst>
          </p:cNvPr>
          <p:cNvSpPr/>
          <p:nvPr userDrawn="1"/>
        </p:nvSpPr>
        <p:spPr>
          <a:xfrm>
            <a:off x="406327" y="6718707"/>
            <a:ext cx="2133447" cy="110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Placeholder 32">
            <a:extLst>
              <a:ext uri="{FF2B5EF4-FFF2-40B4-BE49-F238E27FC236}">
                <a16:creationId xmlns:a16="http://schemas.microsoft.com/office/drawing/2014/main" id="{7DE54FC1-6FF8-A8C4-717D-A84FD2935ABF}"/>
              </a:ext>
            </a:extLst>
          </p:cNvPr>
          <p:cNvSpPr>
            <a:spLocks noGrp="1"/>
          </p:cNvSpPr>
          <p:nvPr>
            <p:ph type="body" sz="quarter" idx="43" hasCustomPrompt="1"/>
          </p:nvPr>
        </p:nvSpPr>
        <p:spPr>
          <a:xfrm>
            <a:off x="413635" y="7881254"/>
            <a:ext cx="2133447" cy="278871"/>
          </a:xfrm>
          <a:prstGeom prst="rect">
            <a:avLst/>
          </a:prstGeom>
        </p:spPr>
        <p:txBody>
          <a:bodyPr numCol="1" spcCol="288000" anchor="t">
            <a:noAutofit/>
          </a:bodyPr>
          <a:lstStyle>
            <a:lvl1pPr marL="0" indent="0" algn="ctr">
              <a:lnSpc>
                <a:spcPct val="100000"/>
              </a:lnSpc>
              <a:spcBef>
                <a:spcPts val="0"/>
              </a:spcBef>
              <a:buNone/>
              <a:defRPr sz="10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Partner Name</a:t>
            </a:r>
            <a:endParaRPr lang="en-US" dirty="0"/>
          </a:p>
        </p:txBody>
      </p:sp>
      <p:sp>
        <p:nvSpPr>
          <p:cNvPr id="50" name="Rectangle 49">
            <a:extLst>
              <a:ext uri="{FF2B5EF4-FFF2-40B4-BE49-F238E27FC236}">
                <a16:creationId xmlns:a16="http://schemas.microsoft.com/office/drawing/2014/main" id="{35B80ECD-2D16-4785-84CB-D00C84EC0161}"/>
              </a:ext>
            </a:extLst>
          </p:cNvPr>
          <p:cNvSpPr/>
          <p:nvPr userDrawn="1"/>
        </p:nvSpPr>
        <p:spPr>
          <a:xfrm>
            <a:off x="2734011" y="6718707"/>
            <a:ext cx="2133447" cy="110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Placeholder 32">
            <a:extLst>
              <a:ext uri="{FF2B5EF4-FFF2-40B4-BE49-F238E27FC236}">
                <a16:creationId xmlns:a16="http://schemas.microsoft.com/office/drawing/2014/main" id="{EC6A650F-CE77-0C25-968E-CF3AF9328FD8}"/>
              </a:ext>
            </a:extLst>
          </p:cNvPr>
          <p:cNvSpPr>
            <a:spLocks noGrp="1"/>
          </p:cNvSpPr>
          <p:nvPr>
            <p:ph type="body" sz="quarter" idx="50" hasCustomPrompt="1"/>
          </p:nvPr>
        </p:nvSpPr>
        <p:spPr>
          <a:xfrm>
            <a:off x="2741319" y="7881254"/>
            <a:ext cx="2133447" cy="278871"/>
          </a:xfrm>
          <a:prstGeom prst="rect">
            <a:avLst/>
          </a:prstGeom>
        </p:spPr>
        <p:txBody>
          <a:bodyPr numCol="1" spcCol="288000" anchor="t">
            <a:noAutofit/>
          </a:bodyPr>
          <a:lstStyle>
            <a:lvl1pPr marL="0" indent="0" algn="ctr">
              <a:lnSpc>
                <a:spcPct val="100000"/>
              </a:lnSpc>
              <a:spcBef>
                <a:spcPts val="0"/>
              </a:spcBef>
              <a:buNone/>
              <a:defRPr sz="10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Partner Name</a:t>
            </a:r>
            <a:endParaRPr lang="en-US" dirty="0"/>
          </a:p>
        </p:txBody>
      </p:sp>
      <p:sp>
        <p:nvSpPr>
          <p:cNvPr id="52" name="Rectangle 51">
            <a:extLst>
              <a:ext uri="{FF2B5EF4-FFF2-40B4-BE49-F238E27FC236}">
                <a16:creationId xmlns:a16="http://schemas.microsoft.com/office/drawing/2014/main" id="{5574F724-9010-3342-2D98-D9C0732840E7}"/>
              </a:ext>
            </a:extLst>
          </p:cNvPr>
          <p:cNvSpPr/>
          <p:nvPr userDrawn="1"/>
        </p:nvSpPr>
        <p:spPr>
          <a:xfrm>
            <a:off x="406327" y="8421058"/>
            <a:ext cx="2133447" cy="110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Placeholder 32">
            <a:extLst>
              <a:ext uri="{FF2B5EF4-FFF2-40B4-BE49-F238E27FC236}">
                <a16:creationId xmlns:a16="http://schemas.microsoft.com/office/drawing/2014/main" id="{F48C7094-0069-A964-A904-2626619B0DD2}"/>
              </a:ext>
            </a:extLst>
          </p:cNvPr>
          <p:cNvSpPr>
            <a:spLocks noGrp="1"/>
          </p:cNvSpPr>
          <p:nvPr>
            <p:ph type="body" sz="quarter" idx="51" hasCustomPrompt="1"/>
          </p:nvPr>
        </p:nvSpPr>
        <p:spPr>
          <a:xfrm>
            <a:off x="413635" y="9583605"/>
            <a:ext cx="2133447" cy="278871"/>
          </a:xfrm>
          <a:prstGeom prst="rect">
            <a:avLst/>
          </a:prstGeom>
        </p:spPr>
        <p:txBody>
          <a:bodyPr numCol="1" spcCol="288000" anchor="t">
            <a:noAutofit/>
          </a:bodyPr>
          <a:lstStyle>
            <a:lvl1pPr marL="0" indent="0" algn="ctr">
              <a:lnSpc>
                <a:spcPct val="100000"/>
              </a:lnSpc>
              <a:spcBef>
                <a:spcPts val="0"/>
              </a:spcBef>
              <a:buNone/>
              <a:defRPr sz="10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Partner Name</a:t>
            </a:r>
            <a:endParaRPr lang="en-US" dirty="0"/>
          </a:p>
        </p:txBody>
      </p:sp>
      <p:sp>
        <p:nvSpPr>
          <p:cNvPr id="54" name="Rectangle 53">
            <a:extLst>
              <a:ext uri="{FF2B5EF4-FFF2-40B4-BE49-F238E27FC236}">
                <a16:creationId xmlns:a16="http://schemas.microsoft.com/office/drawing/2014/main" id="{05F08831-F704-0916-4A19-22FD5CDC2B77}"/>
              </a:ext>
            </a:extLst>
          </p:cNvPr>
          <p:cNvSpPr/>
          <p:nvPr userDrawn="1"/>
        </p:nvSpPr>
        <p:spPr>
          <a:xfrm>
            <a:off x="5101379" y="8421058"/>
            <a:ext cx="2133447" cy="110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Placeholder 32">
            <a:extLst>
              <a:ext uri="{FF2B5EF4-FFF2-40B4-BE49-F238E27FC236}">
                <a16:creationId xmlns:a16="http://schemas.microsoft.com/office/drawing/2014/main" id="{9AC04027-A4FE-5D4A-3F3F-046E0440C484}"/>
              </a:ext>
            </a:extLst>
          </p:cNvPr>
          <p:cNvSpPr>
            <a:spLocks noGrp="1"/>
          </p:cNvSpPr>
          <p:nvPr>
            <p:ph type="body" sz="quarter" idx="52" hasCustomPrompt="1"/>
          </p:nvPr>
        </p:nvSpPr>
        <p:spPr>
          <a:xfrm>
            <a:off x="5108687" y="9583605"/>
            <a:ext cx="2133447" cy="278871"/>
          </a:xfrm>
          <a:prstGeom prst="rect">
            <a:avLst/>
          </a:prstGeom>
        </p:spPr>
        <p:txBody>
          <a:bodyPr numCol="1" spcCol="288000" anchor="t">
            <a:noAutofit/>
          </a:bodyPr>
          <a:lstStyle>
            <a:lvl1pPr marL="0" indent="0" algn="ctr">
              <a:lnSpc>
                <a:spcPct val="100000"/>
              </a:lnSpc>
              <a:spcBef>
                <a:spcPts val="0"/>
              </a:spcBef>
              <a:buNone/>
              <a:defRPr sz="10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Partner Name</a:t>
            </a:r>
            <a:endParaRPr lang="en-US" dirty="0"/>
          </a:p>
        </p:txBody>
      </p:sp>
      <p:sp>
        <p:nvSpPr>
          <p:cNvPr id="56" name="Rectangle 55">
            <a:extLst>
              <a:ext uri="{FF2B5EF4-FFF2-40B4-BE49-F238E27FC236}">
                <a16:creationId xmlns:a16="http://schemas.microsoft.com/office/drawing/2014/main" id="{79456B5A-622B-C0E0-A0F3-7EB0FBC3B564}"/>
              </a:ext>
            </a:extLst>
          </p:cNvPr>
          <p:cNvSpPr/>
          <p:nvPr userDrawn="1"/>
        </p:nvSpPr>
        <p:spPr>
          <a:xfrm>
            <a:off x="2734011" y="8421058"/>
            <a:ext cx="2133447" cy="110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Placeholder 32">
            <a:extLst>
              <a:ext uri="{FF2B5EF4-FFF2-40B4-BE49-F238E27FC236}">
                <a16:creationId xmlns:a16="http://schemas.microsoft.com/office/drawing/2014/main" id="{8B3E6219-3549-3D27-DDC4-B01254370937}"/>
              </a:ext>
            </a:extLst>
          </p:cNvPr>
          <p:cNvSpPr>
            <a:spLocks noGrp="1"/>
          </p:cNvSpPr>
          <p:nvPr>
            <p:ph type="body" sz="quarter" idx="53" hasCustomPrompt="1"/>
          </p:nvPr>
        </p:nvSpPr>
        <p:spPr>
          <a:xfrm>
            <a:off x="2741319" y="9583605"/>
            <a:ext cx="2133447" cy="278871"/>
          </a:xfrm>
          <a:prstGeom prst="rect">
            <a:avLst/>
          </a:prstGeom>
        </p:spPr>
        <p:txBody>
          <a:bodyPr numCol="1" spcCol="288000" anchor="t">
            <a:noAutofit/>
          </a:bodyPr>
          <a:lstStyle>
            <a:lvl1pPr marL="0" indent="0" algn="ctr">
              <a:lnSpc>
                <a:spcPct val="100000"/>
              </a:lnSpc>
              <a:spcBef>
                <a:spcPts val="0"/>
              </a:spcBef>
              <a:buNone/>
              <a:defRPr sz="10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Partner Name</a:t>
            </a:r>
            <a:endParaRPr lang="en-US" dirty="0"/>
          </a:p>
        </p:txBody>
      </p:sp>
      <p:sp>
        <p:nvSpPr>
          <p:cNvPr id="59" name="Text Placeholder 32">
            <a:extLst>
              <a:ext uri="{FF2B5EF4-FFF2-40B4-BE49-F238E27FC236}">
                <a16:creationId xmlns:a16="http://schemas.microsoft.com/office/drawing/2014/main" id="{DB2DE240-FA26-8492-32D2-F47931DE02BF}"/>
              </a:ext>
            </a:extLst>
          </p:cNvPr>
          <p:cNvSpPr>
            <a:spLocks noGrp="1"/>
          </p:cNvSpPr>
          <p:nvPr>
            <p:ph type="body" sz="quarter" idx="33" hasCustomPrompt="1"/>
          </p:nvPr>
        </p:nvSpPr>
        <p:spPr>
          <a:xfrm>
            <a:off x="515712" y="660136"/>
            <a:ext cx="6570888" cy="1064757"/>
          </a:xfrm>
          <a:prstGeom prst="rect">
            <a:avLst/>
          </a:prstGeom>
        </p:spPr>
        <p:txBody>
          <a:bodyPr>
            <a:noAutofit/>
          </a:bodyPr>
          <a:lstStyle>
            <a:lvl1pPr marL="0" indent="0" algn="l">
              <a:buNone/>
              <a:defRPr sz="3000" b="1" i="0">
                <a:solidFill>
                  <a:srgbClr val="90278E"/>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Our Team</a:t>
            </a:r>
            <a:endParaRPr lang="en-US" dirty="0"/>
          </a:p>
        </p:txBody>
      </p:sp>
      <p:sp>
        <p:nvSpPr>
          <p:cNvPr id="60" name="Text Placeholder 32">
            <a:extLst>
              <a:ext uri="{FF2B5EF4-FFF2-40B4-BE49-F238E27FC236}">
                <a16:creationId xmlns:a16="http://schemas.microsoft.com/office/drawing/2014/main" id="{4D933365-509C-A410-1C02-E0B7CD3EEB95}"/>
              </a:ext>
            </a:extLst>
          </p:cNvPr>
          <p:cNvSpPr>
            <a:spLocks noGrp="1"/>
          </p:cNvSpPr>
          <p:nvPr>
            <p:ph type="body" sz="quarter" idx="34" hasCustomPrompt="1"/>
          </p:nvPr>
        </p:nvSpPr>
        <p:spPr>
          <a:xfrm>
            <a:off x="559613" y="1864993"/>
            <a:ext cx="6526988" cy="2015638"/>
          </a:xfrm>
          <a:prstGeom prst="rect">
            <a:avLst/>
          </a:prstGeom>
        </p:spPr>
        <p:txBody>
          <a:bodyPr numCol="1" spcCol="288000" anchor="t">
            <a:noAutofit/>
          </a:bodyPr>
          <a:lstStyle>
            <a:lvl1pPr marL="0" indent="0" algn="just">
              <a:lnSpc>
                <a:spcPct val="100000"/>
              </a:lnSpc>
              <a:spcBef>
                <a:spcPts val="0"/>
              </a:spcBef>
              <a:buNone/>
              <a:defRPr sz="1800" b="0" i="0">
                <a:solidFill>
                  <a:srgbClr val="41296C"/>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Tree>
    <p:extLst>
      <p:ext uri="{BB962C8B-B14F-4D97-AF65-F5344CB8AC3E}">
        <p14:creationId xmlns:p14="http://schemas.microsoft.com/office/powerpoint/2010/main" val="92938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t Slide">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34B4251E-78C1-BC12-430B-A83D297F4959}"/>
              </a:ext>
            </a:extLst>
          </p:cNvPr>
          <p:cNvSpPr/>
          <p:nvPr userDrawn="1"/>
        </p:nvSpPr>
        <p:spPr>
          <a:xfrm flipH="1">
            <a:off x="-1" y="4940968"/>
            <a:ext cx="6890117" cy="5988173"/>
          </a:xfrm>
          <a:custGeom>
            <a:avLst/>
            <a:gdLst>
              <a:gd name="connsiteX0" fmla="*/ 7085619 w 7085619"/>
              <a:gd name="connsiteY0" fmla="*/ 5260369 h 5260369"/>
              <a:gd name="connsiteX1" fmla="*/ 0 w 7085619"/>
              <a:gd name="connsiteY1" fmla="*/ 5260369 h 5260369"/>
              <a:gd name="connsiteX2" fmla="*/ 5192315 w 7085619"/>
              <a:gd name="connsiteY2" fmla="*/ 0 h 5260369"/>
              <a:gd name="connsiteX3" fmla="*/ 7085619 w 7085619"/>
              <a:gd name="connsiteY3" fmla="*/ 1564019 h 5260369"/>
              <a:gd name="connsiteX0" fmla="*/ 7197914 w 7197914"/>
              <a:gd name="connsiteY0" fmla="*/ 5260369 h 5276411"/>
              <a:gd name="connsiteX1" fmla="*/ 0 w 7197914"/>
              <a:gd name="connsiteY1" fmla="*/ 5276411 h 5276411"/>
              <a:gd name="connsiteX2" fmla="*/ 5304610 w 7197914"/>
              <a:gd name="connsiteY2" fmla="*/ 0 h 5276411"/>
              <a:gd name="connsiteX3" fmla="*/ 7197914 w 7197914"/>
              <a:gd name="connsiteY3" fmla="*/ 1564019 h 5276411"/>
              <a:gd name="connsiteX4" fmla="*/ 7197914 w 7197914"/>
              <a:gd name="connsiteY4" fmla="*/ 5260369 h 5276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7914" h="5276411">
                <a:moveTo>
                  <a:pt x="7197914" y="5260369"/>
                </a:moveTo>
                <a:lnTo>
                  <a:pt x="0" y="5276411"/>
                </a:lnTo>
                <a:lnTo>
                  <a:pt x="5304610" y="0"/>
                </a:lnTo>
                <a:lnTo>
                  <a:pt x="7197914" y="1564019"/>
                </a:lnTo>
                <a:lnTo>
                  <a:pt x="7197914" y="5260369"/>
                </a:lnTo>
                <a:close/>
              </a:path>
            </a:pathLst>
          </a:custGeom>
          <a:gradFill>
            <a:gsLst>
              <a:gs pos="0">
                <a:srgbClr val="42286C"/>
              </a:gs>
              <a:gs pos="27690">
                <a:srgbClr val="992584"/>
              </a:gs>
              <a:gs pos="51940">
                <a:srgbClr val="C61B8A"/>
              </a:gs>
              <a:gs pos="68050">
                <a:srgbClr val="E13759"/>
              </a:gs>
              <a:gs pos="99930">
                <a:srgbClr val="EF4137"/>
              </a:gs>
            </a:gsLst>
            <a:lin ang="16200000" scaled="1"/>
          </a:gradFill>
          <a:ln w="3493" cap="flat">
            <a:noFill/>
            <a:prstDash val="solid"/>
            <a:miter/>
          </a:ln>
        </p:spPr>
        <p:txBody>
          <a:bodyPr rtlCol="0" anchor="ctr"/>
          <a:lstStyle/>
          <a:p>
            <a:endParaRPr lang="en-US"/>
          </a:p>
        </p:txBody>
      </p:sp>
      <p:sp>
        <p:nvSpPr>
          <p:cNvPr id="5" name="Date Placeholder 3">
            <a:extLst>
              <a:ext uri="{FF2B5EF4-FFF2-40B4-BE49-F238E27FC236}">
                <a16:creationId xmlns:a16="http://schemas.microsoft.com/office/drawing/2014/main" id="{F120D543-2EC5-4BC2-4FE3-E4BCD290A9E7}"/>
              </a:ext>
            </a:extLst>
          </p:cNvPr>
          <p:cNvSpPr>
            <a:spLocks noGrp="1"/>
          </p:cNvSpPr>
          <p:nvPr>
            <p:ph type="dt" sz="half" idx="27"/>
          </p:nvPr>
        </p:nvSpPr>
        <p:spPr>
          <a:xfrm>
            <a:off x="967708" y="10131264"/>
            <a:ext cx="1749505" cy="580735"/>
          </a:xfrm>
          <a:prstGeom prst="rect">
            <a:avLst/>
          </a:prstGeom>
        </p:spPr>
        <p:txBody>
          <a:bodyPr/>
          <a:lstStyle/>
          <a:p>
            <a:fld id="{C7F32F9C-241A-9D4A-9D77-DDB31C8B6155}" type="datetime1">
              <a:rPr lang="en-IE" smtClean="0"/>
              <a:pPr/>
              <a:t>27/06/2024</a:t>
            </a:fld>
            <a:endParaRPr lang="en-US" dirty="0"/>
          </a:p>
        </p:txBody>
      </p:sp>
      <p:pic>
        <p:nvPicPr>
          <p:cNvPr id="6" name="Picture 5">
            <a:extLst>
              <a:ext uri="{FF2B5EF4-FFF2-40B4-BE49-F238E27FC236}">
                <a16:creationId xmlns:a16="http://schemas.microsoft.com/office/drawing/2014/main" id="{8FA2F9E3-CAD2-9C87-8D95-DCB827377723}"/>
              </a:ext>
            </a:extLst>
          </p:cNvPr>
          <p:cNvPicPr>
            <a:picLocks noChangeAspect="1"/>
          </p:cNvPicPr>
          <p:nvPr userDrawn="1"/>
        </p:nvPicPr>
        <p:blipFill>
          <a:blip r:embed="rId2" cstate="screen">
            <a:extLst>
              <a:ext uri="{28A0092B-C50C-407E-A947-70E740481C1C}">
                <a14:useLocalDpi xmlns:a14="http://schemas.microsoft.com/office/drawing/2010/main"/>
              </a:ext>
            </a:extLst>
          </a:blip>
          <a:srcRect b="8549"/>
          <a:stretch>
            <a:fillRect/>
          </a:stretch>
        </p:blipFill>
        <p:spPr>
          <a:xfrm>
            <a:off x="885458" y="6084375"/>
            <a:ext cx="3974820" cy="4844766"/>
          </a:xfrm>
          <a:custGeom>
            <a:avLst/>
            <a:gdLst>
              <a:gd name="connsiteX0" fmla="*/ 0 w 3809685"/>
              <a:gd name="connsiteY0" fmla="*/ 0 h 4643489"/>
              <a:gd name="connsiteX1" fmla="*/ 3809685 w 3809685"/>
              <a:gd name="connsiteY1" fmla="*/ 0 h 4643489"/>
              <a:gd name="connsiteX2" fmla="*/ 3809685 w 3809685"/>
              <a:gd name="connsiteY2" fmla="*/ 4643489 h 4643489"/>
              <a:gd name="connsiteX3" fmla="*/ 0 w 3809685"/>
              <a:gd name="connsiteY3" fmla="*/ 4643489 h 4643489"/>
            </a:gdLst>
            <a:ahLst/>
            <a:cxnLst>
              <a:cxn ang="0">
                <a:pos x="connsiteX0" y="connsiteY0"/>
              </a:cxn>
              <a:cxn ang="0">
                <a:pos x="connsiteX1" y="connsiteY1"/>
              </a:cxn>
              <a:cxn ang="0">
                <a:pos x="connsiteX2" y="connsiteY2"/>
              </a:cxn>
              <a:cxn ang="0">
                <a:pos x="connsiteX3" y="connsiteY3"/>
              </a:cxn>
            </a:cxnLst>
            <a:rect l="l" t="t" r="r" b="b"/>
            <a:pathLst>
              <a:path w="3809685" h="4643489">
                <a:moveTo>
                  <a:pt x="0" y="0"/>
                </a:moveTo>
                <a:lnTo>
                  <a:pt x="3809685" y="0"/>
                </a:lnTo>
                <a:lnTo>
                  <a:pt x="3809685" y="4643489"/>
                </a:lnTo>
                <a:lnTo>
                  <a:pt x="0" y="4643489"/>
                </a:lnTo>
                <a:close/>
              </a:path>
            </a:pathLst>
          </a:custGeom>
        </p:spPr>
      </p:pic>
      <p:sp>
        <p:nvSpPr>
          <p:cNvPr id="11" name="Text Placeholder 32">
            <a:extLst>
              <a:ext uri="{FF2B5EF4-FFF2-40B4-BE49-F238E27FC236}">
                <a16:creationId xmlns:a16="http://schemas.microsoft.com/office/drawing/2014/main" id="{4F876BD1-6AB4-0864-7B1A-EF38D87829ED}"/>
              </a:ext>
            </a:extLst>
          </p:cNvPr>
          <p:cNvSpPr>
            <a:spLocks noGrp="1"/>
          </p:cNvSpPr>
          <p:nvPr>
            <p:ph type="body" sz="quarter" idx="32" hasCustomPrompt="1"/>
          </p:nvPr>
        </p:nvSpPr>
        <p:spPr>
          <a:xfrm>
            <a:off x="559613" y="2974213"/>
            <a:ext cx="6526988" cy="2479643"/>
          </a:xfrm>
          <a:prstGeom prst="rect">
            <a:avLst/>
          </a:prstGeom>
        </p:spPr>
        <p:txBody>
          <a:bodyPr numCol="2" spcCol="288000" anchor="t">
            <a:noAutofit/>
          </a:bodyPr>
          <a:lstStyle>
            <a:lvl1pPr marL="0" indent="0" algn="just">
              <a:lnSpc>
                <a:spcPct val="100000"/>
              </a:lnSpc>
              <a:spcBef>
                <a:spcPts val="0"/>
              </a:spcBef>
              <a:buNone/>
              <a:defRPr sz="1100" b="0" i="0">
                <a:solidFill>
                  <a:srgbClr val="41296C"/>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12" name="Text Placeholder 32">
            <a:extLst>
              <a:ext uri="{FF2B5EF4-FFF2-40B4-BE49-F238E27FC236}">
                <a16:creationId xmlns:a16="http://schemas.microsoft.com/office/drawing/2014/main" id="{48E6D48E-7814-7291-C20B-80E54AF0687B}"/>
              </a:ext>
            </a:extLst>
          </p:cNvPr>
          <p:cNvSpPr>
            <a:spLocks noGrp="1"/>
          </p:cNvSpPr>
          <p:nvPr>
            <p:ph type="body" sz="quarter" idx="33" hasCustomPrompt="1"/>
          </p:nvPr>
        </p:nvSpPr>
        <p:spPr>
          <a:xfrm>
            <a:off x="515712" y="660136"/>
            <a:ext cx="6570888" cy="1064757"/>
          </a:xfrm>
          <a:prstGeom prst="rect">
            <a:avLst/>
          </a:prstGeom>
        </p:spPr>
        <p:txBody>
          <a:bodyPr>
            <a:noAutofit/>
          </a:bodyPr>
          <a:lstStyle>
            <a:lvl1pPr marL="0" indent="0" algn="l">
              <a:buNone/>
              <a:defRPr sz="3000" b="1" i="0">
                <a:solidFill>
                  <a:srgbClr val="90278E"/>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 Heading</a:t>
            </a:r>
            <a:endParaRPr lang="en-US" dirty="0"/>
          </a:p>
        </p:txBody>
      </p:sp>
      <p:sp>
        <p:nvSpPr>
          <p:cNvPr id="13" name="Text Placeholder 32">
            <a:extLst>
              <a:ext uri="{FF2B5EF4-FFF2-40B4-BE49-F238E27FC236}">
                <a16:creationId xmlns:a16="http://schemas.microsoft.com/office/drawing/2014/main" id="{E93C42D7-52AB-CCF3-ED86-9D9A838F559A}"/>
              </a:ext>
            </a:extLst>
          </p:cNvPr>
          <p:cNvSpPr>
            <a:spLocks noGrp="1"/>
          </p:cNvSpPr>
          <p:nvPr>
            <p:ph type="body" sz="quarter" idx="34" hasCustomPrompt="1"/>
          </p:nvPr>
        </p:nvSpPr>
        <p:spPr>
          <a:xfrm>
            <a:off x="559613" y="1864993"/>
            <a:ext cx="6526988" cy="1064757"/>
          </a:xfrm>
          <a:prstGeom prst="rect">
            <a:avLst/>
          </a:prstGeom>
        </p:spPr>
        <p:txBody>
          <a:bodyPr numCol="1" spcCol="288000" anchor="t">
            <a:noAutofit/>
          </a:bodyPr>
          <a:lstStyle>
            <a:lvl1pPr marL="0" indent="0" algn="just">
              <a:lnSpc>
                <a:spcPct val="100000"/>
              </a:lnSpc>
              <a:spcBef>
                <a:spcPts val="0"/>
              </a:spcBef>
              <a:buNone/>
              <a:defRPr sz="1800" b="0" i="0">
                <a:solidFill>
                  <a:srgbClr val="41296C"/>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14" name="Slide Number Placeholder 5">
            <a:extLst>
              <a:ext uri="{FF2B5EF4-FFF2-40B4-BE49-F238E27FC236}">
                <a16:creationId xmlns:a16="http://schemas.microsoft.com/office/drawing/2014/main" id="{11D03F1C-7884-9935-9E03-B5ACEEE53BCC}"/>
              </a:ext>
            </a:extLst>
          </p:cNvPr>
          <p:cNvSpPr>
            <a:spLocks noGrp="1"/>
          </p:cNvSpPr>
          <p:nvPr>
            <p:ph type="sldNum" sz="quarter" idx="4"/>
          </p:nvPr>
        </p:nvSpPr>
        <p:spPr>
          <a:xfrm>
            <a:off x="7252897" y="10393101"/>
            <a:ext cx="416471" cy="464375"/>
          </a:xfrm>
          <a:prstGeom prst="rect">
            <a:avLst/>
          </a:prstGeom>
        </p:spPr>
        <p:txBody>
          <a:bodyPr vert="horz" lIns="91440" tIns="45720" rIns="91440" bIns="45720" rtlCol="0" anchor="ctr"/>
          <a:lstStyle>
            <a:lvl1pPr algn="r">
              <a:defRPr sz="1000">
                <a:solidFill>
                  <a:srgbClr val="41296C"/>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Picture Placeholder 2">
            <a:extLst>
              <a:ext uri="{FF2B5EF4-FFF2-40B4-BE49-F238E27FC236}">
                <a16:creationId xmlns:a16="http://schemas.microsoft.com/office/drawing/2014/main" id="{7AD6F8B3-9A6F-80CD-CA0E-B7376EA0BF9D}"/>
              </a:ext>
            </a:extLst>
          </p:cNvPr>
          <p:cNvSpPr>
            <a:spLocks noGrp="1"/>
          </p:cNvSpPr>
          <p:nvPr>
            <p:ph type="pic" sz="quarter" idx="35"/>
          </p:nvPr>
        </p:nvSpPr>
        <p:spPr>
          <a:xfrm>
            <a:off x="1168400" y="6470650"/>
            <a:ext cx="3389313" cy="4457700"/>
          </a:xfrm>
          <a:prstGeom prst="rect">
            <a:avLst/>
          </a:prstGeom>
        </p:spPr>
        <p:txBody>
          <a:bodyPr/>
          <a:lstStyle/>
          <a:p>
            <a:endParaRPr lang="en-IE"/>
          </a:p>
        </p:txBody>
      </p:sp>
    </p:spTree>
    <p:extLst>
      <p:ext uri="{BB962C8B-B14F-4D97-AF65-F5344CB8AC3E}">
        <p14:creationId xmlns:p14="http://schemas.microsoft.com/office/powerpoint/2010/main" val="3347966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uter Screen">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34B4251E-78C1-BC12-430B-A83D297F4959}"/>
              </a:ext>
            </a:extLst>
          </p:cNvPr>
          <p:cNvSpPr/>
          <p:nvPr userDrawn="1"/>
        </p:nvSpPr>
        <p:spPr>
          <a:xfrm flipH="1">
            <a:off x="-1" y="4940968"/>
            <a:ext cx="6890117" cy="5988173"/>
          </a:xfrm>
          <a:custGeom>
            <a:avLst/>
            <a:gdLst>
              <a:gd name="connsiteX0" fmla="*/ 7085619 w 7085619"/>
              <a:gd name="connsiteY0" fmla="*/ 5260369 h 5260369"/>
              <a:gd name="connsiteX1" fmla="*/ 0 w 7085619"/>
              <a:gd name="connsiteY1" fmla="*/ 5260369 h 5260369"/>
              <a:gd name="connsiteX2" fmla="*/ 5192315 w 7085619"/>
              <a:gd name="connsiteY2" fmla="*/ 0 h 5260369"/>
              <a:gd name="connsiteX3" fmla="*/ 7085619 w 7085619"/>
              <a:gd name="connsiteY3" fmla="*/ 1564019 h 5260369"/>
              <a:gd name="connsiteX0" fmla="*/ 7197914 w 7197914"/>
              <a:gd name="connsiteY0" fmla="*/ 5260369 h 5276411"/>
              <a:gd name="connsiteX1" fmla="*/ 0 w 7197914"/>
              <a:gd name="connsiteY1" fmla="*/ 5276411 h 5276411"/>
              <a:gd name="connsiteX2" fmla="*/ 5304610 w 7197914"/>
              <a:gd name="connsiteY2" fmla="*/ 0 h 5276411"/>
              <a:gd name="connsiteX3" fmla="*/ 7197914 w 7197914"/>
              <a:gd name="connsiteY3" fmla="*/ 1564019 h 5276411"/>
              <a:gd name="connsiteX4" fmla="*/ 7197914 w 7197914"/>
              <a:gd name="connsiteY4" fmla="*/ 5260369 h 5276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7914" h="5276411">
                <a:moveTo>
                  <a:pt x="7197914" y="5260369"/>
                </a:moveTo>
                <a:lnTo>
                  <a:pt x="0" y="5276411"/>
                </a:lnTo>
                <a:lnTo>
                  <a:pt x="5304610" y="0"/>
                </a:lnTo>
                <a:lnTo>
                  <a:pt x="7197914" y="1564019"/>
                </a:lnTo>
                <a:lnTo>
                  <a:pt x="7197914" y="5260369"/>
                </a:lnTo>
                <a:close/>
              </a:path>
            </a:pathLst>
          </a:custGeom>
          <a:gradFill>
            <a:gsLst>
              <a:gs pos="0">
                <a:srgbClr val="42286C"/>
              </a:gs>
              <a:gs pos="27690">
                <a:srgbClr val="992584"/>
              </a:gs>
              <a:gs pos="51940">
                <a:srgbClr val="C61B8A"/>
              </a:gs>
              <a:gs pos="68050">
                <a:srgbClr val="E13759"/>
              </a:gs>
              <a:gs pos="99930">
                <a:srgbClr val="EF4137"/>
              </a:gs>
            </a:gsLst>
            <a:lin ang="16200000" scaled="1"/>
          </a:gradFill>
          <a:ln w="3493" cap="flat">
            <a:noFill/>
            <a:prstDash val="solid"/>
            <a:miter/>
          </a:ln>
        </p:spPr>
        <p:txBody>
          <a:bodyPr rtlCol="0" anchor="ctr"/>
          <a:lstStyle/>
          <a:p>
            <a:endParaRPr lang="en-US"/>
          </a:p>
        </p:txBody>
      </p:sp>
      <p:sp>
        <p:nvSpPr>
          <p:cNvPr id="11" name="Text Placeholder 32">
            <a:extLst>
              <a:ext uri="{FF2B5EF4-FFF2-40B4-BE49-F238E27FC236}">
                <a16:creationId xmlns:a16="http://schemas.microsoft.com/office/drawing/2014/main" id="{4F876BD1-6AB4-0864-7B1A-EF38D87829ED}"/>
              </a:ext>
            </a:extLst>
          </p:cNvPr>
          <p:cNvSpPr>
            <a:spLocks noGrp="1"/>
          </p:cNvSpPr>
          <p:nvPr>
            <p:ph type="body" sz="quarter" idx="32" hasCustomPrompt="1"/>
          </p:nvPr>
        </p:nvSpPr>
        <p:spPr>
          <a:xfrm>
            <a:off x="559613" y="2974213"/>
            <a:ext cx="6526988" cy="2479643"/>
          </a:xfrm>
          <a:prstGeom prst="rect">
            <a:avLst/>
          </a:prstGeom>
        </p:spPr>
        <p:txBody>
          <a:bodyPr numCol="2" spcCol="288000" anchor="t">
            <a:noAutofit/>
          </a:bodyPr>
          <a:lstStyle>
            <a:lvl1pPr marL="0" indent="0" algn="just">
              <a:lnSpc>
                <a:spcPct val="100000"/>
              </a:lnSpc>
              <a:spcBef>
                <a:spcPts val="0"/>
              </a:spcBef>
              <a:buNone/>
              <a:defRPr sz="1100" b="0" i="0">
                <a:solidFill>
                  <a:srgbClr val="41296C"/>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12" name="Text Placeholder 32">
            <a:extLst>
              <a:ext uri="{FF2B5EF4-FFF2-40B4-BE49-F238E27FC236}">
                <a16:creationId xmlns:a16="http://schemas.microsoft.com/office/drawing/2014/main" id="{48E6D48E-7814-7291-C20B-80E54AF0687B}"/>
              </a:ext>
            </a:extLst>
          </p:cNvPr>
          <p:cNvSpPr>
            <a:spLocks noGrp="1"/>
          </p:cNvSpPr>
          <p:nvPr>
            <p:ph type="body" sz="quarter" idx="33" hasCustomPrompt="1"/>
          </p:nvPr>
        </p:nvSpPr>
        <p:spPr>
          <a:xfrm>
            <a:off x="515712" y="660136"/>
            <a:ext cx="6570888" cy="1064757"/>
          </a:xfrm>
          <a:prstGeom prst="rect">
            <a:avLst/>
          </a:prstGeom>
        </p:spPr>
        <p:txBody>
          <a:bodyPr>
            <a:noAutofit/>
          </a:bodyPr>
          <a:lstStyle>
            <a:lvl1pPr marL="0" indent="0" algn="l">
              <a:buNone/>
              <a:defRPr sz="3000" b="1" i="0">
                <a:solidFill>
                  <a:srgbClr val="90278E"/>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 Heading</a:t>
            </a:r>
            <a:endParaRPr lang="en-US" dirty="0"/>
          </a:p>
        </p:txBody>
      </p:sp>
      <p:sp>
        <p:nvSpPr>
          <p:cNvPr id="13" name="Text Placeholder 32">
            <a:extLst>
              <a:ext uri="{FF2B5EF4-FFF2-40B4-BE49-F238E27FC236}">
                <a16:creationId xmlns:a16="http://schemas.microsoft.com/office/drawing/2014/main" id="{E93C42D7-52AB-CCF3-ED86-9D9A838F559A}"/>
              </a:ext>
            </a:extLst>
          </p:cNvPr>
          <p:cNvSpPr>
            <a:spLocks noGrp="1"/>
          </p:cNvSpPr>
          <p:nvPr>
            <p:ph type="body" sz="quarter" idx="34" hasCustomPrompt="1"/>
          </p:nvPr>
        </p:nvSpPr>
        <p:spPr>
          <a:xfrm>
            <a:off x="559613" y="1864993"/>
            <a:ext cx="6526988" cy="1064757"/>
          </a:xfrm>
          <a:prstGeom prst="rect">
            <a:avLst/>
          </a:prstGeom>
        </p:spPr>
        <p:txBody>
          <a:bodyPr numCol="1" spcCol="288000" anchor="t">
            <a:noAutofit/>
          </a:bodyPr>
          <a:lstStyle>
            <a:lvl1pPr marL="0" indent="0" algn="just">
              <a:lnSpc>
                <a:spcPct val="100000"/>
              </a:lnSpc>
              <a:spcBef>
                <a:spcPts val="0"/>
              </a:spcBef>
              <a:buNone/>
              <a:defRPr sz="1800" b="0" i="0">
                <a:solidFill>
                  <a:srgbClr val="41296C"/>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14" name="Slide Number Placeholder 5">
            <a:extLst>
              <a:ext uri="{FF2B5EF4-FFF2-40B4-BE49-F238E27FC236}">
                <a16:creationId xmlns:a16="http://schemas.microsoft.com/office/drawing/2014/main" id="{11D03F1C-7884-9935-9E03-B5ACEEE53BCC}"/>
              </a:ext>
            </a:extLst>
          </p:cNvPr>
          <p:cNvSpPr>
            <a:spLocks noGrp="1"/>
          </p:cNvSpPr>
          <p:nvPr>
            <p:ph type="sldNum" sz="quarter" idx="4"/>
          </p:nvPr>
        </p:nvSpPr>
        <p:spPr>
          <a:xfrm>
            <a:off x="7252897" y="10393101"/>
            <a:ext cx="416471" cy="464375"/>
          </a:xfrm>
          <a:prstGeom prst="rect">
            <a:avLst/>
          </a:prstGeom>
        </p:spPr>
        <p:txBody>
          <a:bodyPr vert="horz" lIns="91440" tIns="45720" rIns="91440" bIns="45720" rtlCol="0" anchor="ctr"/>
          <a:lstStyle>
            <a:lvl1pPr algn="r">
              <a:defRPr sz="1000">
                <a:solidFill>
                  <a:srgbClr val="41296C"/>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pic>
        <p:nvPicPr>
          <p:cNvPr id="2" name="Picture 1">
            <a:extLst>
              <a:ext uri="{FF2B5EF4-FFF2-40B4-BE49-F238E27FC236}">
                <a16:creationId xmlns:a16="http://schemas.microsoft.com/office/drawing/2014/main" id="{2F32E2DB-82C5-05B4-4914-D0F863F594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1009" y="5617558"/>
            <a:ext cx="6629107" cy="4819843"/>
          </a:xfrm>
          <a:prstGeom prst="rect">
            <a:avLst/>
          </a:prstGeom>
          <a:noFill/>
        </p:spPr>
      </p:pic>
      <p:sp>
        <p:nvSpPr>
          <p:cNvPr id="3" name="Picture Placeholder 9">
            <a:extLst>
              <a:ext uri="{FF2B5EF4-FFF2-40B4-BE49-F238E27FC236}">
                <a16:creationId xmlns:a16="http://schemas.microsoft.com/office/drawing/2014/main" id="{256635EE-CA1A-D1D0-FA99-F3DE1378B9AA}"/>
              </a:ext>
            </a:extLst>
          </p:cNvPr>
          <p:cNvSpPr>
            <a:spLocks noGrp="1"/>
          </p:cNvSpPr>
          <p:nvPr>
            <p:ph type="pic" sz="quarter" idx="13"/>
          </p:nvPr>
        </p:nvSpPr>
        <p:spPr>
          <a:xfrm>
            <a:off x="1237175" y="6145825"/>
            <a:ext cx="4690254" cy="2958870"/>
          </a:xfrm>
          <a:prstGeom prst="rect">
            <a:avLst/>
          </a:prstGeom>
          <a:solidFill>
            <a:schemeClr val="bg1">
              <a:lumMod val="75000"/>
            </a:schemeClr>
          </a:solidFill>
        </p:spPr>
        <p:txBody>
          <a:bodyPr>
            <a:normAutofit/>
          </a:bodyPr>
          <a:lstStyle>
            <a:lvl1pPr marL="0" indent="0" algn="ctr">
              <a:buNone/>
              <a:defRPr sz="1000"/>
            </a:lvl1pPr>
          </a:lstStyle>
          <a:p>
            <a:endParaRPr lang="fr-CA" dirty="0"/>
          </a:p>
        </p:txBody>
      </p:sp>
    </p:spTree>
    <p:extLst>
      <p:ext uri="{BB962C8B-B14F-4D97-AF65-F5344CB8AC3E}">
        <p14:creationId xmlns:p14="http://schemas.microsoft.com/office/powerpoint/2010/main" val="758105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2" name="Graphic 4">
            <a:extLst>
              <a:ext uri="{FF2B5EF4-FFF2-40B4-BE49-F238E27FC236}">
                <a16:creationId xmlns:a16="http://schemas.microsoft.com/office/drawing/2014/main" id="{CCF001FA-70C0-6752-397F-969214FE05EF}"/>
              </a:ext>
            </a:extLst>
          </p:cNvPr>
          <p:cNvSpPr/>
          <p:nvPr userDrawn="1"/>
        </p:nvSpPr>
        <p:spPr>
          <a:xfrm flipV="1">
            <a:off x="0" y="5113361"/>
            <a:ext cx="7775575" cy="4843456"/>
          </a:xfrm>
          <a:custGeom>
            <a:avLst/>
            <a:gdLst>
              <a:gd name="connsiteX0" fmla="*/ 0 w 1367928"/>
              <a:gd name="connsiteY0" fmla="*/ 0 h 515971"/>
              <a:gd name="connsiteX1" fmla="*/ 0 w 1367928"/>
              <a:gd name="connsiteY1" fmla="*/ 515971 h 515971"/>
              <a:gd name="connsiteX2" fmla="*/ 1367928 w 1367928"/>
              <a:gd name="connsiteY2" fmla="*/ 314781 h 515971"/>
              <a:gd name="connsiteX3" fmla="*/ 1367928 w 1367928"/>
              <a:gd name="connsiteY3" fmla="*/ 0 h 515971"/>
            </a:gdLst>
            <a:ahLst/>
            <a:cxnLst>
              <a:cxn ang="0">
                <a:pos x="connsiteX0" y="connsiteY0"/>
              </a:cxn>
              <a:cxn ang="0">
                <a:pos x="connsiteX1" y="connsiteY1"/>
              </a:cxn>
              <a:cxn ang="0">
                <a:pos x="connsiteX2" y="connsiteY2"/>
              </a:cxn>
              <a:cxn ang="0">
                <a:pos x="connsiteX3" y="connsiteY3"/>
              </a:cxn>
            </a:cxnLst>
            <a:rect l="l" t="t" r="r" b="b"/>
            <a:pathLst>
              <a:path w="1367928" h="515971">
                <a:moveTo>
                  <a:pt x="0" y="0"/>
                </a:moveTo>
                <a:lnTo>
                  <a:pt x="0" y="515971"/>
                </a:lnTo>
                <a:lnTo>
                  <a:pt x="1367928" y="314781"/>
                </a:lnTo>
                <a:lnTo>
                  <a:pt x="1367928" y="0"/>
                </a:lnTo>
                <a:close/>
              </a:path>
            </a:pathLst>
          </a:custGeom>
          <a:gradFill>
            <a:gsLst>
              <a:gs pos="0">
                <a:srgbClr val="42286C"/>
              </a:gs>
              <a:gs pos="27690">
                <a:srgbClr val="992584"/>
              </a:gs>
              <a:gs pos="51940">
                <a:srgbClr val="C61B8A"/>
              </a:gs>
              <a:gs pos="68050">
                <a:srgbClr val="E13759"/>
              </a:gs>
              <a:gs pos="99930">
                <a:srgbClr val="EF4137"/>
              </a:gs>
            </a:gsLst>
            <a:lin ang="2160000" scaled="0"/>
          </a:gradFill>
          <a:ln w="4838" cap="flat">
            <a:noFill/>
            <a:prstDash val="solid"/>
            <a:miter/>
          </a:ln>
        </p:spPr>
        <p:txBody>
          <a:bodyPr rtlCol="0" anchor="ctr"/>
          <a:lstStyle/>
          <a:p>
            <a:endParaRPr lang="en-US" dirty="0"/>
          </a:p>
        </p:txBody>
      </p:sp>
      <p:sp>
        <p:nvSpPr>
          <p:cNvPr id="3" name="Freeform 2">
            <a:extLst>
              <a:ext uri="{FF2B5EF4-FFF2-40B4-BE49-F238E27FC236}">
                <a16:creationId xmlns:a16="http://schemas.microsoft.com/office/drawing/2014/main" id="{1014BA58-309E-3C3C-6389-760B2B56AA74}"/>
              </a:ext>
            </a:extLst>
          </p:cNvPr>
          <p:cNvSpPr/>
          <p:nvPr userDrawn="1"/>
        </p:nvSpPr>
        <p:spPr>
          <a:xfrm rot="6219254">
            <a:off x="2092948" y="4326719"/>
            <a:ext cx="250321" cy="2607630"/>
          </a:xfrm>
          <a:custGeom>
            <a:avLst/>
            <a:gdLst>
              <a:gd name="connsiteX0" fmla="*/ 0 w 39474"/>
              <a:gd name="connsiteY0" fmla="*/ 0 h 411206"/>
              <a:gd name="connsiteX1" fmla="*/ 39475 w 39474"/>
              <a:gd name="connsiteY1" fmla="*/ 0 h 411206"/>
              <a:gd name="connsiteX2" fmla="*/ 39475 w 39474"/>
              <a:gd name="connsiteY2" fmla="*/ 411206 h 411206"/>
              <a:gd name="connsiteX3" fmla="*/ 0 w 39474"/>
              <a:gd name="connsiteY3" fmla="*/ 411206 h 411206"/>
            </a:gdLst>
            <a:ahLst/>
            <a:cxnLst>
              <a:cxn ang="0">
                <a:pos x="connsiteX0" y="connsiteY0"/>
              </a:cxn>
              <a:cxn ang="0">
                <a:pos x="connsiteX1" y="connsiteY1"/>
              </a:cxn>
              <a:cxn ang="0">
                <a:pos x="connsiteX2" y="connsiteY2"/>
              </a:cxn>
              <a:cxn ang="0">
                <a:pos x="connsiteX3" y="connsiteY3"/>
              </a:cxn>
            </a:cxnLst>
            <a:rect l="l" t="t" r="r" b="b"/>
            <a:pathLst>
              <a:path w="39474" h="411206">
                <a:moveTo>
                  <a:pt x="0" y="0"/>
                </a:moveTo>
                <a:lnTo>
                  <a:pt x="39475" y="0"/>
                </a:lnTo>
                <a:lnTo>
                  <a:pt x="39475" y="411206"/>
                </a:lnTo>
                <a:lnTo>
                  <a:pt x="0" y="411206"/>
                </a:lnTo>
                <a:close/>
              </a:path>
            </a:pathLst>
          </a:custGeom>
          <a:solidFill>
            <a:srgbClr val="F15B2A"/>
          </a:solidFill>
          <a:ln w="3493" cap="flat">
            <a:noFill/>
            <a:prstDash val="solid"/>
            <a:miter/>
          </a:ln>
        </p:spPr>
        <p:txBody>
          <a:bodyPr rtlCol="0" anchor="ctr"/>
          <a:lstStyle/>
          <a:p>
            <a:endParaRPr lang="en-US"/>
          </a:p>
        </p:txBody>
      </p:sp>
      <p:pic>
        <p:nvPicPr>
          <p:cNvPr id="33" name="Picture 32">
            <a:extLst>
              <a:ext uri="{FF2B5EF4-FFF2-40B4-BE49-F238E27FC236}">
                <a16:creationId xmlns:a16="http://schemas.microsoft.com/office/drawing/2014/main" id="{EBABD406-0120-6FCB-0740-5B56D96ADFF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63273" y="705970"/>
            <a:ext cx="3595265" cy="2831271"/>
          </a:xfrm>
          <a:prstGeom prst="rect">
            <a:avLst/>
          </a:prstGeom>
        </p:spPr>
      </p:pic>
      <p:pic>
        <p:nvPicPr>
          <p:cNvPr id="36" name="Picture 35">
            <a:extLst>
              <a:ext uri="{FF2B5EF4-FFF2-40B4-BE49-F238E27FC236}">
                <a16:creationId xmlns:a16="http://schemas.microsoft.com/office/drawing/2014/main" id="{7C470684-5A26-31E4-D22A-FC93359D5FB0}"/>
              </a:ext>
            </a:extLst>
          </p:cNvPr>
          <p:cNvPicPr/>
          <p:nvPr userDrawn="1"/>
        </p:nvPicPr>
        <p:blipFill rotWithShape="1">
          <a:blip r:embed="rId3">
            <a:extLst>
              <a:ext uri="{28A0092B-C50C-407E-A947-70E740481C1C}">
                <a14:useLocalDpi xmlns:a14="http://schemas.microsoft.com/office/drawing/2010/main" val="0"/>
              </a:ext>
            </a:extLst>
          </a:blip>
          <a:srcRect l="4314" r="4314"/>
          <a:stretch/>
        </p:blipFill>
        <p:spPr bwMode="auto">
          <a:xfrm>
            <a:off x="6101795" y="10277787"/>
            <a:ext cx="1280061" cy="293943"/>
          </a:xfrm>
          <a:prstGeom prst="rect">
            <a:avLst/>
          </a:prstGeom>
          <a:ln>
            <a:noFill/>
          </a:ln>
          <a:extLst>
            <a:ext uri="{53640926-AAD7-44D8-BBD7-CCE9431645EC}">
              <a14:shadowObscured xmlns:a14="http://schemas.microsoft.com/office/drawing/2010/main"/>
            </a:ext>
          </a:extLst>
        </p:spPr>
      </p:pic>
      <p:sp>
        <p:nvSpPr>
          <p:cNvPr id="37" name="Text Placeholder 32">
            <a:extLst>
              <a:ext uri="{FF2B5EF4-FFF2-40B4-BE49-F238E27FC236}">
                <a16:creationId xmlns:a16="http://schemas.microsoft.com/office/drawing/2014/main" id="{A3AE3F1A-5C0D-A13D-3F59-2073075AC239}"/>
              </a:ext>
            </a:extLst>
          </p:cNvPr>
          <p:cNvSpPr>
            <a:spLocks noGrp="1"/>
          </p:cNvSpPr>
          <p:nvPr>
            <p:ph type="body" sz="quarter" idx="20" hasCustomPrompt="1"/>
          </p:nvPr>
        </p:nvSpPr>
        <p:spPr>
          <a:xfrm>
            <a:off x="349082" y="10104950"/>
            <a:ext cx="3314191" cy="518298"/>
          </a:xfrm>
          <a:prstGeom prst="rect">
            <a:avLst/>
          </a:prstGeom>
        </p:spPr>
        <p:txBody>
          <a:bodyPr anchor="t">
            <a:noAutofit/>
          </a:bodyPr>
          <a:lstStyle>
            <a:lvl1pPr marL="0" indent="0" algn="l">
              <a:lnSpc>
                <a:spcPct val="100000"/>
              </a:lnSpc>
              <a:spcBef>
                <a:spcPts val="0"/>
              </a:spcBef>
              <a:buNone/>
              <a:defRPr sz="2400" b="0" i="0">
                <a:solidFill>
                  <a:srgbClr val="41296C"/>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err="1"/>
              <a:t>www.welead.eu</a:t>
            </a:r>
            <a:endParaRPr lang="en-GB" dirty="0"/>
          </a:p>
        </p:txBody>
      </p:sp>
      <p:sp>
        <p:nvSpPr>
          <p:cNvPr id="38" name="Text Placeholder 32">
            <a:extLst>
              <a:ext uri="{FF2B5EF4-FFF2-40B4-BE49-F238E27FC236}">
                <a16:creationId xmlns:a16="http://schemas.microsoft.com/office/drawing/2014/main" id="{1D894F8A-F6BE-66A4-6E18-E2F277501D20}"/>
              </a:ext>
            </a:extLst>
          </p:cNvPr>
          <p:cNvSpPr>
            <a:spLocks noGrp="1"/>
          </p:cNvSpPr>
          <p:nvPr>
            <p:ph type="body" sz="quarter" idx="30" hasCustomPrompt="1"/>
          </p:nvPr>
        </p:nvSpPr>
        <p:spPr>
          <a:xfrm>
            <a:off x="526494" y="6874504"/>
            <a:ext cx="6500273" cy="743603"/>
          </a:xfrm>
          <a:prstGeom prst="rect">
            <a:avLst/>
          </a:prstGeom>
        </p:spPr>
        <p:txBody>
          <a:bodyPr>
            <a:noAutofit/>
          </a:bodyPr>
          <a:lstStyle>
            <a:lvl1pPr marL="0" indent="0" algn="l">
              <a:buNone/>
              <a:defRPr sz="29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Follow our Journey</a:t>
            </a:r>
            <a:endParaRPr lang="en-US" dirty="0"/>
          </a:p>
        </p:txBody>
      </p:sp>
    </p:spTree>
    <p:extLst>
      <p:ext uri="{BB962C8B-B14F-4D97-AF65-F5344CB8AC3E}">
        <p14:creationId xmlns:p14="http://schemas.microsoft.com/office/powerpoint/2010/main" val="422110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grpSp>
        <p:nvGrpSpPr>
          <p:cNvPr id="36" name="Graphic 34">
            <a:extLst>
              <a:ext uri="{FF2B5EF4-FFF2-40B4-BE49-F238E27FC236}">
                <a16:creationId xmlns:a16="http://schemas.microsoft.com/office/drawing/2014/main" id="{1499B951-95DE-869E-0BD1-CB23A469A617}"/>
              </a:ext>
            </a:extLst>
          </p:cNvPr>
          <p:cNvGrpSpPr/>
          <p:nvPr/>
        </p:nvGrpSpPr>
        <p:grpSpPr>
          <a:xfrm>
            <a:off x="5353177" y="233619"/>
            <a:ext cx="859690" cy="421631"/>
            <a:chOff x="5748900" y="1964633"/>
            <a:chExt cx="859690" cy="421631"/>
          </a:xfrm>
          <a:solidFill>
            <a:srgbClr val="F8F8F8"/>
          </a:solidFill>
        </p:grpSpPr>
        <p:grpSp>
          <p:nvGrpSpPr>
            <p:cNvPr id="37" name="Graphic 34">
              <a:extLst>
                <a:ext uri="{FF2B5EF4-FFF2-40B4-BE49-F238E27FC236}">
                  <a16:creationId xmlns:a16="http://schemas.microsoft.com/office/drawing/2014/main" id="{4E82D6F9-A364-4461-CC9B-CD8FEF33E05F}"/>
                </a:ext>
              </a:extLst>
            </p:cNvPr>
            <p:cNvGrpSpPr/>
            <p:nvPr/>
          </p:nvGrpSpPr>
          <p:grpSpPr>
            <a:xfrm>
              <a:off x="6093538" y="1964633"/>
              <a:ext cx="513148" cy="34263"/>
              <a:chOff x="6093538" y="1964633"/>
              <a:chExt cx="513148" cy="34263"/>
            </a:xfrm>
            <a:solidFill>
              <a:srgbClr val="F8F8F8"/>
            </a:solidFill>
          </p:grpSpPr>
          <p:sp>
            <p:nvSpPr>
              <p:cNvPr id="38" name="Freeform 37">
                <a:extLst>
                  <a:ext uri="{FF2B5EF4-FFF2-40B4-BE49-F238E27FC236}">
                    <a16:creationId xmlns:a16="http://schemas.microsoft.com/office/drawing/2014/main" id="{2D34DDB6-4068-5EB1-BF81-137BB0718167}"/>
                  </a:ext>
                </a:extLst>
              </p:cNvPr>
              <p:cNvSpPr/>
              <p:nvPr/>
            </p:nvSpPr>
            <p:spPr>
              <a:xfrm>
                <a:off x="6093538" y="1964633"/>
                <a:ext cx="34273" cy="34263"/>
              </a:xfrm>
              <a:custGeom>
                <a:avLst/>
                <a:gdLst>
                  <a:gd name="connsiteX0" fmla="*/ 34273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3"/>
                      <a:pt x="17137" y="34263"/>
                    </a:cubicBezTo>
                    <a:cubicBezTo>
                      <a:pt x="7616" y="34263"/>
                      <a:pt x="0" y="26649"/>
                      <a:pt x="0" y="17132"/>
                    </a:cubicBezTo>
                    <a:cubicBezTo>
                      <a:pt x="0" y="7614"/>
                      <a:pt x="7616" y="0"/>
                      <a:pt x="17137" y="0"/>
                    </a:cubicBezTo>
                    <a:cubicBezTo>
                      <a:pt x="26657" y="0"/>
                      <a:pt x="34273" y="7614"/>
                      <a:pt x="34273" y="17132"/>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a16="http://schemas.microsoft.com/office/drawing/2014/main" id="{9A0E2C39-981A-8AE2-9AA2-32738B020BDC}"/>
                  </a:ext>
                </a:extLst>
              </p:cNvPr>
              <p:cNvSpPr/>
              <p:nvPr/>
            </p:nvSpPr>
            <p:spPr>
              <a:xfrm>
                <a:off x="6213495" y="1964633"/>
                <a:ext cx="34273" cy="34263"/>
              </a:xfrm>
              <a:custGeom>
                <a:avLst/>
                <a:gdLst>
                  <a:gd name="connsiteX0" fmla="*/ 34274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4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4" y="17132"/>
                    </a:moveTo>
                    <a:cubicBezTo>
                      <a:pt x="34274" y="26649"/>
                      <a:pt x="26657" y="34263"/>
                      <a:pt x="17137" y="34263"/>
                    </a:cubicBezTo>
                    <a:cubicBezTo>
                      <a:pt x="7616" y="34263"/>
                      <a:pt x="0" y="26649"/>
                      <a:pt x="0" y="17132"/>
                    </a:cubicBezTo>
                    <a:cubicBezTo>
                      <a:pt x="0" y="7614"/>
                      <a:pt x="7616" y="0"/>
                      <a:pt x="17137" y="0"/>
                    </a:cubicBezTo>
                    <a:cubicBezTo>
                      <a:pt x="25705" y="0"/>
                      <a:pt x="34274" y="7614"/>
                      <a:pt x="34274" y="17132"/>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BF4F968B-8D3A-F6B9-99B4-F25878F05D2B}"/>
                  </a:ext>
                </a:extLst>
              </p:cNvPr>
              <p:cNvSpPr/>
              <p:nvPr/>
            </p:nvSpPr>
            <p:spPr>
              <a:xfrm>
                <a:off x="6332500" y="1964633"/>
                <a:ext cx="34273" cy="34263"/>
              </a:xfrm>
              <a:custGeom>
                <a:avLst/>
                <a:gdLst>
                  <a:gd name="connsiteX0" fmla="*/ 34274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4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4" y="17132"/>
                    </a:moveTo>
                    <a:cubicBezTo>
                      <a:pt x="34274" y="26649"/>
                      <a:pt x="26657" y="34263"/>
                      <a:pt x="17137" y="34263"/>
                    </a:cubicBezTo>
                    <a:cubicBezTo>
                      <a:pt x="7616" y="34263"/>
                      <a:pt x="0" y="26649"/>
                      <a:pt x="0" y="17132"/>
                    </a:cubicBezTo>
                    <a:cubicBezTo>
                      <a:pt x="0" y="7614"/>
                      <a:pt x="7616" y="0"/>
                      <a:pt x="17137" y="0"/>
                    </a:cubicBezTo>
                    <a:cubicBezTo>
                      <a:pt x="26657" y="0"/>
                      <a:pt x="34274" y="7614"/>
                      <a:pt x="34274" y="17132"/>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1" name="Freeform 40">
                <a:extLst>
                  <a:ext uri="{FF2B5EF4-FFF2-40B4-BE49-F238E27FC236}">
                    <a16:creationId xmlns:a16="http://schemas.microsoft.com/office/drawing/2014/main" id="{D944166D-8933-C1AD-B1A1-A2BB61C7E023}"/>
                  </a:ext>
                </a:extLst>
              </p:cNvPr>
              <p:cNvSpPr/>
              <p:nvPr/>
            </p:nvSpPr>
            <p:spPr>
              <a:xfrm>
                <a:off x="6452457" y="1964633"/>
                <a:ext cx="34273" cy="34263"/>
              </a:xfrm>
              <a:custGeom>
                <a:avLst/>
                <a:gdLst>
                  <a:gd name="connsiteX0" fmla="*/ 34273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3"/>
                      <a:pt x="17137" y="34263"/>
                    </a:cubicBezTo>
                    <a:cubicBezTo>
                      <a:pt x="7616" y="34263"/>
                      <a:pt x="0" y="26649"/>
                      <a:pt x="0" y="17132"/>
                    </a:cubicBezTo>
                    <a:cubicBezTo>
                      <a:pt x="0" y="7614"/>
                      <a:pt x="7616" y="0"/>
                      <a:pt x="17137" y="0"/>
                    </a:cubicBezTo>
                    <a:cubicBezTo>
                      <a:pt x="26657" y="0"/>
                      <a:pt x="34273" y="7614"/>
                      <a:pt x="34273" y="17132"/>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id="{9DFDBE8A-22D1-3E4E-4E54-4FF460D898BE}"/>
                  </a:ext>
                </a:extLst>
              </p:cNvPr>
              <p:cNvSpPr/>
              <p:nvPr/>
            </p:nvSpPr>
            <p:spPr>
              <a:xfrm>
                <a:off x="6572413" y="1964633"/>
                <a:ext cx="34273" cy="34263"/>
              </a:xfrm>
              <a:custGeom>
                <a:avLst/>
                <a:gdLst>
                  <a:gd name="connsiteX0" fmla="*/ 34273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3"/>
                      <a:pt x="17137" y="34263"/>
                    </a:cubicBezTo>
                    <a:cubicBezTo>
                      <a:pt x="7616" y="34263"/>
                      <a:pt x="0" y="26649"/>
                      <a:pt x="0" y="17132"/>
                    </a:cubicBezTo>
                    <a:cubicBezTo>
                      <a:pt x="0" y="7614"/>
                      <a:pt x="7616" y="0"/>
                      <a:pt x="17137" y="0"/>
                    </a:cubicBezTo>
                    <a:cubicBezTo>
                      <a:pt x="26657" y="0"/>
                      <a:pt x="34273" y="7614"/>
                      <a:pt x="34273" y="17132"/>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43" name="Graphic 34">
              <a:extLst>
                <a:ext uri="{FF2B5EF4-FFF2-40B4-BE49-F238E27FC236}">
                  <a16:creationId xmlns:a16="http://schemas.microsoft.com/office/drawing/2014/main" id="{ACCE01FA-0FD6-044D-81F4-58975E48966E}"/>
                </a:ext>
              </a:extLst>
            </p:cNvPr>
            <p:cNvGrpSpPr/>
            <p:nvPr/>
          </p:nvGrpSpPr>
          <p:grpSpPr>
            <a:xfrm>
              <a:off x="5861241" y="2061640"/>
              <a:ext cx="627393" cy="34335"/>
              <a:chOff x="5861241" y="2061640"/>
              <a:chExt cx="627393" cy="34335"/>
            </a:xfrm>
            <a:solidFill>
              <a:srgbClr val="F8F8F8"/>
            </a:solidFill>
          </p:grpSpPr>
          <p:sp>
            <p:nvSpPr>
              <p:cNvPr id="44" name="Freeform 43">
                <a:extLst>
                  <a:ext uri="{FF2B5EF4-FFF2-40B4-BE49-F238E27FC236}">
                    <a16:creationId xmlns:a16="http://schemas.microsoft.com/office/drawing/2014/main" id="{AED42098-864B-1839-3E33-3AB333DB998A}"/>
                  </a:ext>
                </a:extLst>
              </p:cNvPr>
              <p:cNvSpPr/>
              <p:nvPr/>
            </p:nvSpPr>
            <p:spPr>
              <a:xfrm>
                <a:off x="5861241" y="2061640"/>
                <a:ext cx="34273" cy="34335"/>
              </a:xfrm>
              <a:custGeom>
                <a:avLst/>
                <a:gdLst>
                  <a:gd name="connsiteX0" fmla="*/ 34274 w 34273"/>
                  <a:gd name="connsiteY0" fmla="*/ 17204 h 34335"/>
                  <a:gd name="connsiteX1" fmla="*/ 17137 w 34273"/>
                  <a:gd name="connsiteY1" fmla="*/ 34336 h 34335"/>
                  <a:gd name="connsiteX2" fmla="*/ 0 w 34273"/>
                  <a:gd name="connsiteY2" fmla="*/ 17204 h 34335"/>
                  <a:gd name="connsiteX3" fmla="*/ 17137 w 34273"/>
                  <a:gd name="connsiteY3" fmla="*/ 72 h 34335"/>
                  <a:gd name="connsiteX4" fmla="*/ 34274 w 34273"/>
                  <a:gd name="connsiteY4" fmla="*/ 17204 h 34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35">
                    <a:moveTo>
                      <a:pt x="34274" y="17204"/>
                    </a:moveTo>
                    <a:cubicBezTo>
                      <a:pt x="34274" y="26722"/>
                      <a:pt x="26657" y="34336"/>
                      <a:pt x="17137" y="34336"/>
                    </a:cubicBezTo>
                    <a:cubicBezTo>
                      <a:pt x="7616" y="34336"/>
                      <a:pt x="0" y="26722"/>
                      <a:pt x="0" y="17204"/>
                    </a:cubicBezTo>
                    <a:cubicBezTo>
                      <a:pt x="0" y="7687"/>
                      <a:pt x="7616" y="72"/>
                      <a:pt x="17137" y="72"/>
                    </a:cubicBezTo>
                    <a:cubicBezTo>
                      <a:pt x="25705" y="-879"/>
                      <a:pt x="34274" y="7687"/>
                      <a:pt x="34274" y="17204"/>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5" name="Freeform 44">
                <a:extLst>
                  <a:ext uri="{FF2B5EF4-FFF2-40B4-BE49-F238E27FC236}">
                    <a16:creationId xmlns:a16="http://schemas.microsoft.com/office/drawing/2014/main" id="{BE3D9E11-E0A4-B778-900E-75095E8F0CE1}"/>
                  </a:ext>
                </a:extLst>
              </p:cNvPr>
              <p:cNvSpPr/>
              <p:nvPr/>
            </p:nvSpPr>
            <p:spPr>
              <a:xfrm>
                <a:off x="5979294" y="2061640"/>
                <a:ext cx="34273" cy="34335"/>
              </a:xfrm>
              <a:custGeom>
                <a:avLst/>
                <a:gdLst>
                  <a:gd name="connsiteX0" fmla="*/ 34273 w 34273"/>
                  <a:gd name="connsiteY0" fmla="*/ 17204 h 34335"/>
                  <a:gd name="connsiteX1" fmla="*/ 17137 w 34273"/>
                  <a:gd name="connsiteY1" fmla="*/ 34336 h 34335"/>
                  <a:gd name="connsiteX2" fmla="*/ 0 w 34273"/>
                  <a:gd name="connsiteY2" fmla="*/ 17204 h 34335"/>
                  <a:gd name="connsiteX3" fmla="*/ 17137 w 34273"/>
                  <a:gd name="connsiteY3" fmla="*/ 72 h 34335"/>
                  <a:gd name="connsiteX4" fmla="*/ 34273 w 34273"/>
                  <a:gd name="connsiteY4" fmla="*/ 17204 h 34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35">
                    <a:moveTo>
                      <a:pt x="34273" y="17204"/>
                    </a:moveTo>
                    <a:cubicBezTo>
                      <a:pt x="34273" y="26722"/>
                      <a:pt x="26657" y="34336"/>
                      <a:pt x="17137" y="34336"/>
                    </a:cubicBezTo>
                    <a:cubicBezTo>
                      <a:pt x="7616" y="34336"/>
                      <a:pt x="0" y="26722"/>
                      <a:pt x="0" y="17204"/>
                    </a:cubicBezTo>
                    <a:cubicBezTo>
                      <a:pt x="0" y="7687"/>
                      <a:pt x="7616" y="72"/>
                      <a:pt x="17137" y="72"/>
                    </a:cubicBezTo>
                    <a:cubicBezTo>
                      <a:pt x="26657" y="-879"/>
                      <a:pt x="34273" y="7687"/>
                      <a:pt x="34273" y="17204"/>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6" name="Freeform 45">
                <a:extLst>
                  <a:ext uri="{FF2B5EF4-FFF2-40B4-BE49-F238E27FC236}">
                    <a16:creationId xmlns:a16="http://schemas.microsoft.com/office/drawing/2014/main" id="{43921FE9-8386-B72C-6B77-4AC1459A6672}"/>
                  </a:ext>
                </a:extLst>
              </p:cNvPr>
              <p:cNvSpPr/>
              <p:nvPr/>
            </p:nvSpPr>
            <p:spPr>
              <a:xfrm>
                <a:off x="6098298" y="2061640"/>
                <a:ext cx="34273" cy="34335"/>
              </a:xfrm>
              <a:custGeom>
                <a:avLst/>
                <a:gdLst>
                  <a:gd name="connsiteX0" fmla="*/ 34273 w 34273"/>
                  <a:gd name="connsiteY0" fmla="*/ 17204 h 34335"/>
                  <a:gd name="connsiteX1" fmla="*/ 17137 w 34273"/>
                  <a:gd name="connsiteY1" fmla="*/ 34336 h 34335"/>
                  <a:gd name="connsiteX2" fmla="*/ 0 w 34273"/>
                  <a:gd name="connsiteY2" fmla="*/ 17204 h 34335"/>
                  <a:gd name="connsiteX3" fmla="*/ 17137 w 34273"/>
                  <a:gd name="connsiteY3" fmla="*/ 72 h 34335"/>
                  <a:gd name="connsiteX4" fmla="*/ 34273 w 34273"/>
                  <a:gd name="connsiteY4" fmla="*/ 17204 h 34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35">
                    <a:moveTo>
                      <a:pt x="34273" y="17204"/>
                    </a:moveTo>
                    <a:cubicBezTo>
                      <a:pt x="34273" y="26722"/>
                      <a:pt x="26657" y="34336"/>
                      <a:pt x="17137" y="34336"/>
                    </a:cubicBezTo>
                    <a:cubicBezTo>
                      <a:pt x="7616" y="34336"/>
                      <a:pt x="0" y="26722"/>
                      <a:pt x="0" y="17204"/>
                    </a:cubicBezTo>
                    <a:cubicBezTo>
                      <a:pt x="0" y="7687"/>
                      <a:pt x="7616" y="72"/>
                      <a:pt x="17137" y="72"/>
                    </a:cubicBezTo>
                    <a:cubicBezTo>
                      <a:pt x="26657" y="-879"/>
                      <a:pt x="34273" y="7687"/>
                      <a:pt x="34273" y="17204"/>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7" name="Freeform 46">
                <a:extLst>
                  <a:ext uri="{FF2B5EF4-FFF2-40B4-BE49-F238E27FC236}">
                    <a16:creationId xmlns:a16="http://schemas.microsoft.com/office/drawing/2014/main" id="{97C74D82-9A1C-97B4-2A69-B2F00E9CA7A4}"/>
                  </a:ext>
                </a:extLst>
              </p:cNvPr>
              <p:cNvSpPr/>
              <p:nvPr/>
            </p:nvSpPr>
            <p:spPr>
              <a:xfrm>
                <a:off x="6216351" y="2061640"/>
                <a:ext cx="34273" cy="34335"/>
              </a:xfrm>
              <a:custGeom>
                <a:avLst/>
                <a:gdLst>
                  <a:gd name="connsiteX0" fmla="*/ 34274 w 34273"/>
                  <a:gd name="connsiteY0" fmla="*/ 17204 h 34335"/>
                  <a:gd name="connsiteX1" fmla="*/ 17137 w 34273"/>
                  <a:gd name="connsiteY1" fmla="*/ 34336 h 34335"/>
                  <a:gd name="connsiteX2" fmla="*/ 0 w 34273"/>
                  <a:gd name="connsiteY2" fmla="*/ 17204 h 34335"/>
                  <a:gd name="connsiteX3" fmla="*/ 17137 w 34273"/>
                  <a:gd name="connsiteY3" fmla="*/ 72 h 34335"/>
                  <a:gd name="connsiteX4" fmla="*/ 34274 w 34273"/>
                  <a:gd name="connsiteY4" fmla="*/ 17204 h 34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35">
                    <a:moveTo>
                      <a:pt x="34274" y="17204"/>
                    </a:moveTo>
                    <a:cubicBezTo>
                      <a:pt x="34274" y="26722"/>
                      <a:pt x="26658" y="34336"/>
                      <a:pt x="17137" y="34336"/>
                    </a:cubicBezTo>
                    <a:cubicBezTo>
                      <a:pt x="7617" y="34336"/>
                      <a:pt x="0" y="26722"/>
                      <a:pt x="0" y="17204"/>
                    </a:cubicBezTo>
                    <a:cubicBezTo>
                      <a:pt x="0" y="7687"/>
                      <a:pt x="7617" y="72"/>
                      <a:pt x="17137" y="72"/>
                    </a:cubicBezTo>
                    <a:cubicBezTo>
                      <a:pt x="26658" y="-879"/>
                      <a:pt x="34274" y="7687"/>
                      <a:pt x="34274" y="17204"/>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8" name="Freeform 47">
                <a:extLst>
                  <a:ext uri="{FF2B5EF4-FFF2-40B4-BE49-F238E27FC236}">
                    <a16:creationId xmlns:a16="http://schemas.microsoft.com/office/drawing/2014/main" id="{598BA398-A91F-32AA-B600-35550A4BADF4}"/>
                  </a:ext>
                </a:extLst>
              </p:cNvPr>
              <p:cNvSpPr/>
              <p:nvPr/>
            </p:nvSpPr>
            <p:spPr>
              <a:xfrm>
                <a:off x="6335356" y="2061640"/>
                <a:ext cx="34273" cy="34335"/>
              </a:xfrm>
              <a:custGeom>
                <a:avLst/>
                <a:gdLst>
                  <a:gd name="connsiteX0" fmla="*/ 34274 w 34273"/>
                  <a:gd name="connsiteY0" fmla="*/ 17204 h 34335"/>
                  <a:gd name="connsiteX1" fmla="*/ 17137 w 34273"/>
                  <a:gd name="connsiteY1" fmla="*/ 34336 h 34335"/>
                  <a:gd name="connsiteX2" fmla="*/ 0 w 34273"/>
                  <a:gd name="connsiteY2" fmla="*/ 17204 h 34335"/>
                  <a:gd name="connsiteX3" fmla="*/ 17137 w 34273"/>
                  <a:gd name="connsiteY3" fmla="*/ 72 h 34335"/>
                  <a:gd name="connsiteX4" fmla="*/ 34274 w 34273"/>
                  <a:gd name="connsiteY4" fmla="*/ 17204 h 34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35">
                    <a:moveTo>
                      <a:pt x="34274" y="17204"/>
                    </a:moveTo>
                    <a:cubicBezTo>
                      <a:pt x="34274" y="26722"/>
                      <a:pt x="26658" y="34336"/>
                      <a:pt x="17137" y="34336"/>
                    </a:cubicBezTo>
                    <a:cubicBezTo>
                      <a:pt x="7617" y="34336"/>
                      <a:pt x="0" y="26722"/>
                      <a:pt x="0" y="17204"/>
                    </a:cubicBezTo>
                    <a:cubicBezTo>
                      <a:pt x="0" y="7687"/>
                      <a:pt x="7617" y="72"/>
                      <a:pt x="17137" y="72"/>
                    </a:cubicBezTo>
                    <a:cubicBezTo>
                      <a:pt x="26658" y="-879"/>
                      <a:pt x="34274" y="7687"/>
                      <a:pt x="34274" y="17204"/>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9" name="Freeform 48">
                <a:extLst>
                  <a:ext uri="{FF2B5EF4-FFF2-40B4-BE49-F238E27FC236}">
                    <a16:creationId xmlns:a16="http://schemas.microsoft.com/office/drawing/2014/main" id="{217BE1A6-699F-A446-AB38-E90CE00EAFA7}"/>
                  </a:ext>
                </a:extLst>
              </p:cNvPr>
              <p:cNvSpPr/>
              <p:nvPr/>
            </p:nvSpPr>
            <p:spPr>
              <a:xfrm>
                <a:off x="6454360" y="2061640"/>
                <a:ext cx="34273" cy="34335"/>
              </a:xfrm>
              <a:custGeom>
                <a:avLst/>
                <a:gdLst>
                  <a:gd name="connsiteX0" fmla="*/ 34274 w 34273"/>
                  <a:gd name="connsiteY0" fmla="*/ 17204 h 34335"/>
                  <a:gd name="connsiteX1" fmla="*/ 17137 w 34273"/>
                  <a:gd name="connsiteY1" fmla="*/ 34336 h 34335"/>
                  <a:gd name="connsiteX2" fmla="*/ 0 w 34273"/>
                  <a:gd name="connsiteY2" fmla="*/ 17204 h 34335"/>
                  <a:gd name="connsiteX3" fmla="*/ 17137 w 34273"/>
                  <a:gd name="connsiteY3" fmla="*/ 72 h 34335"/>
                  <a:gd name="connsiteX4" fmla="*/ 34274 w 34273"/>
                  <a:gd name="connsiteY4" fmla="*/ 17204 h 34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35">
                    <a:moveTo>
                      <a:pt x="34274" y="17204"/>
                    </a:moveTo>
                    <a:cubicBezTo>
                      <a:pt x="34274" y="26722"/>
                      <a:pt x="26658" y="34336"/>
                      <a:pt x="17137" y="34336"/>
                    </a:cubicBezTo>
                    <a:cubicBezTo>
                      <a:pt x="7617" y="34336"/>
                      <a:pt x="0" y="26722"/>
                      <a:pt x="0" y="17204"/>
                    </a:cubicBezTo>
                    <a:cubicBezTo>
                      <a:pt x="0" y="7687"/>
                      <a:pt x="7617" y="72"/>
                      <a:pt x="17137" y="72"/>
                    </a:cubicBezTo>
                    <a:cubicBezTo>
                      <a:pt x="25705" y="-879"/>
                      <a:pt x="34274" y="7687"/>
                      <a:pt x="34274" y="17204"/>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50" name="Graphic 34">
              <a:extLst>
                <a:ext uri="{FF2B5EF4-FFF2-40B4-BE49-F238E27FC236}">
                  <a16:creationId xmlns:a16="http://schemas.microsoft.com/office/drawing/2014/main" id="{AF53F065-F8B6-843A-7BB5-3C12C59970B9}"/>
                </a:ext>
              </a:extLst>
            </p:cNvPr>
            <p:cNvGrpSpPr/>
            <p:nvPr/>
          </p:nvGrpSpPr>
          <p:grpSpPr>
            <a:xfrm>
              <a:off x="6217303" y="2158712"/>
              <a:ext cx="389383" cy="34343"/>
              <a:chOff x="6217303" y="2158712"/>
              <a:chExt cx="389383" cy="34343"/>
            </a:xfrm>
            <a:solidFill>
              <a:srgbClr val="F8F8F8"/>
            </a:solidFill>
          </p:grpSpPr>
          <p:sp>
            <p:nvSpPr>
              <p:cNvPr id="51" name="Freeform 50">
                <a:extLst>
                  <a:ext uri="{FF2B5EF4-FFF2-40B4-BE49-F238E27FC236}">
                    <a16:creationId xmlns:a16="http://schemas.microsoft.com/office/drawing/2014/main" id="{B67281D5-A599-4A23-0846-0D0A4E65148D}"/>
                  </a:ext>
                </a:extLst>
              </p:cNvPr>
              <p:cNvSpPr/>
              <p:nvPr/>
            </p:nvSpPr>
            <p:spPr>
              <a:xfrm>
                <a:off x="6217303" y="2158712"/>
                <a:ext cx="34273" cy="34343"/>
              </a:xfrm>
              <a:custGeom>
                <a:avLst/>
                <a:gdLst>
                  <a:gd name="connsiteX0" fmla="*/ 34273 w 34273"/>
                  <a:gd name="connsiteY0" fmla="*/ 17212 h 34343"/>
                  <a:gd name="connsiteX1" fmla="*/ 17137 w 34273"/>
                  <a:gd name="connsiteY1" fmla="*/ 34344 h 34343"/>
                  <a:gd name="connsiteX2" fmla="*/ 0 w 34273"/>
                  <a:gd name="connsiteY2" fmla="*/ 17212 h 34343"/>
                  <a:gd name="connsiteX3" fmla="*/ 17137 w 34273"/>
                  <a:gd name="connsiteY3" fmla="*/ 80 h 34343"/>
                  <a:gd name="connsiteX4" fmla="*/ 34273 w 34273"/>
                  <a:gd name="connsiteY4" fmla="*/ 17212 h 34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43">
                    <a:moveTo>
                      <a:pt x="34273" y="17212"/>
                    </a:moveTo>
                    <a:cubicBezTo>
                      <a:pt x="34273" y="26730"/>
                      <a:pt x="26657" y="34344"/>
                      <a:pt x="17137" y="34344"/>
                    </a:cubicBezTo>
                    <a:cubicBezTo>
                      <a:pt x="7616" y="34344"/>
                      <a:pt x="0" y="26730"/>
                      <a:pt x="0" y="17212"/>
                    </a:cubicBezTo>
                    <a:cubicBezTo>
                      <a:pt x="0" y="7694"/>
                      <a:pt x="7616" y="80"/>
                      <a:pt x="17137" y="80"/>
                    </a:cubicBezTo>
                    <a:cubicBezTo>
                      <a:pt x="26657" y="-871"/>
                      <a:pt x="34273" y="6743"/>
                      <a:pt x="34273" y="17212"/>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2" name="Freeform 51">
                <a:extLst>
                  <a:ext uri="{FF2B5EF4-FFF2-40B4-BE49-F238E27FC236}">
                    <a16:creationId xmlns:a16="http://schemas.microsoft.com/office/drawing/2014/main" id="{236982B1-E199-F2B2-01F2-A11750259F14}"/>
                  </a:ext>
                </a:extLst>
              </p:cNvPr>
              <p:cNvSpPr/>
              <p:nvPr/>
            </p:nvSpPr>
            <p:spPr>
              <a:xfrm>
                <a:off x="6335356" y="2158712"/>
                <a:ext cx="34273" cy="34343"/>
              </a:xfrm>
              <a:custGeom>
                <a:avLst/>
                <a:gdLst>
                  <a:gd name="connsiteX0" fmla="*/ 34274 w 34273"/>
                  <a:gd name="connsiteY0" fmla="*/ 17212 h 34343"/>
                  <a:gd name="connsiteX1" fmla="*/ 17137 w 34273"/>
                  <a:gd name="connsiteY1" fmla="*/ 34344 h 34343"/>
                  <a:gd name="connsiteX2" fmla="*/ 0 w 34273"/>
                  <a:gd name="connsiteY2" fmla="*/ 17212 h 34343"/>
                  <a:gd name="connsiteX3" fmla="*/ 17137 w 34273"/>
                  <a:gd name="connsiteY3" fmla="*/ 80 h 34343"/>
                  <a:gd name="connsiteX4" fmla="*/ 34274 w 34273"/>
                  <a:gd name="connsiteY4" fmla="*/ 17212 h 34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43">
                    <a:moveTo>
                      <a:pt x="34274" y="17212"/>
                    </a:moveTo>
                    <a:cubicBezTo>
                      <a:pt x="34274" y="26730"/>
                      <a:pt x="26658" y="34344"/>
                      <a:pt x="17137" y="34344"/>
                    </a:cubicBezTo>
                    <a:cubicBezTo>
                      <a:pt x="7617" y="34344"/>
                      <a:pt x="0" y="26730"/>
                      <a:pt x="0" y="17212"/>
                    </a:cubicBezTo>
                    <a:cubicBezTo>
                      <a:pt x="0" y="7694"/>
                      <a:pt x="7617" y="80"/>
                      <a:pt x="17137" y="80"/>
                    </a:cubicBezTo>
                    <a:cubicBezTo>
                      <a:pt x="26658" y="-871"/>
                      <a:pt x="34274" y="6743"/>
                      <a:pt x="34274" y="17212"/>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3" name="Freeform 52">
                <a:extLst>
                  <a:ext uri="{FF2B5EF4-FFF2-40B4-BE49-F238E27FC236}">
                    <a16:creationId xmlns:a16="http://schemas.microsoft.com/office/drawing/2014/main" id="{C79460D2-D13E-EA5F-4F20-E85F5241D339}"/>
                  </a:ext>
                </a:extLst>
              </p:cNvPr>
              <p:cNvSpPr/>
              <p:nvPr/>
            </p:nvSpPr>
            <p:spPr>
              <a:xfrm>
                <a:off x="6454360" y="2158712"/>
                <a:ext cx="34273" cy="34343"/>
              </a:xfrm>
              <a:custGeom>
                <a:avLst/>
                <a:gdLst>
                  <a:gd name="connsiteX0" fmla="*/ 34274 w 34273"/>
                  <a:gd name="connsiteY0" fmla="*/ 17212 h 34343"/>
                  <a:gd name="connsiteX1" fmla="*/ 17137 w 34273"/>
                  <a:gd name="connsiteY1" fmla="*/ 34344 h 34343"/>
                  <a:gd name="connsiteX2" fmla="*/ 0 w 34273"/>
                  <a:gd name="connsiteY2" fmla="*/ 17212 h 34343"/>
                  <a:gd name="connsiteX3" fmla="*/ 17137 w 34273"/>
                  <a:gd name="connsiteY3" fmla="*/ 80 h 34343"/>
                  <a:gd name="connsiteX4" fmla="*/ 34274 w 34273"/>
                  <a:gd name="connsiteY4" fmla="*/ 17212 h 34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43">
                    <a:moveTo>
                      <a:pt x="34274" y="17212"/>
                    </a:moveTo>
                    <a:cubicBezTo>
                      <a:pt x="34274" y="26730"/>
                      <a:pt x="26658" y="34344"/>
                      <a:pt x="17137" y="34344"/>
                    </a:cubicBezTo>
                    <a:cubicBezTo>
                      <a:pt x="7617" y="34344"/>
                      <a:pt x="0" y="26730"/>
                      <a:pt x="0" y="17212"/>
                    </a:cubicBezTo>
                    <a:cubicBezTo>
                      <a:pt x="0" y="7694"/>
                      <a:pt x="7617" y="80"/>
                      <a:pt x="17137" y="80"/>
                    </a:cubicBezTo>
                    <a:cubicBezTo>
                      <a:pt x="25705" y="-871"/>
                      <a:pt x="34274" y="6743"/>
                      <a:pt x="34274" y="17212"/>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9" name="Freeform 68">
                <a:extLst>
                  <a:ext uri="{FF2B5EF4-FFF2-40B4-BE49-F238E27FC236}">
                    <a16:creationId xmlns:a16="http://schemas.microsoft.com/office/drawing/2014/main" id="{5C32FE2B-5D1E-2969-BCB9-3B8874F66195}"/>
                  </a:ext>
                </a:extLst>
              </p:cNvPr>
              <p:cNvSpPr/>
              <p:nvPr/>
            </p:nvSpPr>
            <p:spPr>
              <a:xfrm>
                <a:off x="6572413" y="2158712"/>
                <a:ext cx="34273" cy="34343"/>
              </a:xfrm>
              <a:custGeom>
                <a:avLst/>
                <a:gdLst>
                  <a:gd name="connsiteX0" fmla="*/ 34273 w 34273"/>
                  <a:gd name="connsiteY0" fmla="*/ 17212 h 34343"/>
                  <a:gd name="connsiteX1" fmla="*/ 17137 w 34273"/>
                  <a:gd name="connsiteY1" fmla="*/ 34344 h 34343"/>
                  <a:gd name="connsiteX2" fmla="*/ 0 w 34273"/>
                  <a:gd name="connsiteY2" fmla="*/ 17212 h 34343"/>
                  <a:gd name="connsiteX3" fmla="*/ 17137 w 34273"/>
                  <a:gd name="connsiteY3" fmla="*/ 80 h 34343"/>
                  <a:gd name="connsiteX4" fmla="*/ 34273 w 34273"/>
                  <a:gd name="connsiteY4" fmla="*/ 17212 h 34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43">
                    <a:moveTo>
                      <a:pt x="34273" y="17212"/>
                    </a:moveTo>
                    <a:cubicBezTo>
                      <a:pt x="34273" y="26730"/>
                      <a:pt x="26657" y="34344"/>
                      <a:pt x="17137" y="34344"/>
                    </a:cubicBezTo>
                    <a:cubicBezTo>
                      <a:pt x="7616" y="34344"/>
                      <a:pt x="0" y="26730"/>
                      <a:pt x="0" y="17212"/>
                    </a:cubicBezTo>
                    <a:cubicBezTo>
                      <a:pt x="0" y="7694"/>
                      <a:pt x="7616" y="80"/>
                      <a:pt x="17137" y="80"/>
                    </a:cubicBezTo>
                    <a:cubicBezTo>
                      <a:pt x="26657" y="-871"/>
                      <a:pt x="34273" y="6743"/>
                      <a:pt x="34273" y="17212"/>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70" name="Graphic 34">
              <a:extLst>
                <a:ext uri="{FF2B5EF4-FFF2-40B4-BE49-F238E27FC236}">
                  <a16:creationId xmlns:a16="http://schemas.microsoft.com/office/drawing/2014/main" id="{E936C972-4C53-FD24-B6C0-581209B78734}"/>
                </a:ext>
              </a:extLst>
            </p:cNvPr>
            <p:cNvGrpSpPr/>
            <p:nvPr/>
          </p:nvGrpSpPr>
          <p:grpSpPr>
            <a:xfrm>
              <a:off x="5748900" y="2254920"/>
              <a:ext cx="739733" cy="34263"/>
              <a:chOff x="5748900" y="2254920"/>
              <a:chExt cx="739733" cy="34263"/>
            </a:xfrm>
            <a:solidFill>
              <a:srgbClr val="F8F8F8"/>
            </a:solidFill>
          </p:grpSpPr>
          <p:sp>
            <p:nvSpPr>
              <p:cNvPr id="71" name="Freeform 70">
                <a:extLst>
                  <a:ext uri="{FF2B5EF4-FFF2-40B4-BE49-F238E27FC236}">
                    <a16:creationId xmlns:a16="http://schemas.microsoft.com/office/drawing/2014/main" id="{C30EFF97-EFCB-DD7C-4470-FC46241AEF13}"/>
                  </a:ext>
                </a:extLst>
              </p:cNvPr>
              <p:cNvSpPr/>
              <p:nvPr/>
            </p:nvSpPr>
            <p:spPr>
              <a:xfrm>
                <a:off x="5748900" y="2254920"/>
                <a:ext cx="34273" cy="34263"/>
              </a:xfrm>
              <a:custGeom>
                <a:avLst/>
                <a:gdLst>
                  <a:gd name="connsiteX0" fmla="*/ 34273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3"/>
                      <a:pt x="17137" y="34263"/>
                    </a:cubicBezTo>
                    <a:cubicBezTo>
                      <a:pt x="7616" y="34263"/>
                      <a:pt x="0" y="26649"/>
                      <a:pt x="0" y="17132"/>
                    </a:cubicBezTo>
                    <a:cubicBezTo>
                      <a:pt x="0" y="7614"/>
                      <a:pt x="7616" y="0"/>
                      <a:pt x="17137" y="0"/>
                    </a:cubicBezTo>
                    <a:cubicBezTo>
                      <a:pt x="25705" y="0"/>
                      <a:pt x="34273" y="7614"/>
                      <a:pt x="34273" y="17132"/>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2" name="Freeform 71">
                <a:extLst>
                  <a:ext uri="{FF2B5EF4-FFF2-40B4-BE49-F238E27FC236}">
                    <a16:creationId xmlns:a16="http://schemas.microsoft.com/office/drawing/2014/main" id="{C8EB7C1E-4867-860A-8390-0B2A08E44A1B}"/>
                  </a:ext>
                </a:extLst>
              </p:cNvPr>
              <p:cNvSpPr/>
              <p:nvPr/>
            </p:nvSpPr>
            <p:spPr>
              <a:xfrm>
                <a:off x="5866001" y="2254920"/>
                <a:ext cx="34273" cy="34263"/>
              </a:xfrm>
              <a:custGeom>
                <a:avLst/>
                <a:gdLst>
                  <a:gd name="connsiteX0" fmla="*/ 34274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4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4" y="17132"/>
                    </a:moveTo>
                    <a:cubicBezTo>
                      <a:pt x="34274" y="26649"/>
                      <a:pt x="26657" y="34263"/>
                      <a:pt x="17137" y="34263"/>
                    </a:cubicBezTo>
                    <a:cubicBezTo>
                      <a:pt x="7616" y="34263"/>
                      <a:pt x="0" y="26649"/>
                      <a:pt x="0" y="17132"/>
                    </a:cubicBezTo>
                    <a:cubicBezTo>
                      <a:pt x="0" y="7614"/>
                      <a:pt x="7616" y="0"/>
                      <a:pt x="17137" y="0"/>
                    </a:cubicBezTo>
                    <a:cubicBezTo>
                      <a:pt x="26657" y="0"/>
                      <a:pt x="34274" y="7614"/>
                      <a:pt x="34274" y="17132"/>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3" name="Freeform 72">
                <a:extLst>
                  <a:ext uri="{FF2B5EF4-FFF2-40B4-BE49-F238E27FC236}">
                    <a16:creationId xmlns:a16="http://schemas.microsoft.com/office/drawing/2014/main" id="{59DC7E6D-AE17-8683-115C-DFF9038DE736}"/>
                  </a:ext>
                </a:extLst>
              </p:cNvPr>
              <p:cNvSpPr/>
              <p:nvPr/>
            </p:nvSpPr>
            <p:spPr>
              <a:xfrm>
                <a:off x="5984054" y="2254920"/>
                <a:ext cx="34273" cy="34263"/>
              </a:xfrm>
              <a:custGeom>
                <a:avLst/>
                <a:gdLst>
                  <a:gd name="connsiteX0" fmla="*/ 34273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3"/>
                      <a:pt x="17137" y="34263"/>
                    </a:cubicBezTo>
                    <a:cubicBezTo>
                      <a:pt x="7616" y="34263"/>
                      <a:pt x="0" y="26649"/>
                      <a:pt x="0" y="17132"/>
                    </a:cubicBezTo>
                    <a:cubicBezTo>
                      <a:pt x="0" y="7614"/>
                      <a:pt x="7616" y="0"/>
                      <a:pt x="17137" y="0"/>
                    </a:cubicBezTo>
                    <a:cubicBezTo>
                      <a:pt x="25705" y="0"/>
                      <a:pt x="34273" y="7614"/>
                      <a:pt x="34273" y="17132"/>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4" name="Freeform 73">
                <a:extLst>
                  <a:ext uri="{FF2B5EF4-FFF2-40B4-BE49-F238E27FC236}">
                    <a16:creationId xmlns:a16="http://schemas.microsoft.com/office/drawing/2014/main" id="{C2B8C727-4C27-4DC1-6CC7-8A6583DCDA53}"/>
                  </a:ext>
                </a:extLst>
              </p:cNvPr>
              <p:cNvSpPr/>
              <p:nvPr/>
            </p:nvSpPr>
            <p:spPr>
              <a:xfrm>
                <a:off x="6101154" y="2254920"/>
                <a:ext cx="34273" cy="34263"/>
              </a:xfrm>
              <a:custGeom>
                <a:avLst/>
                <a:gdLst>
                  <a:gd name="connsiteX0" fmla="*/ 34273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3"/>
                      <a:pt x="17137" y="34263"/>
                    </a:cubicBezTo>
                    <a:cubicBezTo>
                      <a:pt x="7616" y="34263"/>
                      <a:pt x="0" y="26649"/>
                      <a:pt x="0" y="17132"/>
                    </a:cubicBezTo>
                    <a:cubicBezTo>
                      <a:pt x="0" y="7614"/>
                      <a:pt x="7616" y="0"/>
                      <a:pt x="17137" y="0"/>
                    </a:cubicBezTo>
                    <a:cubicBezTo>
                      <a:pt x="26657" y="0"/>
                      <a:pt x="34273" y="7614"/>
                      <a:pt x="34273" y="17132"/>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5" name="Freeform 74">
                <a:extLst>
                  <a:ext uri="{FF2B5EF4-FFF2-40B4-BE49-F238E27FC236}">
                    <a16:creationId xmlns:a16="http://schemas.microsoft.com/office/drawing/2014/main" id="{DF0BB10C-59BC-8F5C-7E0F-83ED28716931}"/>
                  </a:ext>
                </a:extLst>
              </p:cNvPr>
              <p:cNvSpPr/>
              <p:nvPr/>
            </p:nvSpPr>
            <p:spPr>
              <a:xfrm>
                <a:off x="6219207" y="2254920"/>
                <a:ext cx="34273" cy="34263"/>
              </a:xfrm>
              <a:custGeom>
                <a:avLst/>
                <a:gdLst>
                  <a:gd name="connsiteX0" fmla="*/ 34273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3"/>
                      <a:pt x="17137" y="34263"/>
                    </a:cubicBezTo>
                    <a:cubicBezTo>
                      <a:pt x="7616" y="34263"/>
                      <a:pt x="0" y="26649"/>
                      <a:pt x="0" y="17132"/>
                    </a:cubicBezTo>
                    <a:cubicBezTo>
                      <a:pt x="0" y="7614"/>
                      <a:pt x="7616" y="0"/>
                      <a:pt x="17137" y="0"/>
                    </a:cubicBezTo>
                    <a:cubicBezTo>
                      <a:pt x="25705" y="0"/>
                      <a:pt x="34273" y="7614"/>
                      <a:pt x="34273" y="17132"/>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0" name="Freeform 109">
                <a:extLst>
                  <a:ext uri="{FF2B5EF4-FFF2-40B4-BE49-F238E27FC236}">
                    <a16:creationId xmlns:a16="http://schemas.microsoft.com/office/drawing/2014/main" id="{71B1BBCB-4F0F-8EAF-A2DC-A4FCBC045363}"/>
                  </a:ext>
                </a:extLst>
              </p:cNvPr>
              <p:cNvSpPr/>
              <p:nvPr/>
            </p:nvSpPr>
            <p:spPr>
              <a:xfrm>
                <a:off x="6336308" y="2254920"/>
                <a:ext cx="34273" cy="34263"/>
              </a:xfrm>
              <a:custGeom>
                <a:avLst/>
                <a:gdLst>
                  <a:gd name="connsiteX0" fmla="*/ 34273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3"/>
                      <a:pt x="17137" y="34263"/>
                    </a:cubicBezTo>
                    <a:cubicBezTo>
                      <a:pt x="7616" y="34263"/>
                      <a:pt x="0" y="26649"/>
                      <a:pt x="0" y="17132"/>
                    </a:cubicBezTo>
                    <a:cubicBezTo>
                      <a:pt x="0" y="7614"/>
                      <a:pt x="7616" y="0"/>
                      <a:pt x="17137" y="0"/>
                    </a:cubicBezTo>
                    <a:cubicBezTo>
                      <a:pt x="26657" y="0"/>
                      <a:pt x="34273" y="7614"/>
                      <a:pt x="34273" y="17132"/>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1" name="Freeform 110">
                <a:extLst>
                  <a:ext uri="{FF2B5EF4-FFF2-40B4-BE49-F238E27FC236}">
                    <a16:creationId xmlns:a16="http://schemas.microsoft.com/office/drawing/2014/main" id="{D15E6B5A-3281-79C8-E49B-A49A14B5D8D1}"/>
                  </a:ext>
                </a:extLst>
              </p:cNvPr>
              <p:cNvSpPr/>
              <p:nvPr/>
            </p:nvSpPr>
            <p:spPr>
              <a:xfrm>
                <a:off x="6454360" y="2254920"/>
                <a:ext cx="34273" cy="34263"/>
              </a:xfrm>
              <a:custGeom>
                <a:avLst/>
                <a:gdLst>
                  <a:gd name="connsiteX0" fmla="*/ 34274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4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4" y="17132"/>
                    </a:moveTo>
                    <a:cubicBezTo>
                      <a:pt x="34274" y="26649"/>
                      <a:pt x="26658" y="34263"/>
                      <a:pt x="17137" y="34263"/>
                    </a:cubicBezTo>
                    <a:cubicBezTo>
                      <a:pt x="7617" y="34263"/>
                      <a:pt x="0" y="26649"/>
                      <a:pt x="0" y="17132"/>
                    </a:cubicBezTo>
                    <a:cubicBezTo>
                      <a:pt x="0" y="7614"/>
                      <a:pt x="7617" y="0"/>
                      <a:pt x="17137" y="0"/>
                    </a:cubicBezTo>
                    <a:cubicBezTo>
                      <a:pt x="25705" y="0"/>
                      <a:pt x="34274" y="7614"/>
                      <a:pt x="34274" y="17132"/>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112" name="Graphic 34">
              <a:extLst>
                <a:ext uri="{FF2B5EF4-FFF2-40B4-BE49-F238E27FC236}">
                  <a16:creationId xmlns:a16="http://schemas.microsoft.com/office/drawing/2014/main" id="{28212A88-D710-9C99-A090-D5F63A7236F3}"/>
                </a:ext>
              </a:extLst>
            </p:cNvPr>
            <p:cNvGrpSpPr/>
            <p:nvPr/>
          </p:nvGrpSpPr>
          <p:grpSpPr>
            <a:xfrm>
              <a:off x="6339164" y="2352000"/>
              <a:ext cx="269426" cy="34263"/>
              <a:chOff x="6339164" y="2352000"/>
              <a:chExt cx="269426" cy="34263"/>
            </a:xfrm>
            <a:solidFill>
              <a:srgbClr val="F8F8F8"/>
            </a:solidFill>
          </p:grpSpPr>
          <p:sp>
            <p:nvSpPr>
              <p:cNvPr id="113" name="Freeform 112">
                <a:extLst>
                  <a:ext uri="{FF2B5EF4-FFF2-40B4-BE49-F238E27FC236}">
                    <a16:creationId xmlns:a16="http://schemas.microsoft.com/office/drawing/2014/main" id="{462FC259-6DC8-F061-FFDB-6A585B6667CD}"/>
                  </a:ext>
                </a:extLst>
              </p:cNvPr>
              <p:cNvSpPr/>
              <p:nvPr/>
            </p:nvSpPr>
            <p:spPr>
              <a:xfrm>
                <a:off x="6339164" y="2352000"/>
                <a:ext cx="34273" cy="34263"/>
              </a:xfrm>
              <a:custGeom>
                <a:avLst/>
                <a:gdLst>
                  <a:gd name="connsiteX0" fmla="*/ 34273 w 34273"/>
                  <a:gd name="connsiteY0" fmla="*/ 17132 h 34263"/>
                  <a:gd name="connsiteX1" fmla="*/ 17137 w 34273"/>
                  <a:gd name="connsiteY1" fmla="*/ 34264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4"/>
                      <a:pt x="17137" y="34264"/>
                    </a:cubicBezTo>
                    <a:cubicBezTo>
                      <a:pt x="7616" y="34264"/>
                      <a:pt x="0" y="26649"/>
                      <a:pt x="0" y="17132"/>
                    </a:cubicBezTo>
                    <a:cubicBezTo>
                      <a:pt x="0" y="7614"/>
                      <a:pt x="7616" y="0"/>
                      <a:pt x="17137" y="0"/>
                    </a:cubicBezTo>
                    <a:cubicBezTo>
                      <a:pt x="26657" y="0"/>
                      <a:pt x="34273" y="7614"/>
                      <a:pt x="34273" y="17132"/>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4" name="Freeform 113">
                <a:extLst>
                  <a:ext uri="{FF2B5EF4-FFF2-40B4-BE49-F238E27FC236}">
                    <a16:creationId xmlns:a16="http://schemas.microsoft.com/office/drawing/2014/main" id="{3D564F43-EC0B-F38D-494E-344198C94965}"/>
                  </a:ext>
                </a:extLst>
              </p:cNvPr>
              <p:cNvSpPr/>
              <p:nvPr/>
            </p:nvSpPr>
            <p:spPr>
              <a:xfrm>
                <a:off x="6456264" y="2352000"/>
                <a:ext cx="34273" cy="34263"/>
              </a:xfrm>
              <a:custGeom>
                <a:avLst/>
                <a:gdLst>
                  <a:gd name="connsiteX0" fmla="*/ 34274 w 34273"/>
                  <a:gd name="connsiteY0" fmla="*/ 17132 h 34263"/>
                  <a:gd name="connsiteX1" fmla="*/ 17137 w 34273"/>
                  <a:gd name="connsiteY1" fmla="*/ 34264 h 34263"/>
                  <a:gd name="connsiteX2" fmla="*/ 0 w 34273"/>
                  <a:gd name="connsiteY2" fmla="*/ 17132 h 34263"/>
                  <a:gd name="connsiteX3" fmla="*/ 17137 w 34273"/>
                  <a:gd name="connsiteY3" fmla="*/ 0 h 34263"/>
                  <a:gd name="connsiteX4" fmla="*/ 34274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4" y="17132"/>
                    </a:moveTo>
                    <a:cubicBezTo>
                      <a:pt x="34274" y="26649"/>
                      <a:pt x="26657" y="34264"/>
                      <a:pt x="17137" y="34264"/>
                    </a:cubicBezTo>
                    <a:cubicBezTo>
                      <a:pt x="7616" y="34264"/>
                      <a:pt x="0" y="26649"/>
                      <a:pt x="0" y="17132"/>
                    </a:cubicBezTo>
                    <a:cubicBezTo>
                      <a:pt x="0" y="7614"/>
                      <a:pt x="7616" y="0"/>
                      <a:pt x="17137" y="0"/>
                    </a:cubicBezTo>
                    <a:cubicBezTo>
                      <a:pt x="26657" y="0"/>
                      <a:pt x="34274" y="7614"/>
                      <a:pt x="34274" y="17132"/>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5" name="Freeform 114">
                <a:extLst>
                  <a:ext uri="{FF2B5EF4-FFF2-40B4-BE49-F238E27FC236}">
                    <a16:creationId xmlns:a16="http://schemas.microsoft.com/office/drawing/2014/main" id="{23A0F9A4-4577-71A6-3F35-83C91932CB12}"/>
                  </a:ext>
                </a:extLst>
              </p:cNvPr>
              <p:cNvSpPr/>
              <p:nvPr/>
            </p:nvSpPr>
            <p:spPr>
              <a:xfrm>
                <a:off x="6574317" y="2352000"/>
                <a:ext cx="34273" cy="34263"/>
              </a:xfrm>
              <a:custGeom>
                <a:avLst/>
                <a:gdLst>
                  <a:gd name="connsiteX0" fmla="*/ 34273 w 34273"/>
                  <a:gd name="connsiteY0" fmla="*/ 17132 h 34263"/>
                  <a:gd name="connsiteX1" fmla="*/ 17137 w 34273"/>
                  <a:gd name="connsiteY1" fmla="*/ 34264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4"/>
                      <a:pt x="17137" y="34264"/>
                    </a:cubicBezTo>
                    <a:cubicBezTo>
                      <a:pt x="7616" y="34264"/>
                      <a:pt x="0" y="26649"/>
                      <a:pt x="0" y="17132"/>
                    </a:cubicBezTo>
                    <a:cubicBezTo>
                      <a:pt x="0" y="7614"/>
                      <a:pt x="7616" y="0"/>
                      <a:pt x="17137" y="0"/>
                    </a:cubicBezTo>
                    <a:cubicBezTo>
                      <a:pt x="26657" y="0"/>
                      <a:pt x="34273" y="7614"/>
                      <a:pt x="34273" y="17132"/>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
        <p:nvSpPr>
          <p:cNvPr id="11" name="Freeform 10">
            <a:extLst>
              <a:ext uri="{FF2B5EF4-FFF2-40B4-BE49-F238E27FC236}">
                <a16:creationId xmlns:a16="http://schemas.microsoft.com/office/drawing/2014/main" id="{869BB8E1-F963-FCFB-4323-2C23EE38167D}"/>
              </a:ext>
            </a:extLst>
          </p:cNvPr>
          <p:cNvSpPr/>
          <p:nvPr userDrawn="1"/>
        </p:nvSpPr>
        <p:spPr>
          <a:xfrm rot="10800000" flipH="1">
            <a:off x="194897" y="3309857"/>
            <a:ext cx="2504361" cy="7606574"/>
          </a:xfrm>
          <a:custGeom>
            <a:avLst/>
            <a:gdLst>
              <a:gd name="connsiteX0" fmla="*/ 368409 w 1321666"/>
              <a:gd name="connsiteY0" fmla="*/ 0 h 2247833"/>
              <a:gd name="connsiteX1" fmla="*/ 0 w 1321666"/>
              <a:gd name="connsiteY1" fmla="*/ 0 h 2247833"/>
              <a:gd name="connsiteX2" fmla="*/ 0 w 1321666"/>
              <a:gd name="connsiteY2" fmla="*/ 2247834 h 2247833"/>
              <a:gd name="connsiteX3" fmla="*/ 1278174 w 1321666"/>
              <a:gd name="connsiteY3" fmla="*/ 983140 h 2247833"/>
              <a:gd name="connsiteX4" fmla="*/ 1321666 w 1321666"/>
              <a:gd name="connsiteY4" fmla="*/ 939706 h 2247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1666" h="2247833">
                <a:moveTo>
                  <a:pt x="368409" y="0"/>
                </a:moveTo>
                <a:lnTo>
                  <a:pt x="0" y="0"/>
                </a:lnTo>
                <a:lnTo>
                  <a:pt x="0" y="2247834"/>
                </a:lnTo>
                <a:lnTo>
                  <a:pt x="1278174" y="983140"/>
                </a:lnTo>
                <a:lnTo>
                  <a:pt x="1321666" y="939706"/>
                </a:lnTo>
                <a:close/>
              </a:path>
            </a:pathLst>
          </a:custGeom>
          <a:gradFill>
            <a:gsLst>
              <a:gs pos="0">
                <a:srgbClr val="42286C"/>
              </a:gs>
              <a:gs pos="27690">
                <a:srgbClr val="992584"/>
              </a:gs>
              <a:gs pos="51940">
                <a:srgbClr val="C61B8A"/>
              </a:gs>
              <a:gs pos="68050">
                <a:srgbClr val="E13759"/>
              </a:gs>
              <a:gs pos="99930">
                <a:srgbClr val="EF4137"/>
              </a:gs>
            </a:gsLst>
            <a:lin ang="5400000" scaled="1"/>
          </a:gradFill>
          <a:ln w="5117" cap="flat">
            <a:noFill/>
            <a:prstDash val="solid"/>
            <a:miter/>
          </a:ln>
        </p:spPr>
        <p:txBody>
          <a:bodyPr rtlCol="0" anchor="ctr"/>
          <a:lstStyle/>
          <a:p>
            <a:endParaRPr lang="en-US" dirty="0"/>
          </a:p>
        </p:txBody>
      </p:sp>
      <p:sp>
        <p:nvSpPr>
          <p:cNvPr id="16" name="Freeform 15">
            <a:extLst>
              <a:ext uri="{FF2B5EF4-FFF2-40B4-BE49-F238E27FC236}">
                <a16:creationId xmlns:a16="http://schemas.microsoft.com/office/drawing/2014/main" id="{EE356F2B-AA4F-019A-CE26-B2F1FBDB500A}"/>
              </a:ext>
            </a:extLst>
          </p:cNvPr>
          <p:cNvSpPr/>
          <p:nvPr userDrawn="1"/>
        </p:nvSpPr>
        <p:spPr>
          <a:xfrm>
            <a:off x="-119710" y="0"/>
            <a:ext cx="2791490" cy="10907713"/>
          </a:xfrm>
          <a:custGeom>
            <a:avLst/>
            <a:gdLst>
              <a:gd name="connsiteX0" fmla="*/ 0 w 2280567"/>
              <a:gd name="connsiteY0" fmla="*/ 0 h 10778216"/>
              <a:gd name="connsiteX1" fmla="*/ 2280567 w 2280567"/>
              <a:gd name="connsiteY1" fmla="*/ 0 h 10778216"/>
              <a:gd name="connsiteX2" fmla="*/ 861587 w 2280567"/>
              <a:gd name="connsiteY2" fmla="*/ 10778216 h 10778216"/>
              <a:gd name="connsiteX3" fmla="*/ 0 w 2280567"/>
              <a:gd name="connsiteY3" fmla="*/ 10778216 h 10778216"/>
            </a:gdLst>
            <a:ahLst/>
            <a:cxnLst>
              <a:cxn ang="0">
                <a:pos x="connsiteX0" y="connsiteY0"/>
              </a:cxn>
              <a:cxn ang="0">
                <a:pos x="connsiteX1" y="connsiteY1"/>
              </a:cxn>
              <a:cxn ang="0">
                <a:pos x="connsiteX2" y="connsiteY2"/>
              </a:cxn>
              <a:cxn ang="0">
                <a:pos x="connsiteX3" y="connsiteY3"/>
              </a:cxn>
            </a:cxnLst>
            <a:rect l="l" t="t" r="r" b="b"/>
            <a:pathLst>
              <a:path w="2280567" h="10778216">
                <a:moveTo>
                  <a:pt x="0" y="0"/>
                </a:moveTo>
                <a:lnTo>
                  <a:pt x="2280567" y="0"/>
                </a:lnTo>
                <a:lnTo>
                  <a:pt x="861587" y="10778216"/>
                </a:lnTo>
                <a:lnTo>
                  <a:pt x="0" y="10778216"/>
                </a:lnTo>
                <a:close/>
              </a:path>
            </a:pathLst>
          </a:custGeom>
          <a:gradFill>
            <a:gsLst>
              <a:gs pos="0">
                <a:srgbClr val="42286C"/>
              </a:gs>
              <a:gs pos="27690">
                <a:srgbClr val="992584"/>
              </a:gs>
              <a:gs pos="51940">
                <a:srgbClr val="C61B8A"/>
              </a:gs>
              <a:gs pos="68050">
                <a:srgbClr val="E13759"/>
              </a:gs>
              <a:gs pos="99930">
                <a:srgbClr val="EF413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Text Placeholder 32">
            <a:extLst>
              <a:ext uri="{FF2B5EF4-FFF2-40B4-BE49-F238E27FC236}">
                <a16:creationId xmlns:a16="http://schemas.microsoft.com/office/drawing/2014/main" id="{DC8A85C0-ED37-C5B5-233E-2EE9237C3E3E}"/>
              </a:ext>
            </a:extLst>
          </p:cNvPr>
          <p:cNvSpPr>
            <a:spLocks noGrp="1"/>
          </p:cNvSpPr>
          <p:nvPr>
            <p:ph type="body" sz="quarter" idx="10" hasCustomPrompt="1"/>
          </p:nvPr>
        </p:nvSpPr>
        <p:spPr>
          <a:xfrm rot="16200000">
            <a:off x="-746963" y="2409630"/>
            <a:ext cx="4225188" cy="2341470"/>
          </a:xfrm>
          <a:prstGeom prst="rect">
            <a:avLst/>
          </a:prstGeom>
        </p:spPr>
        <p:txBody>
          <a:bodyPr anchor="t">
            <a:noAutofit/>
          </a:bodyPr>
          <a:lstStyle>
            <a:lvl1pPr marL="0" indent="0" algn="r">
              <a:lnSpc>
                <a:spcPct val="100000"/>
              </a:lnSpc>
              <a:spcBef>
                <a:spcPts val="0"/>
              </a:spcBef>
              <a:buNone/>
              <a:defRPr sz="7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CONTENTS</a:t>
            </a:r>
            <a:endParaRPr lang="en-US" dirty="0"/>
          </a:p>
        </p:txBody>
      </p:sp>
      <p:sp>
        <p:nvSpPr>
          <p:cNvPr id="83" name="Rectangle 82">
            <a:extLst>
              <a:ext uri="{FF2B5EF4-FFF2-40B4-BE49-F238E27FC236}">
                <a16:creationId xmlns:a16="http://schemas.microsoft.com/office/drawing/2014/main" id="{D7E9FF70-03ED-82C6-93FC-9D52AE5D3D5D}"/>
              </a:ext>
            </a:extLst>
          </p:cNvPr>
          <p:cNvSpPr/>
          <p:nvPr userDrawn="1"/>
        </p:nvSpPr>
        <p:spPr>
          <a:xfrm>
            <a:off x="4156456" y="8291211"/>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dirty="0">
                <a:solidFill>
                  <a:srgbClr val="41296C"/>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85" name="Picture 84">
            <a:extLst>
              <a:ext uri="{FF2B5EF4-FFF2-40B4-BE49-F238E27FC236}">
                <a16:creationId xmlns:a16="http://schemas.microsoft.com/office/drawing/2014/main" id="{5259BF4F-8188-58B0-0936-880109A7CB0E}"/>
              </a:ext>
            </a:extLst>
          </p:cNvPr>
          <p:cNvPicPr/>
          <p:nvPr userDrawn="1"/>
        </p:nvPicPr>
        <p:blipFill rotWithShape="1">
          <a:blip r:embed="rId2">
            <a:extLst>
              <a:ext uri="{28A0092B-C50C-407E-A947-70E740481C1C}">
                <a14:useLocalDpi xmlns:a14="http://schemas.microsoft.com/office/drawing/2010/main" val="0"/>
              </a:ext>
            </a:extLst>
          </a:blip>
          <a:srcRect l="4314" r="4314"/>
          <a:stretch/>
        </p:blipFill>
        <p:spPr bwMode="auto">
          <a:xfrm>
            <a:off x="2671780" y="8375073"/>
            <a:ext cx="1280061" cy="293943"/>
          </a:xfrm>
          <a:prstGeom prst="rect">
            <a:avLst/>
          </a:prstGeom>
          <a:ln>
            <a:noFill/>
          </a:ln>
          <a:extLst>
            <a:ext uri="{53640926-AAD7-44D8-BBD7-CCE9431645EC}">
              <a14:shadowObscured xmlns:a14="http://schemas.microsoft.com/office/drawing/2010/main"/>
            </a:ext>
          </a:extLst>
        </p:spPr>
      </p:pic>
      <p:sp>
        <p:nvSpPr>
          <p:cNvPr id="2" name="Text Placeholder 32">
            <a:extLst>
              <a:ext uri="{FF2B5EF4-FFF2-40B4-BE49-F238E27FC236}">
                <a16:creationId xmlns:a16="http://schemas.microsoft.com/office/drawing/2014/main" id="{01770EF4-0518-5446-61CA-8FD44D144453}"/>
              </a:ext>
            </a:extLst>
          </p:cNvPr>
          <p:cNvSpPr>
            <a:spLocks noGrp="1"/>
          </p:cNvSpPr>
          <p:nvPr>
            <p:ph type="body" sz="quarter" idx="11" hasCustomPrompt="1"/>
          </p:nvPr>
        </p:nvSpPr>
        <p:spPr>
          <a:xfrm>
            <a:off x="2602503" y="2000967"/>
            <a:ext cx="648000" cy="348400"/>
          </a:xfrm>
          <a:prstGeom prst="rect">
            <a:avLst/>
          </a:prstGeom>
        </p:spPr>
        <p:txBody>
          <a:bodyPr anchor="ctr">
            <a:noAutofit/>
          </a:bodyPr>
          <a:lstStyle>
            <a:lvl1pPr marL="0" indent="0" algn="ctr">
              <a:buNone/>
              <a:defRPr sz="1800" b="1" i="0">
                <a:solidFill>
                  <a:srgbClr val="90278E"/>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3" name="Text Placeholder 32">
            <a:extLst>
              <a:ext uri="{FF2B5EF4-FFF2-40B4-BE49-F238E27FC236}">
                <a16:creationId xmlns:a16="http://schemas.microsoft.com/office/drawing/2014/main" id="{11E1C880-D0F2-49F0-570B-FDBB92BEAA66}"/>
              </a:ext>
            </a:extLst>
          </p:cNvPr>
          <p:cNvSpPr>
            <a:spLocks noGrp="1"/>
          </p:cNvSpPr>
          <p:nvPr>
            <p:ph type="body" sz="quarter" idx="49" hasCustomPrompt="1"/>
          </p:nvPr>
        </p:nvSpPr>
        <p:spPr>
          <a:xfrm>
            <a:off x="3305459" y="2000967"/>
            <a:ext cx="3544003" cy="348400"/>
          </a:xfrm>
          <a:prstGeom prst="rect">
            <a:avLst/>
          </a:prstGeom>
        </p:spPr>
        <p:txBody>
          <a:bodyPr anchor="ctr">
            <a:noAutofit/>
          </a:bodyPr>
          <a:lstStyle>
            <a:lvl1pPr marL="0" indent="0" algn="l">
              <a:buNone/>
              <a:defRPr sz="1400" b="0" i="0">
                <a:solidFill>
                  <a:srgbClr val="41296C"/>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4" name="Text Placeholder 32">
            <a:extLst>
              <a:ext uri="{FF2B5EF4-FFF2-40B4-BE49-F238E27FC236}">
                <a16:creationId xmlns:a16="http://schemas.microsoft.com/office/drawing/2014/main" id="{94A604CD-C1AA-FE58-FF41-208D398596CF}"/>
              </a:ext>
            </a:extLst>
          </p:cNvPr>
          <p:cNvSpPr>
            <a:spLocks noGrp="1"/>
          </p:cNvSpPr>
          <p:nvPr>
            <p:ph type="body" sz="quarter" idx="13" hasCustomPrompt="1"/>
          </p:nvPr>
        </p:nvSpPr>
        <p:spPr>
          <a:xfrm>
            <a:off x="2602503" y="2476209"/>
            <a:ext cx="648000" cy="348400"/>
          </a:xfrm>
          <a:prstGeom prst="rect">
            <a:avLst/>
          </a:prstGeom>
        </p:spPr>
        <p:txBody>
          <a:bodyPr anchor="ctr">
            <a:noAutofit/>
          </a:bodyPr>
          <a:lstStyle>
            <a:lvl1pPr marL="0" indent="0" algn="ctr">
              <a:buNone/>
              <a:defRPr sz="1800" b="1" i="0">
                <a:solidFill>
                  <a:srgbClr val="90278E"/>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5" name="Text Placeholder 32">
            <a:extLst>
              <a:ext uri="{FF2B5EF4-FFF2-40B4-BE49-F238E27FC236}">
                <a16:creationId xmlns:a16="http://schemas.microsoft.com/office/drawing/2014/main" id="{3002F1E9-85BC-0762-6F3C-5018C20FB6BB}"/>
              </a:ext>
            </a:extLst>
          </p:cNvPr>
          <p:cNvSpPr>
            <a:spLocks noGrp="1"/>
          </p:cNvSpPr>
          <p:nvPr>
            <p:ph type="body" sz="quarter" idx="14" hasCustomPrompt="1"/>
          </p:nvPr>
        </p:nvSpPr>
        <p:spPr>
          <a:xfrm>
            <a:off x="3305459" y="2476209"/>
            <a:ext cx="354400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41296C"/>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6" name="Text Placeholder 32">
            <a:extLst>
              <a:ext uri="{FF2B5EF4-FFF2-40B4-BE49-F238E27FC236}">
                <a16:creationId xmlns:a16="http://schemas.microsoft.com/office/drawing/2014/main" id="{D53C24A1-10FB-6DFA-AFDA-2886C66EBA39}"/>
              </a:ext>
            </a:extLst>
          </p:cNvPr>
          <p:cNvSpPr>
            <a:spLocks noGrp="1"/>
          </p:cNvSpPr>
          <p:nvPr>
            <p:ph type="body" sz="quarter" idx="15" hasCustomPrompt="1"/>
          </p:nvPr>
        </p:nvSpPr>
        <p:spPr>
          <a:xfrm>
            <a:off x="2602503" y="2977343"/>
            <a:ext cx="648000" cy="348400"/>
          </a:xfrm>
          <a:prstGeom prst="rect">
            <a:avLst/>
          </a:prstGeom>
        </p:spPr>
        <p:txBody>
          <a:bodyPr anchor="ctr">
            <a:noAutofit/>
          </a:bodyPr>
          <a:lstStyle>
            <a:lvl1pPr marL="0" indent="0" algn="ctr">
              <a:buNone/>
              <a:defRPr sz="1800" b="1" i="0">
                <a:solidFill>
                  <a:srgbClr val="90278E"/>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7" name="Text Placeholder 32">
            <a:extLst>
              <a:ext uri="{FF2B5EF4-FFF2-40B4-BE49-F238E27FC236}">
                <a16:creationId xmlns:a16="http://schemas.microsoft.com/office/drawing/2014/main" id="{D3966DD2-8C79-D6BB-60E0-31421BAA4FE4}"/>
              </a:ext>
            </a:extLst>
          </p:cNvPr>
          <p:cNvSpPr>
            <a:spLocks noGrp="1"/>
          </p:cNvSpPr>
          <p:nvPr>
            <p:ph type="body" sz="quarter" idx="19" hasCustomPrompt="1"/>
          </p:nvPr>
        </p:nvSpPr>
        <p:spPr>
          <a:xfrm>
            <a:off x="3305459" y="2977343"/>
            <a:ext cx="3544003" cy="348400"/>
          </a:xfrm>
          <a:prstGeom prst="rect">
            <a:avLst/>
          </a:prstGeom>
        </p:spPr>
        <p:txBody>
          <a:bodyPr anchor="ctr">
            <a:noAutofit/>
          </a:bodyPr>
          <a:lstStyle>
            <a:lvl1pPr marL="0" indent="0" algn="l">
              <a:buNone/>
              <a:defRPr sz="1400" b="0" i="0">
                <a:solidFill>
                  <a:srgbClr val="41296C"/>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8" name="Text Placeholder 32">
            <a:extLst>
              <a:ext uri="{FF2B5EF4-FFF2-40B4-BE49-F238E27FC236}">
                <a16:creationId xmlns:a16="http://schemas.microsoft.com/office/drawing/2014/main" id="{232BA1DF-AA11-A458-021C-1EFB2140DB0B}"/>
              </a:ext>
            </a:extLst>
          </p:cNvPr>
          <p:cNvSpPr>
            <a:spLocks noGrp="1"/>
          </p:cNvSpPr>
          <p:nvPr>
            <p:ph type="body" sz="quarter" idx="17" hasCustomPrompt="1"/>
          </p:nvPr>
        </p:nvSpPr>
        <p:spPr>
          <a:xfrm>
            <a:off x="2602503" y="3478298"/>
            <a:ext cx="648000" cy="348400"/>
          </a:xfrm>
          <a:prstGeom prst="rect">
            <a:avLst/>
          </a:prstGeom>
        </p:spPr>
        <p:txBody>
          <a:bodyPr anchor="ctr">
            <a:noAutofit/>
          </a:bodyPr>
          <a:lstStyle>
            <a:lvl1pPr marL="0" indent="0" algn="ctr">
              <a:buNone/>
              <a:defRPr sz="1800" b="1" i="0">
                <a:solidFill>
                  <a:srgbClr val="90278E"/>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9" name="Text Placeholder 32">
            <a:extLst>
              <a:ext uri="{FF2B5EF4-FFF2-40B4-BE49-F238E27FC236}">
                <a16:creationId xmlns:a16="http://schemas.microsoft.com/office/drawing/2014/main" id="{9D224627-3B5C-ADE0-015E-F840B1F7B62A}"/>
              </a:ext>
            </a:extLst>
          </p:cNvPr>
          <p:cNvSpPr>
            <a:spLocks noGrp="1"/>
          </p:cNvSpPr>
          <p:nvPr>
            <p:ph type="body" sz="quarter" idx="20" hasCustomPrompt="1"/>
          </p:nvPr>
        </p:nvSpPr>
        <p:spPr>
          <a:xfrm>
            <a:off x="3305459" y="3478298"/>
            <a:ext cx="3544003" cy="348400"/>
          </a:xfrm>
          <a:prstGeom prst="rect">
            <a:avLst/>
          </a:prstGeom>
        </p:spPr>
        <p:txBody>
          <a:bodyPr anchor="ctr">
            <a:noAutofit/>
          </a:bodyPr>
          <a:lstStyle>
            <a:lvl1pPr marL="0" indent="0" algn="l">
              <a:buNone/>
              <a:defRPr sz="1400" b="0" i="0">
                <a:solidFill>
                  <a:srgbClr val="41296C"/>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10" name="Text Placeholder 32">
            <a:extLst>
              <a:ext uri="{FF2B5EF4-FFF2-40B4-BE49-F238E27FC236}">
                <a16:creationId xmlns:a16="http://schemas.microsoft.com/office/drawing/2014/main" id="{80516978-4B96-5A22-EFB2-173C6C9A3E59}"/>
              </a:ext>
            </a:extLst>
          </p:cNvPr>
          <p:cNvSpPr>
            <a:spLocks noGrp="1"/>
          </p:cNvSpPr>
          <p:nvPr>
            <p:ph type="body" sz="quarter" idx="21" hasCustomPrompt="1"/>
          </p:nvPr>
        </p:nvSpPr>
        <p:spPr>
          <a:xfrm>
            <a:off x="2602503" y="3980088"/>
            <a:ext cx="648000" cy="348400"/>
          </a:xfrm>
          <a:prstGeom prst="rect">
            <a:avLst/>
          </a:prstGeom>
        </p:spPr>
        <p:txBody>
          <a:bodyPr anchor="ctr">
            <a:noAutofit/>
          </a:bodyPr>
          <a:lstStyle>
            <a:lvl1pPr marL="0" indent="0" algn="ctr">
              <a:buNone/>
              <a:defRPr sz="1800" b="1" i="0">
                <a:solidFill>
                  <a:srgbClr val="90278E"/>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12" name="Text Placeholder 32">
            <a:extLst>
              <a:ext uri="{FF2B5EF4-FFF2-40B4-BE49-F238E27FC236}">
                <a16:creationId xmlns:a16="http://schemas.microsoft.com/office/drawing/2014/main" id="{A74E8620-E49D-1BF0-EC08-C95D9AA22A60}"/>
              </a:ext>
            </a:extLst>
          </p:cNvPr>
          <p:cNvSpPr>
            <a:spLocks noGrp="1"/>
          </p:cNvSpPr>
          <p:nvPr>
            <p:ph type="body" sz="quarter" idx="22" hasCustomPrompt="1"/>
          </p:nvPr>
        </p:nvSpPr>
        <p:spPr>
          <a:xfrm>
            <a:off x="3305459" y="3980088"/>
            <a:ext cx="3544003" cy="348400"/>
          </a:xfrm>
          <a:prstGeom prst="rect">
            <a:avLst/>
          </a:prstGeom>
        </p:spPr>
        <p:txBody>
          <a:bodyPr anchor="ctr">
            <a:noAutofit/>
          </a:bodyPr>
          <a:lstStyle>
            <a:lvl1pPr marL="0" indent="0" algn="l">
              <a:buNone/>
              <a:defRPr sz="1400" b="0" i="0">
                <a:solidFill>
                  <a:srgbClr val="41296C"/>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13" name="Text Placeholder 32">
            <a:extLst>
              <a:ext uri="{FF2B5EF4-FFF2-40B4-BE49-F238E27FC236}">
                <a16:creationId xmlns:a16="http://schemas.microsoft.com/office/drawing/2014/main" id="{F9C31977-181C-9533-A98D-188C0F8D1196}"/>
              </a:ext>
            </a:extLst>
          </p:cNvPr>
          <p:cNvSpPr>
            <a:spLocks noGrp="1"/>
          </p:cNvSpPr>
          <p:nvPr>
            <p:ph type="body" sz="quarter" idx="51" hasCustomPrompt="1"/>
          </p:nvPr>
        </p:nvSpPr>
        <p:spPr>
          <a:xfrm>
            <a:off x="2612143" y="4509284"/>
            <a:ext cx="648000" cy="348400"/>
          </a:xfrm>
          <a:prstGeom prst="rect">
            <a:avLst/>
          </a:prstGeom>
        </p:spPr>
        <p:txBody>
          <a:bodyPr anchor="ctr">
            <a:noAutofit/>
          </a:bodyPr>
          <a:lstStyle>
            <a:lvl1pPr marL="0" indent="0" algn="ctr">
              <a:buNone/>
              <a:defRPr sz="1800" b="1" i="0">
                <a:solidFill>
                  <a:srgbClr val="90278E"/>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14" name="Text Placeholder 32">
            <a:extLst>
              <a:ext uri="{FF2B5EF4-FFF2-40B4-BE49-F238E27FC236}">
                <a16:creationId xmlns:a16="http://schemas.microsoft.com/office/drawing/2014/main" id="{5E087189-C2B1-0F37-E651-DF6374764FC4}"/>
              </a:ext>
            </a:extLst>
          </p:cNvPr>
          <p:cNvSpPr>
            <a:spLocks noGrp="1"/>
          </p:cNvSpPr>
          <p:nvPr>
            <p:ph type="body" sz="quarter" idx="52" hasCustomPrompt="1"/>
          </p:nvPr>
        </p:nvSpPr>
        <p:spPr>
          <a:xfrm>
            <a:off x="3315099" y="4509284"/>
            <a:ext cx="3544003" cy="348400"/>
          </a:xfrm>
          <a:prstGeom prst="rect">
            <a:avLst/>
          </a:prstGeom>
        </p:spPr>
        <p:txBody>
          <a:bodyPr anchor="ctr">
            <a:noAutofit/>
          </a:bodyPr>
          <a:lstStyle>
            <a:lvl1pPr marL="0" indent="0" algn="l">
              <a:buNone/>
              <a:defRPr sz="1400" b="0" i="0">
                <a:solidFill>
                  <a:srgbClr val="41296C"/>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 and Answers</a:t>
            </a:r>
            <a:endParaRPr lang="en-US" dirty="0"/>
          </a:p>
        </p:txBody>
      </p:sp>
      <p:sp>
        <p:nvSpPr>
          <p:cNvPr id="15" name="Text Placeholder 32">
            <a:extLst>
              <a:ext uri="{FF2B5EF4-FFF2-40B4-BE49-F238E27FC236}">
                <a16:creationId xmlns:a16="http://schemas.microsoft.com/office/drawing/2014/main" id="{1CD5EF65-1F80-7529-AB54-69F1FD39D1FD}"/>
              </a:ext>
            </a:extLst>
          </p:cNvPr>
          <p:cNvSpPr>
            <a:spLocks noGrp="1"/>
          </p:cNvSpPr>
          <p:nvPr>
            <p:ph type="body" sz="quarter" idx="53" hasCustomPrompt="1"/>
          </p:nvPr>
        </p:nvSpPr>
        <p:spPr>
          <a:xfrm>
            <a:off x="2612143" y="4999516"/>
            <a:ext cx="648000" cy="348400"/>
          </a:xfrm>
          <a:prstGeom prst="rect">
            <a:avLst/>
          </a:prstGeom>
        </p:spPr>
        <p:txBody>
          <a:bodyPr anchor="ctr">
            <a:noAutofit/>
          </a:bodyPr>
          <a:lstStyle>
            <a:lvl1pPr marL="0" indent="0" algn="ctr">
              <a:buNone/>
              <a:defRPr sz="1800" b="1" i="0">
                <a:solidFill>
                  <a:srgbClr val="90278E"/>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22" name="Text Placeholder 32">
            <a:extLst>
              <a:ext uri="{FF2B5EF4-FFF2-40B4-BE49-F238E27FC236}">
                <a16:creationId xmlns:a16="http://schemas.microsoft.com/office/drawing/2014/main" id="{D4AA1FB1-A21D-F322-3BAD-B36AF35AE0AB}"/>
              </a:ext>
            </a:extLst>
          </p:cNvPr>
          <p:cNvSpPr>
            <a:spLocks noGrp="1"/>
          </p:cNvSpPr>
          <p:nvPr>
            <p:ph type="body" sz="quarter" idx="54" hasCustomPrompt="1"/>
          </p:nvPr>
        </p:nvSpPr>
        <p:spPr>
          <a:xfrm>
            <a:off x="3315099" y="4999516"/>
            <a:ext cx="3544003" cy="348400"/>
          </a:xfrm>
          <a:prstGeom prst="rect">
            <a:avLst/>
          </a:prstGeom>
        </p:spPr>
        <p:txBody>
          <a:bodyPr anchor="ctr">
            <a:noAutofit/>
          </a:bodyPr>
          <a:lstStyle>
            <a:lvl1pPr marL="0" indent="0" algn="l">
              <a:buNone/>
              <a:defRPr sz="1400" b="0" i="0">
                <a:solidFill>
                  <a:srgbClr val="41296C"/>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Conclusion</a:t>
            </a:r>
            <a:endParaRPr lang="en-US" dirty="0"/>
          </a:p>
        </p:txBody>
      </p:sp>
      <p:grpSp>
        <p:nvGrpSpPr>
          <p:cNvPr id="23" name="Group 22">
            <a:extLst>
              <a:ext uri="{FF2B5EF4-FFF2-40B4-BE49-F238E27FC236}">
                <a16:creationId xmlns:a16="http://schemas.microsoft.com/office/drawing/2014/main" id="{271A2D46-A107-87F7-783D-91744771F9B6}"/>
              </a:ext>
            </a:extLst>
          </p:cNvPr>
          <p:cNvGrpSpPr/>
          <p:nvPr userDrawn="1"/>
        </p:nvGrpSpPr>
        <p:grpSpPr>
          <a:xfrm>
            <a:off x="2377048" y="2393610"/>
            <a:ext cx="4752000" cy="1525304"/>
            <a:chOff x="1265109" y="2728756"/>
            <a:chExt cx="4752000" cy="1525304"/>
          </a:xfrm>
          <a:solidFill>
            <a:srgbClr val="F15B2A"/>
          </a:solidFill>
        </p:grpSpPr>
        <p:sp>
          <p:nvSpPr>
            <p:cNvPr id="24" name="Rectangle 23">
              <a:extLst>
                <a:ext uri="{FF2B5EF4-FFF2-40B4-BE49-F238E27FC236}">
                  <a16:creationId xmlns:a16="http://schemas.microsoft.com/office/drawing/2014/main" id="{7EBAD851-3183-1DE1-8052-A420EFB5F13A}"/>
                </a:ext>
              </a:extLst>
            </p:cNvPr>
            <p:cNvSpPr/>
            <p:nvPr userDrawn="1"/>
          </p:nvSpPr>
          <p:spPr>
            <a:xfrm>
              <a:off x="1265109" y="272875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ontserrat" panose="00000500000000000000" pitchFamily="50" charset="0"/>
              </a:endParaRPr>
            </a:p>
          </p:txBody>
        </p:sp>
        <p:sp>
          <p:nvSpPr>
            <p:cNvPr id="25" name="Rectangle 24">
              <a:extLst>
                <a:ext uri="{FF2B5EF4-FFF2-40B4-BE49-F238E27FC236}">
                  <a16:creationId xmlns:a16="http://schemas.microsoft.com/office/drawing/2014/main" id="{8C7DCC2D-71F8-55AE-6661-702B561B1344}"/>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ontserrat" panose="00000500000000000000" pitchFamily="50" charset="0"/>
              </a:endParaRPr>
            </a:p>
          </p:txBody>
        </p:sp>
        <p:sp>
          <p:nvSpPr>
            <p:cNvPr id="26" name="Rectangle 25">
              <a:extLst>
                <a:ext uri="{FF2B5EF4-FFF2-40B4-BE49-F238E27FC236}">
                  <a16:creationId xmlns:a16="http://schemas.microsoft.com/office/drawing/2014/main" id="{E19114BD-B917-66CD-726B-C8781A366AEA}"/>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ontserrat" panose="00000500000000000000" pitchFamily="50" charset="0"/>
              </a:endParaRPr>
            </a:p>
          </p:txBody>
        </p:sp>
        <p:sp>
          <p:nvSpPr>
            <p:cNvPr id="27" name="Rectangle 26">
              <a:extLst>
                <a:ext uri="{FF2B5EF4-FFF2-40B4-BE49-F238E27FC236}">
                  <a16:creationId xmlns:a16="http://schemas.microsoft.com/office/drawing/2014/main" id="{EAA905EF-F7F7-4812-3223-E96B7611FD15}"/>
                </a:ext>
              </a:extLst>
            </p:cNvPr>
            <p:cNvSpPr/>
            <p:nvPr userDrawn="1"/>
          </p:nvSpPr>
          <p:spPr>
            <a:xfrm>
              <a:off x="1265109" y="4232460"/>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ontserrat" panose="00000500000000000000" pitchFamily="50" charset="0"/>
              </a:endParaRPr>
            </a:p>
          </p:txBody>
        </p:sp>
      </p:grpSp>
      <p:grpSp>
        <p:nvGrpSpPr>
          <p:cNvPr id="28" name="Group 27">
            <a:extLst>
              <a:ext uri="{FF2B5EF4-FFF2-40B4-BE49-F238E27FC236}">
                <a16:creationId xmlns:a16="http://schemas.microsoft.com/office/drawing/2014/main" id="{A393D938-3F41-08DE-CF5A-E322556421D8}"/>
              </a:ext>
            </a:extLst>
          </p:cNvPr>
          <p:cNvGrpSpPr/>
          <p:nvPr userDrawn="1"/>
        </p:nvGrpSpPr>
        <p:grpSpPr>
          <a:xfrm>
            <a:off x="2377048" y="4398549"/>
            <a:ext cx="4752000" cy="522835"/>
            <a:chOff x="1265109" y="3229991"/>
            <a:chExt cx="4752000" cy="522835"/>
          </a:xfrm>
          <a:solidFill>
            <a:srgbClr val="F15B2A"/>
          </a:solidFill>
        </p:grpSpPr>
        <p:sp>
          <p:nvSpPr>
            <p:cNvPr id="29" name="Rectangle 28">
              <a:extLst>
                <a:ext uri="{FF2B5EF4-FFF2-40B4-BE49-F238E27FC236}">
                  <a16:creationId xmlns:a16="http://schemas.microsoft.com/office/drawing/2014/main" id="{1A8998B0-EA5D-70FB-1A18-5D6B32206F51}"/>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ontserrat" panose="00000500000000000000" pitchFamily="50" charset="0"/>
              </a:endParaRPr>
            </a:p>
          </p:txBody>
        </p:sp>
        <p:sp>
          <p:nvSpPr>
            <p:cNvPr id="30" name="Rectangle 29">
              <a:extLst>
                <a:ext uri="{FF2B5EF4-FFF2-40B4-BE49-F238E27FC236}">
                  <a16:creationId xmlns:a16="http://schemas.microsoft.com/office/drawing/2014/main" id="{39406FD7-75BD-4F1C-762B-0D902D4185D1}"/>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ontserrat" panose="00000500000000000000" pitchFamily="50" charset="0"/>
              </a:endParaRPr>
            </a:p>
          </p:txBody>
        </p:sp>
      </p:grpSp>
      <p:sp>
        <p:nvSpPr>
          <p:cNvPr id="31" name="Slide Number Placeholder 5">
            <a:extLst>
              <a:ext uri="{FF2B5EF4-FFF2-40B4-BE49-F238E27FC236}">
                <a16:creationId xmlns:a16="http://schemas.microsoft.com/office/drawing/2014/main" id="{8F890241-AFBB-1584-4BC4-12C29991E69D}"/>
              </a:ext>
            </a:extLst>
          </p:cNvPr>
          <p:cNvSpPr>
            <a:spLocks noGrp="1"/>
          </p:cNvSpPr>
          <p:nvPr>
            <p:ph type="sldNum" sz="quarter" idx="4"/>
          </p:nvPr>
        </p:nvSpPr>
        <p:spPr>
          <a:xfrm>
            <a:off x="7252897" y="10393101"/>
            <a:ext cx="416471" cy="464375"/>
          </a:xfrm>
          <a:prstGeom prst="rect">
            <a:avLst/>
          </a:prstGeom>
        </p:spPr>
        <p:txBody>
          <a:bodyPr vert="horz" lIns="91440" tIns="45720" rIns="91440" bIns="45720" rtlCol="0" anchor="ctr"/>
          <a:lstStyle>
            <a:lvl1pPr algn="r">
              <a:defRPr sz="1000">
                <a:solidFill>
                  <a:srgbClr val="41296C"/>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7" name="Rectangle 16">
            <a:extLst>
              <a:ext uri="{FF2B5EF4-FFF2-40B4-BE49-F238E27FC236}">
                <a16:creationId xmlns:a16="http://schemas.microsoft.com/office/drawing/2014/main" id="{3D92FB10-28DE-8A5E-6B2B-BB45AB526571}"/>
              </a:ext>
            </a:extLst>
          </p:cNvPr>
          <p:cNvSpPr/>
          <p:nvPr userDrawn="1"/>
        </p:nvSpPr>
        <p:spPr>
          <a:xfrm>
            <a:off x="2377048" y="5426236"/>
            <a:ext cx="4752000" cy="21600"/>
          </a:xfrm>
          <a:prstGeom prst="rect">
            <a:avLst/>
          </a:prstGeom>
          <a:solidFill>
            <a:srgbClr val="F15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ontserrat" panose="00000500000000000000" pitchFamily="50" charset="0"/>
            </a:endParaRPr>
          </a:p>
        </p:txBody>
      </p:sp>
      <p:sp>
        <p:nvSpPr>
          <p:cNvPr id="19" name="Text Placeholder 32">
            <a:extLst>
              <a:ext uri="{FF2B5EF4-FFF2-40B4-BE49-F238E27FC236}">
                <a16:creationId xmlns:a16="http://schemas.microsoft.com/office/drawing/2014/main" id="{FDFB06A3-C340-B146-8769-3A2EF93A3C34}"/>
              </a:ext>
            </a:extLst>
          </p:cNvPr>
          <p:cNvSpPr>
            <a:spLocks noGrp="1"/>
          </p:cNvSpPr>
          <p:nvPr>
            <p:ph type="body" sz="quarter" idx="55" hasCustomPrompt="1"/>
          </p:nvPr>
        </p:nvSpPr>
        <p:spPr>
          <a:xfrm>
            <a:off x="2612143" y="5535367"/>
            <a:ext cx="648000" cy="348400"/>
          </a:xfrm>
          <a:prstGeom prst="rect">
            <a:avLst/>
          </a:prstGeom>
        </p:spPr>
        <p:txBody>
          <a:bodyPr anchor="ctr">
            <a:noAutofit/>
          </a:bodyPr>
          <a:lstStyle>
            <a:lvl1pPr marL="0" indent="0" algn="ctr">
              <a:buNone/>
              <a:defRPr sz="1800" b="1" i="0">
                <a:solidFill>
                  <a:srgbClr val="90278E"/>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08</a:t>
            </a:r>
            <a:endParaRPr lang="en-US" dirty="0"/>
          </a:p>
        </p:txBody>
      </p:sp>
      <p:sp>
        <p:nvSpPr>
          <p:cNvPr id="20" name="Text Placeholder 32">
            <a:extLst>
              <a:ext uri="{FF2B5EF4-FFF2-40B4-BE49-F238E27FC236}">
                <a16:creationId xmlns:a16="http://schemas.microsoft.com/office/drawing/2014/main" id="{C6AB145A-6DA0-0EF5-001A-A8E65224DCF4}"/>
              </a:ext>
            </a:extLst>
          </p:cNvPr>
          <p:cNvSpPr>
            <a:spLocks noGrp="1"/>
          </p:cNvSpPr>
          <p:nvPr>
            <p:ph type="body" sz="quarter" idx="56" hasCustomPrompt="1"/>
          </p:nvPr>
        </p:nvSpPr>
        <p:spPr>
          <a:xfrm>
            <a:off x="3315099" y="5535367"/>
            <a:ext cx="3544003" cy="348400"/>
          </a:xfrm>
          <a:prstGeom prst="rect">
            <a:avLst/>
          </a:prstGeom>
        </p:spPr>
        <p:txBody>
          <a:bodyPr anchor="ctr">
            <a:noAutofit/>
          </a:bodyPr>
          <a:lstStyle>
            <a:lvl1pPr marL="0" indent="0" algn="l">
              <a:buNone/>
              <a:defRPr sz="1400" b="0" i="0">
                <a:solidFill>
                  <a:srgbClr val="41296C"/>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ref</a:t>
            </a:r>
            <a:endParaRPr lang="en-US" dirty="0"/>
          </a:p>
        </p:txBody>
      </p:sp>
    </p:spTree>
    <p:extLst>
      <p:ext uri="{BB962C8B-B14F-4D97-AF65-F5344CB8AC3E}">
        <p14:creationId xmlns:p14="http://schemas.microsoft.com/office/powerpoint/2010/main" val="3623472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6AE6915-013E-4EF0-FEA6-E170A473DC53}"/>
              </a:ext>
            </a:extLst>
          </p:cNvPr>
          <p:cNvSpPr/>
          <p:nvPr userDrawn="1"/>
        </p:nvSpPr>
        <p:spPr>
          <a:xfrm>
            <a:off x="434844" y="0"/>
            <a:ext cx="7349137" cy="10907713"/>
          </a:xfrm>
          <a:custGeom>
            <a:avLst/>
            <a:gdLst>
              <a:gd name="connsiteX0" fmla="*/ 1127609 w 1127609"/>
              <a:gd name="connsiteY0" fmla="*/ 0 h 1686339"/>
              <a:gd name="connsiteX1" fmla="*/ 612011 w 1127609"/>
              <a:gd name="connsiteY1" fmla="*/ 0 h 1686339"/>
              <a:gd name="connsiteX2" fmla="*/ 0 w 1127609"/>
              <a:gd name="connsiteY2" fmla="*/ 612420 h 1686339"/>
              <a:gd name="connsiteX3" fmla="*/ 1073814 w 1127609"/>
              <a:gd name="connsiteY3" fmla="*/ 1686340 h 1686339"/>
              <a:gd name="connsiteX4" fmla="*/ 1127609 w 1127609"/>
              <a:gd name="connsiteY4" fmla="*/ 1686340 h 1686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609" h="1686339">
                <a:moveTo>
                  <a:pt x="1127609" y="0"/>
                </a:moveTo>
                <a:lnTo>
                  <a:pt x="612011" y="0"/>
                </a:lnTo>
                <a:lnTo>
                  <a:pt x="0" y="612420"/>
                </a:lnTo>
                <a:lnTo>
                  <a:pt x="1073814" y="1686340"/>
                </a:lnTo>
                <a:lnTo>
                  <a:pt x="1127609" y="1686340"/>
                </a:lnTo>
                <a:close/>
              </a:path>
            </a:pathLst>
          </a:custGeom>
          <a:gradFill>
            <a:gsLst>
              <a:gs pos="0">
                <a:srgbClr val="42286C"/>
              </a:gs>
              <a:gs pos="27690">
                <a:srgbClr val="992584"/>
              </a:gs>
              <a:gs pos="51940">
                <a:srgbClr val="C61B8A"/>
              </a:gs>
              <a:gs pos="68050">
                <a:srgbClr val="E13759"/>
              </a:gs>
              <a:gs pos="99930">
                <a:srgbClr val="EF4137"/>
              </a:gs>
            </a:gsLst>
            <a:lin ang="16200000" scaled="1"/>
          </a:gradFill>
          <a:ln w="3493" cap="flat">
            <a:noFill/>
            <a:prstDash val="solid"/>
            <a:miter/>
          </a:ln>
        </p:spPr>
        <p:txBody>
          <a:bodyPr rtlCol="0" anchor="ctr"/>
          <a:lstStyle/>
          <a:p>
            <a:endParaRPr lang="en-US"/>
          </a:p>
        </p:txBody>
      </p:sp>
      <p:sp>
        <p:nvSpPr>
          <p:cNvPr id="16" name="Text Placeholder 3">
            <a:extLst>
              <a:ext uri="{FF2B5EF4-FFF2-40B4-BE49-F238E27FC236}">
                <a16:creationId xmlns:a16="http://schemas.microsoft.com/office/drawing/2014/main" id="{39A2FFEF-C402-0B74-1269-97CE642DBA68}"/>
              </a:ext>
            </a:extLst>
          </p:cNvPr>
          <p:cNvSpPr>
            <a:spLocks noGrp="1"/>
          </p:cNvSpPr>
          <p:nvPr>
            <p:ph type="body" sz="quarter" idx="18" hasCustomPrompt="1"/>
          </p:nvPr>
        </p:nvSpPr>
        <p:spPr>
          <a:xfrm>
            <a:off x="4056001" y="3093225"/>
            <a:ext cx="3170295" cy="2374446"/>
          </a:xfrm>
          <a:prstGeom prst="rect">
            <a:avLst/>
          </a:prstGeom>
          <a:effectLst>
            <a:glow rad="127000">
              <a:srgbClr val="414141"/>
            </a:glow>
          </a:effectLst>
        </p:spPr>
        <p:txBody>
          <a:bodyPr>
            <a:noAutofit/>
          </a:bodyPr>
          <a:lstStyle>
            <a:lvl1pPr marL="0" indent="0" algn="l">
              <a:buNone/>
              <a:defRPr sz="2800" b="0">
                <a:solidFill>
                  <a:schemeClr val="bg1"/>
                </a:solidFill>
                <a:latin typeface="Calibri" panose="020F0502020204030204" pitchFamily="34" charset="0"/>
                <a:cs typeface="Calibri" panose="020F0502020204030204" pitchFamily="34" charset="0"/>
              </a:defRPr>
            </a:lvl1pPr>
          </a:lstStyle>
          <a:p>
            <a:pPr lvl="0"/>
            <a:r>
              <a:rPr lang="en-GB" dirty="0"/>
              <a:t>TITLE</a:t>
            </a:r>
            <a:endParaRPr lang="en-US" dirty="0"/>
          </a:p>
        </p:txBody>
      </p:sp>
      <p:sp>
        <p:nvSpPr>
          <p:cNvPr id="20" name="Text Placeholder 3">
            <a:extLst>
              <a:ext uri="{FF2B5EF4-FFF2-40B4-BE49-F238E27FC236}">
                <a16:creationId xmlns:a16="http://schemas.microsoft.com/office/drawing/2014/main" id="{F3C2441C-AD00-79AA-75B5-AB8DEE9E976D}"/>
              </a:ext>
            </a:extLst>
          </p:cNvPr>
          <p:cNvSpPr>
            <a:spLocks noGrp="1"/>
          </p:cNvSpPr>
          <p:nvPr>
            <p:ph type="body" sz="quarter" idx="14" hasCustomPrompt="1"/>
          </p:nvPr>
        </p:nvSpPr>
        <p:spPr>
          <a:xfrm>
            <a:off x="2204064" y="2141724"/>
            <a:ext cx="4568533" cy="2513490"/>
          </a:xfrm>
          <a:prstGeom prst="rect">
            <a:avLst/>
          </a:prstGeom>
          <a:effectLst>
            <a:glow rad="127000">
              <a:srgbClr val="414141"/>
            </a:glow>
          </a:effectLst>
        </p:spPr>
        <p:txBody>
          <a:bodyPr>
            <a:noAutofit/>
          </a:bodyPr>
          <a:lstStyle>
            <a:lvl1pPr marL="0" indent="0" algn="l">
              <a:buNone/>
              <a:defRPr sz="12000" b="1">
                <a:solidFill>
                  <a:schemeClr val="bg1"/>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4" name="Freeform 3">
            <a:extLst>
              <a:ext uri="{FF2B5EF4-FFF2-40B4-BE49-F238E27FC236}">
                <a16:creationId xmlns:a16="http://schemas.microsoft.com/office/drawing/2014/main" id="{DBC96D63-D72D-7F8B-80A5-BE25D528C2CE}"/>
              </a:ext>
            </a:extLst>
          </p:cNvPr>
          <p:cNvSpPr/>
          <p:nvPr userDrawn="1"/>
        </p:nvSpPr>
        <p:spPr>
          <a:xfrm>
            <a:off x="7242134" y="10423687"/>
            <a:ext cx="236773" cy="22765"/>
          </a:xfrm>
          <a:custGeom>
            <a:avLst/>
            <a:gdLst>
              <a:gd name="connsiteX0" fmla="*/ 0 w 36329"/>
              <a:gd name="connsiteY0" fmla="*/ 0 h 3493"/>
              <a:gd name="connsiteX1" fmla="*/ 36329 w 36329"/>
              <a:gd name="connsiteY1" fmla="*/ 0 h 3493"/>
            </a:gdLst>
            <a:ahLst/>
            <a:cxnLst>
              <a:cxn ang="0">
                <a:pos x="connsiteX0" y="connsiteY0"/>
              </a:cxn>
              <a:cxn ang="0">
                <a:pos x="connsiteX1" y="connsiteY1"/>
              </a:cxn>
            </a:cxnLst>
            <a:rect l="l" t="t" r="r" b="b"/>
            <a:pathLst>
              <a:path w="36329" h="3493">
                <a:moveTo>
                  <a:pt x="0" y="0"/>
                </a:moveTo>
                <a:lnTo>
                  <a:pt x="36329" y="0"/>
                </a:lnTo>
              </a:path>
            </a:pathLst>
          </a:custGeom>
          <a:ln w="3493" cap="flat">
            <a:solidFill>
              <a:srgbClr val="6652A2"/>
            </a:solidFill>
            <a:prstDash val="solid"/>
            <a:miter/>
          </a:ln>
        </p:spPr>
        <p:txBody>
          <a:bodyPr rtlCol="0" anchor="ctr"/>
          <a:lstStyle/>
          <a:p>
            <a:endParaRPr lang="en-US"/>
          </a:p>
        </p:txBody>
      </p:sp>
      <p:sp>
        <p:nvSpPr>
          <p:cNvPr id="10" name="Rectangle 9">
            <a:extLst>
              <a:ext uri="{FF2B5EF4-FFF2-40B4-BE49-F238E27FC236}">
                <a16:creationId xmlns:a16="http://schemas.microsoft.com/office/drawing/2014/main" id="{0AD9682A-D134-30E0-1E33-6EDA91BA5BE7}"/>
              </a:ext>
            </a:extLst>
          </p:cNvPr>
          <p:cNvSpPr/>
          <p:nvPr userDrawn="1"/>
        </p:nvSpPr>
        <p:spPr>
          <a:xfrm rot="16200000">
            <a:off x="5622151" y="8191293"/>
            <a:ext cx="3672254" cy="200055"/>
          </a:xfrm>
          <a:prstGeom prst="rect">
            <a:avLst/>
          </a:prstGeom>
        </p:spPr>
        <p:txBody>
          <a:bodyPr wrap="square">
            <a:spAutoFit/>
          </a:bodyPr>
          <a:lstStyle/>
          <a:p>
            <a:r>
              <a:rPr lang="fr-CA" sz="700" kern="900" spc="200" baseline="0" dirty="0">
                <a:solidFill>
                  <a:schemeClr val="bg1"/>
                </a:solidFill>
              </a:rPr>
              <a:t>WOMEN IN TOURISM, HOSPITALITY &amp; LEISURE</a:t>
            </a:r>
          </a:p>
        </p:txBody>
      </p:sp>
      <p:grpSp>
        <p:nvGrpSpPr>
          <p:cNvPr id="11" name="Group 10">
            <a:extLst>
              <a:ext uri="{FF2B5EF4-FFF2-40B4-BE49-F238E27FC236}">
                <a16:creationId xmlns:a16="http://schemas.microsoft.com/office/drawing/2014/main" id="{41DF4969-5036-F64D-F02C-2DCBE895C15A}"/>
              </a:ext>
            </a:extLst>
          </p:cNvPr>
          <p:cNvGrpSpPr/>
          <p:nvPr userDrawn="1"/>
        </p:nvGrpSpPr>
        <p:grpSpPr>
          <a:xfrm>
            <a:off x="7303586" y="10185877"/>
            <a:ext cx="303114" cy="288116"/>
            <a:chOff x="4330511" y="1663200"/>
            <a:chExt cx="1799066" cy="1710050"/>
          </a:xfrm>
        </p:grpSpPr>
        <p:sp>
          <p:nvSpPr>
            <p:cNvPr id="12" name="Freeform 11">
              <a:extLst>
                <a:ext uri="{FF2B5EF4-FFF2-40B4-BE49-F238E27FC236}">
                  <a16:creationId xmlns:a16="http://schemas.microsoft.com/office/drawing/2014/main" id="{EC677859-2AF6-3470-E22F-1736B116F12D}"/>
                </a:ext>
              </a:extLst>
            </p:cNvPr>
            <p:cNvSpPr/>
            <p:nvPr/>
          </p:nvSpPr>
          <p:spPr>
            <a:xfrm>
              <a:off x="4330511" y="1663200"/>
              <a:ext cx="1799066" cy="1710050"/>
            </a:xfrm>
            <a:custGeom>
              <a:avLst/>
              <a:gdLst>
                <a:gd name="connsiteX0" fmla="*/ 446797 w 446796"/>
                <a:gd name="connsiteY0" fmla="*/ 161149 h 424689"/>
                <a:gd name="connsiteX1" fmla="*/ 428762 w 446796"/>
                <a:gd name="connsiteY1" fmla="*/ 179766 h 424689"/>
                <a:gd name="connsiteX2" fmla="*/ 339170 w 446796"/>
                <a:gd name="connsiteY2" fmla="*/ 267031 h 424689"/>
                <a:gd name="connsiteX3" fmla="*/ 336261 w 446796"/>
                <a:gd name="connsiteY3" fmla="*/ 275757 h 424689"/>
                <a:gd name="connsiteX4" fmla="*/ 354878 w 446796"/>
                <a:gd name="connsiteY4" fmla="*/ 383384 h 424689"/>
                <a:gd name="connsiteX5" fmla="*/ 360695 w 446796"/>
                <a:gd name="connsiteY5" fmla="*/ 418290 h 424689"/>
                <a:gd name="connsiteX6" fmla="*/ 361277 w 446796"/>
                <a:gd name="connsiteY6" fmla="*/ 424690 h 424689"/>
                <a:gd name="connsiteX7" fmla="*/ 247832 w 446796"/>
                <a:gd name="connsiteY7" fmla="*/ 364768 h 424689"/>
                <a:gd name="connsiteX8" fmla="*/ 251905 w 446796"/>
                <a:gd name="connsiteY8" fmla="*/ 360114 h 424689"/>
                <a:gd name="connsiteX9" fmla="*/ 301355 w 446796"/>
                <a:gd name="connsiteY9" fmla="*/ 293792 h 424689"/>
                <a:gd name="connsiteX10" fmla="*/ 317063 w 446796"/>
                <a:gd name="connsiteY10" fmla="*/ 253650 h 424689"/>
                <a:gd name="connsiteX11" fmla="*/ 318226 w 446796"/>
                <a:gd name="connsiteY11" fmla="*/ 227471 h 424689"/>
                <a:gd name="connsiteX12" fmla="*/ 301355 w 446796"/>
                <a:gd name="connsiteY12" fmla="*/ 200709 h 424689"/>
                <a:gd name="connsiteX13" fmla="*/ 275176 w 446796"/>
                <a:gd name="connsiteY13" fmla="*/ 185584 h 424689"/>
                <a:gd name="connsiteX14" fmla="*/ 258886 w 446796"/>
                <a:gd name="connsiteY14" fmla="*/ 176857 h 424689"/>
                <a:gd name="connsiteX15" fmla="*/ 252487 w 446796"/>
                <a:gd name="connsiteY15" fmla="*/ 171621 h 424689"/>
                <a:gd name="connsiteX16" fmla="*/ 253068 w 446796"/>
                <a:gd name="connsiteY16" fmla="*/ 159986 h 424689"/>
                <a:gd name="connsiteX17" fmla="*/ 258886 w 446796"/>
                <a:gd name="connsiteY17" fmla="*/ 155913 h 424689"/>
                <a:gd name="connsiteX18" fmla="*/ 304846 w 446796"/>
                <a:gd name="connsiteY18" fmla="*/ 140788 h 424689"/>
                <a:gd name="connsiteX19" fmla="*/ 324044 w 446796"/>
                <a:gd name="connsiteY19" fmla="*/ 141951 h 424689"/>
                <a:gd name="connsiteX20" fmla="*/ 398510 w 446796"/>
                <a:gd name="connsiteY20" fmla="*/ 153005 h 424689"/>
                <a:gd name="connsiteX21" fmla="*/ 446797 w 446796"/>
                <a:gd name="connsiteY21" fmla="*/ 161149 h 424689"/>
                <a:gd name="connsiteX22" fmla="*/ 239106 w 446796"/>
                <a:gd name="connsiteY22" fmla="*/ 215254 h 424689"/>
                <a:gd name="connsiteX23" fmla="*/ 223398 w 446796"/>
                <a:gd name="connsiteY23" fmla="*/ 202455 h 424689"/>
                <a:gd name="connsiteX24" fmla="*/ 209436 w 446796"/>
                <a:gd name="connsiteY24" fmla="*/ 186747 h 424689"/>
                <a:gd name="connsiteX25" fmla="*/ 214090 w 446796"/>
                <a:gd name="connsiteY25" fmla="*/ 161731 h 424689"/>
                <a:gd name="connsiteX26" fmla="*/ 229216 w 446796"/>
                <a:gd name="connsiteY26" fmla="*/ 153005 h 424689"/>
                <a:gd name="connsiteX27" fmla="*/ 270521 w 446796"/>
                <a:gd name="connsiteY27" fmla="*/ 141951 h 424689"/>
                <a:gd name="connsiteX28" fmla="*/ 290302 w 446796"/>
                <a:gd name="connsiteY28" fmla="*/ 137297 h 424689"/>
                <a:gd name="connsiteX29" fmla="*/ 280994 w 446796"/>
                <a:gd name="connsiteY29" fmla="*/ 119262 h 424689"/>
                <a:gd name="connsiteX30" fmla="*/ 251323 w 446796"/>
                <a:gd name="connsiteY30" fmla="*/ 58758 h 424689"/>
                <a:gd name="connsiteX31" fmla="*/ 242015 w 446796"/>
                <a:gd name="connsiteY31" fmla="*/ 39560 h 424689"/>
                <a:gd name="connsiteX32" fmla="*/ 232125 w 446796"/>
                <a:gd name="connsiteY32" fmla="*/ 19780 h 424689"/>
                <a:gd name="connsiteX33" fmla="*/ 222235 w 446796"/>
                <a:gd name="connsiteY33" fmla="*/ 0 h 424689"/>
                <a:gd name="connsiteX34" fmla="*/ 219908 w 446796"/>
                <a:gd name="connsiteY34" fmla="*/ 2909 h 424689"/>
                <a:gd name="connsiteX35" fmla="*/ 187911 w 446796"/>
                <a:gd name="connsiteY35" fmla="*/ 67485 h 424689"/>
                <a:gd name="connsiteX36" fmla="*/ 155331 w 446796"/>
                <a:gd name="connsiteY36" fmla="*/ 133806 h 424689"/>
                <a:gd name="connsiteX37" fmla="*/ 147769 w 446796"/>
                <a:gd name="connsiteY37" fmla="*/ 139624 h 424689"/>
                <a:gd name="connsiteX38" fmla="*/ 137878 w 446796"/>
                <a:gd name="connsiteY38" fmla="*/ 140788 h 424689"/>
                <a:gd name="connsiteX39" fmla="*/ 72721 w 446796"/>
                <a:gd name="connsiteY39" fmla="*/ 150096 h 424689"/>
                <a:gd name="connsiteX40" fmla="*/ 22689 w 446796"/>
                <a:gd name="connsiteY40" fmla="*/ 157077 h 424689"/>
                <a:gd name="connsiteX41" fmla="*/ 0 w 446796"/>
                <a:gd name="connsiteY41" fmla="*/ 160568 h 424689"/>
                <a:gd name="connsiteX42" fmla="*/ 1746 w 446796"/>
                <a:gd name="connsiteY42" fmla="*/ 162895 h 424689"/>
                <a:gd name="connsiteX43" fmla="*/ 16290 w 446796"/>
                <a:gd name="connsiteY43" fmla="*/ 176857 h 424689"/>
                <a:gd name="connsiteX44" fmla="*/ 79120 w 446796"/>
                <a:gd name="connsiteY44" fmla="*/ 238524 h 424689"/>
                <a:gd name="connsiteX45" fmla="*/ 106464 w 446796"/>
                <a:gd name="connsiteY45" fmla="*/ 265286 h 424689"/>
                <a:gd name="connsiteX46" fmla="*/ 109954 w 446796"/>
                <a:gd name="connsiteY46" fmla="*/ 274594 h 424689"/>
                <a:gd name="connsiteX47" fmla="*/ 98900 w 446796"/>
                <a:gd name="connsiteY47" fmla="*/ 338006 h 424689"/>
                <a:gd name="connsiteX48" fmla="*/ 98900 w 446796"/>
                <a:gd name="connsiteY48" fmla="*/ 343242 h 424689"/>
                <a:gd name="connsiteX49" fmla="*/ 104136 w 446796"/>
                <a:gd name="connsiteY49" fmla="*/ 339752 h 424689"/>
                <a:gd name="connsiteX50" fmla="*/ 121008 w 446796"/>
                <a:gd name="connsiteY50" fmla="*/ 327535 h 424689"/>
                <a:gd name="connsiteX51" fmla="*/ 182675 w 446796"/>
                <a:gd name="connsiteY51" fmla="*/ 285647 h 424689"/>
                <a:gd name="connsiteX52" fmla="*/ 226307 w 446796"/>
                <a:gd name="connsiteY52" fmla="*/ 251905 h 424689"/>
                <a:gd name="connsiteX53" fmla="*/ 239688 w 446796"/>
                <a:gd name="connsiteY53" fmla="*/ 236779 h 424689"/>
                <a:gd name="connsiteX54" fmla="*/ 244924 w 446796"/>
                <a:gd name="connsiteY54" fmla="*/ 227471 h 424689"/>
                <a:gd name="connsiteX55" fmla="*/ 239106 w 446796"/>
                <a:gd name="connsiteY55" fmla="*/ 215254 h 42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46796" h="424689">
                  <a:moveTo>
                    <a:pt x="446797" y="161149"/>
                  </a:moveTo>
                  <a:cubicBezTo>
                    <a:pt x="440397" y="167549"/>
                    <a:pt x="434579" y="173948"/>
                    <a:pt x="428762" y="179766"/>
                  </a:cubicBezTo>
                  <a:cubicBezTo>
                    <a:pt x="399092" y="208854"/>
                    <a:pt x="368840" y="237943"/>
                    <a:pt x="339170" y="267031"/>
                  </a:cubicBezTo>
                  <a:cubicBezTo>
                    <a:pt x="336843" y="269358"/>
                    <a:pt x="335679" y="271685"/>
                    <a:pt x="336261" y="275757"/>
                  </a:cubicBezTo>
                  <a:cubicBezTo>
                    <a:pt x="342661" y="311827"/>
                    <a:pt x="348478" y="347315"/>
                    <a:pt x="354878" y="383384"/>
                  </a:cubicBezTo>
                  <a:cubicBezTo>
                    <a:pt x="356623" y="395019"/>
                    <a:pt x="358950" y="406655"/>
                    <a:pt x="360695" y="418290"/>
                  </a:cubicBezTo>
                  <a:cubicBezTo>
                    <a:pt x="361277" y="420035"/>
                    <a:pt x="361277" y="421781"/>
                    <a:pt x="361277" y="424690"/>
                  </a:cubicBezTo>
                  <a:cubicBezTo>
                    <a:pt x="322880" y="404910"/>
                    <a:pt x="285647" y="385129"/>
                    <a:pt x="247832" y="364768"/>
                  </a:cubicBezTo>
                  <a:cubicBezTo>
                    <a:pt x="249578" y="363022"/>
                    <a:pt x="250741" y="361277"/>
                    <a:pt x="251905" y="360114"/>
                  </a:cubicBezTo>
                  <a:cubicBezTo>
                    <a:pt x="270521" y="339752"/>
                    <a:pt x="287974" y="318226"/>
                    <a:pt x="301355" y="293792"/>
                  </a:cubicBezTo>
                  <a:cubicBezTo>
                    <a:pt x="308336" y="280993"/>
                    <a:pt x="314154" y="268194"/>
                    <a:pt x="317063" y="253650"/>
                  </a:cubicBezTo>
                  <a:cubicBezTo>
                    <a:pt x="318808" y="244924"/>
                    <a:pt x="319390" y="236197"/>
                    <a:pt x="318226" y="227471"/>
                  </a:cubicBezTo>
                  <a:cubicBezTo>
                    <a:pt x="316481" y="216417"/>
                    <a:pt x="311245" y="207109"/>
                    <a:pt x="301355" y="200709"/>
                  </a:cubicBezTo>
                  <a:cubicBezTo>
                    <a:pt x="293210" y="195474"/>
                    <a:pt x="283902" y="190819"/>
                    <a:pt x="275176" y="185584"/>
                  </a:cubicBezTo>
                  <a:cubicBezTo>
                    <a:pt x="269940" y="182675"/>
                    <a:pt x="264122" y="179766"/>
                    <a:pt x="258886" y="176857"/>
                  </a:cubicBezTo>
                  <a:cubicBezTo>
                    <a:pt x="256559" y="175694"/>
                    <a:pt x="254232" y="173948"/>
                    <a:pt x="252487" y="171621"/>
                  </a:cubicBezTo>
                  <a:cubicBezTo>
                    <a:pt x="248414" y="167549"/>
                    <a:pt x="248414" y="164058"/>
                    <a:pt x="253068" y="159986"/>
                  </a:cubicBezTo>
                  <a:cubicBezTo>
                    <a:pt x="254814" y="158241"/>
                    <a:pt x="257141" y="157077"/>
                    <a:pt x="258886" y="155913"/>
                  </a:cubicBezTo>
                  <a:cubicBezTo>
                    <a:pt x="273430" y="148932"/>
                    <a:pt x="288556" y="144278"/>
                    <a:pt x="304846" y="140788"/>
                  </a:cubicBezTo>
                  <a:cubicBezTo>
                    <a:pt x="311245" y="139624"/>
                    <a:pt x="317644" y="141369"/>
                    <a:pt x="324044" y="141951"/>
                  </a:cubicBezTo>
                  <a:cubicBezTo>
                    <a:pt x="349060" y="145442"/>
                    <a:pt x="374076" y="148932"/>
                    <a:pt x="398510" y="153005"/>
                  </a:cubicBezTo>
                  <a:cubicBezTo>
                    <a:pt x="414800" y="156495"/>
                    <a:pt x="430507" y="158822"/>
                    <a:pt x="446797" y="161149"/>
                  </a:cubicBezTo>
                  <a:close/>
                  <a:moveTo>
                    <a:pt x="239106" y="215254"/>
                  </a:moveTo>
                  <a:cubicBezTo>
                    <a:pt x="233870" y="211181"/>
                    <a:pt x="228635" y="206527"/>
                    <a:pt x="223398" y="202455"/>
                  </a:cubicBezTo>
                  <a:cubicBezTo>
                    <a:pt x="216999" y="198382"/>
                    <a:pt x="212926" y="193146"/>
                    <a:pt x="209436" y="186747"/>
                  </a:cubicBezTo>
                  <a:cubicBezTo>
                    <a:pt x="204200" y="176857"/>
                    <a:pt x="205364" y="168712"/>
                    <a:pt x="214090" y="161731"/>
                  </a:cubicBezTo>
                  <a:cubicBezTo>
                    <a:pt x="218744" y="158241"/>
                    <a:pt x="223980" y="155332"/>
                    <a:pt x="229216" y="153005"/>
                  </a:cubicBezTo>
                  <a:cubicBezTo>
                    <a:pt x="242596" y="147187"/>
                    <a:pt x="256559" y="145442"/>
                    <a:pt x="270521" y="141951"/>
                  </a:cubicBezTo>
                  <a:cubicBezTo>
                    <a:pt x="276921" y="140206"/>
                    <a:pt x="283320" y="139042"/>
                    <a:pt x="290302" y="137297"/>
                  </a:cubicBezTo>
                  <a:cubicBezTo>
                    <a:pt x="288556" y="133806"/>
                    <a:pt x="285066" y="126825"/>
                    <a:pt x="280994" y="119262"/>
                  </a:cubicBezTo>
                  <a:cubicBezTo>
                    <a:pt x="279248" y="115190"/>
                    <a:pt x="254814" y="65740"/>
                    <a:pt x="251323" y="58758"/>
                  </a:cubicBezTo>
                  <a:cubicBezTo>
                    <a:pt x="248414" y="52359"/>
                    <a:pt x="244924" y="45960"/>
                    <a:pt x="242015" y="39560"/>
                  </a:cubicBezTo>
                  <a:cubicBezTo>
                    <a:pt x="238524" y="33161"/>
                    <a:pt x="235615" y="26179"/>
                    <a:pt x="232125" y="19780"/>
                  </a:cubicBezTo>
                  <a:cubicBezTo>
                    <a:pt x="229216" y="13381"/>
                    <a:pt x="225726" y="6981"/>
                    <a:pt x="222235" y="0"/>
                  </a:cubicBezTo>
                  <a:cubicBezTo>
                    <a:pt x="221071" y="1745"/>
                    <a:pt x="220490" y="2327"/>
                    <a:pt x="219908" y="2909"/>
                  </a:cubicBezTo>
                  <a:cubicBezTo>
                    <a:pt x="209436" y="24434"/>
                    <a:pt x="198964" y="45960"/>
                    <a:pt x="187911" y="67485"/>
                  </a:cubicBezTo>
                  <a:cubicBezTo>
                    <a:pt x="176857" y="89592"/>
                    <a:pt x="165803" y="111699"/>
                    <a:pt x="155331" y="133806"/>
                  </a:cubicBezTo>
                  <a:cubicBezTo>
                    <a:pt x="153586" y="137297"/>
                    <a:pt x="151259" y="139042"/>
                    <a:pt x="147769" y="139624"/>
                  </a:cubicBezTo>
                  <a:cubicBezTo>
                    <a:pt x="144278" y="140206"/>
                    <a:pt x="141370" y="140206"/>
                    <a:pt x="137878" y="140788"/>
                  </a:cubicBezTo>
                  <a:cubicBezTo>
                    <a:pt x="134970" y="141369"/>
                    <a:pt x="86683" y="148350"/>
                    <a:pt x="72721" y="150096"/>
                  </a:cubicBezTo>
                  <a:cubicBezTo>
                    <a:pt x="55849" y="152423"/>
                    <a:pt x="39560" y="154750"/>
                    <a:pt x="22689" y="157077"/>
                  </a:cubicBezTo>
                  <a:cubicBezTo>
                    <a:pt x="15126" y="158241"/>
                    <a:pt x="8145" y="159404"/>
                    <a:pt x="0" y="160568"/>
                  </a:cubicBezTo>
                  <a:cubicBezTo>
                    <a:pt x="582" y="161731"/>
                    <a:pt x="1163" y="162313"/>
                    <a:pt x="1746" y="162895"/>
                  </a:cubicBezTo>
                  <a:cubicBezTo>
                    <a:pt x="6399" y="167549"/>
                    <a:pt x="11054" y="172203"/>
                    <a:pt x="16290" y="176857"/>
                  </a:cubicBezTo>
                  <a:cubicBezTo>
                    <a:pt x="26179" y="186165"/>
                    <a:pt x="75048" y="234452"/>
                    <a:pt x="79120" y="238524"/>
                  </a:cubicBezTo>
                  <a:cubicBezTo>
                    <a:pt x="88428" y="247251"/>
                    <a:pt x="97155" y="256559"/>
                    <a:pt x="106464" y="265286"/>
                  </a:cubicBezTo>
                  <a:cubicBezTo>
                    <a:pt x="109372" y="267613"/>
                    <a:pt x="110536" y="270521"/>
                    <a:pt x="109954" y="274594"/>
                  </a:cubicBezTo>
                  <a:cubicBezTo>
                    <a:pt x="105881" y="295537"/>
                    <a:pt x="102391" y="316481"/>
                    <a:pt x="98900" y="338006"/>
                  </a:cubicBezTo>
                  <a:cubicBezTo>
                    <a:pt x="98900" y="339752"/>
                    <a:pt x="98900" y="340915"/>
                    <a:pt x="98900" y="343242"/>
                  </a:cubicBezTo>
                  <a:cubicBezTo>
                    <a:pt x="101228" y="341497"/>
                    <a:pt x="102391" y="340915"/>
                    <a:pt x="104136" y="339752"/>
                  </a:cubicBezTo>
                  <a:cubicBezTo>
                    <a:pt x="109954" y="335679"/>
                    <a:pt x="115190" y="331025"/>
                    <a:pt x="121008" y="327535"/>
                  </a:cubicBezTo>
                  <a:cubicBezTo>
                    <a:pt x="141370" y="313572"/>
                    <a:pt x="162313" y="299610"/>
                    <a:pt x="182675" y="285647"/>
                  </a:cubicBezTo>
                  <a:cubicBezTo>
                    <a:pt x="197801" y="275176"/>
                    <a:pt x="212926" y="264704"/>
                    <a:pt x="226307" y="251905"/>
                  </a:cubicBezTo>
                  <a:cubicBezTo>
                    <a:pt x="231543" y="247251"/>
                    <a:pt x="235615" y="242015"/>
                    <a:pt x="239688" y="236779"/>
                  </a:cubicBezTo>
                  <a:cubicBezTo>
                    <a:pt x="242015" y="233870"/>
                    <a:pt x="244342" y="232707"/>
                    <a:pt x="244924" y="227471"/>
                  </a:cubicBezTo>
                  <a:cubicBezTo>
                    <a:pt x="244924" y="219326"/>
                    <a:pt x="239106" y="215254"/>
                    <a:pt x="239106" y="215254"/>
                  </a:cubicBezTo>
                  <a:close/>
                </a:path>
              </a:pathLst>
            </a:custGeom>
            <a:gradFill>
              <a:gsLst>
                <a:gs pos="0">
                  <a:srgbClr val="41246C"/>
                </a:gs>
                <a:gs pos="27690">
                  <a:srgbClr val="982584"/>
                </a:gs>
                <a:gs pos="51940">
                  <a:srgbClr val="C6168B"/>
                </a:gs>
                <a:gs pos="68050">
                  <a:srgbClr val="E03658"/>
                </a:gs>
                <a:gs pos="99930">
                  <a:srgbClr val="EE4036"/>
                </a:gs>
              </a:gsLst>
              <a:lin ang="5400000" scaled="1"/>
            </a:gradFill>
            <a:ln w="5818" cap="flat">
              <a:noFill/>
              <a:prstDash val="solid"/>
              <a:miter/>
            </a:ln>
          </p:spPr>
          <p:txBody>
            <a:bodyPr rtlCol="0" anchor="ctr"/>
            <a:lstStyle/>
            <a:p>
              <a:endParaRPr lang="en-US">
                <a:solidFill>
                  <a:schemeClr val="bg1"/>
                </a:solidFill>
              </a:endParaRPr>
            </a:p>
          </p:txBody>
        </p:sp>
        <p:sp>
          <p:nvSpPr>
            <p:cNvPr id="13" name="Freeform 12">
              <a:extLst>
                <a:ext uri="{FF2B5EF4-FFF2-40B4-BE49-F238E27FC236}">
                  <a16:creationId xmlns:a16="http://schemas.microsoft.com/office/drawing/2014/main" id="{80E2E9F0-21F3-981B-8B5F-60FC84EA3D73}"/>
                </a:ext>
              </a:extLst>
            </p:cNvPr>
            <p:cNvSpPr/>
            <p:nvPr/>
          </p:nvSpPr>
          <p:spPr>
            <a:xfrm>
              <a:off x="4571797" y="2105062"/>
              <a:ext cx="2339" cy="7904"/>
            </a:xfrm>
            <a:custGeom>
              <a:avLst/>
              <a:gdLst>
                <a:gd name="connsiteX0" fmla="*/ 582 w 581"/>
                <a:gd name="connsiteY0" fmla="*/ 218 h 1963"/>
                <a:gd name="connsiteX1" fmla="*/ 0 w 581"/>
                <a:gd name="connsiteY1" fmla="*/ 1963 h 1963"/>
                <a:gd name="connsiteX2" fmla="*/ 582 w 581"/>
                <a:gd name="connsiteY2" fmla="*/ 218 h 1963"/>
              </a:gdLst>
              <a:ahLst/>
              <a:cxnLst>
                <a:cxn ang="0">
                  <a:pos x="connsiteX0" y="connsiteY0"/>
                </a:cxn>
                <a:cxn ang="0">
                  <a:pos x="connsiteX1" y="connsiteY1"/>
                </a:cxn>
                <a:cxn ang="0">
                  <a:pos x="connsiteX2" y="connsiteY2"/>
                </a:cxn>
              </a:cxnLst>
              <a:rect l="l" t="t" r="r" b="b"/>
              <a:pathLst>
                <a:path w="581" h="1963">
                  <a:moveTo>
                    <a:pt x="582" y="218"/>
                  </a:moveTo>
                  <a:cubicBezTo>
                    <a:pt x="582" y="1382"/>
                    <a:pt x="582" y="1963"/>
                    <a:pt x="0" y="1963"/>
                  </a:cubicBezTo>
                  <a:cubicBezTo>
                    <a:pt x="582" y="218"/>
                    <a:pt x="582" y="-364"/>
                    <a:pt x="582" y="218"/>
                  </a:cubicBezTo>
                  <a:close/>
                </a:path>
              </a:pathLst>
            </a:custGeom>
            <a:solidFill>
              <a:srgbClr val="231F20"/>
            </a:solidFill>
            <a:ln w="5818" cap="flat">
              <a:noFill/>
              <a:prstDash val="solid"/>
              <a:miter/>
            </a:ln>
          </p:spPr>
          <p:txBody>
            <a:bodyPr rtlCol="0" anchor="ctr"/>
            <a:lstStyle/>
            <a:p>
              <a:endParaRPr lang="en-US">
                <a:solidFill>
                  <a:schemeClr val="bg1"/>
                </a:solidFill>
              </a:endParaRPr>
            </a:p>
          </p:txBody>
        </p:sp>
        <p:sp>
          <p:nvSpPr>
            <p:cNvPr id="14" name="Freeform 13">
              <a:extLst>
                <a:ext uri="{FF2B5EF4-FFF2-40B4-BE49-F238E27FC236}">
                  <a16:creationId xmlns:a16="http://schemas.microsoft.com/office/drawing/2014/main" id="{7B7164C5-93D4-290B-7293-6276CBEDC1E1}"/>
                </a:ext>
              </a:extLst>
            </p:cNvPr>
            <p:cNvSpPr/>
            <p:nvPr/>
          </p:nvSpPr>
          <p:spPr>
            <a:xfrm>
              <a:off x="5037959" y="1724106"/>
              <a:ext cx="484907" cy="452106"/>
            </a:xfrm>
            <a:custGeom>
              <a:avLst/>
              <a:gdLst>
                <a:gd name="connsiteX0" fmla="*/ 27925 w 120426"/>
                <a:gd name="connsiteY0" fmla="*/ 107627 h 112280"/>
                <a:gd name="connsiteX1" fmla="*/ 27925 w 120426"/>
                <a:gd name="connsiteY1" fmla="*/ 109372 h 112280"/>
                <a:gd name="connsiteX2" fmla="*/ 29088 w 120426"/>
                <a:gd name="connsiteY2" fmla="*/ 110536 h 112280"/>
                <a:gd name="connsiteX3" fmla="*/ 27343 w 120426"/>
                <a:gd name="connsiteY3" fmla="*/ 110536 h 112280"/>
                <a:gd name="connsiteX4" fmla="*/ 26762 w 120426"/>
                <a:gd name="connsiteY4" fmla="*/ 112281 h 112280"/>
                <a:gd name="connsiteX5" fmla="*/ 26179 w 120426"/>
                <a:gd name="connsiteY5" fmla="*/ 110536 h 112280"/>
                <a:gd name="connsiteX6" fmla="*/ 24435 w 120426"/>
                <a:gd name="connsiteY6" fmla="*/ 110536 h 112280"/>
                <a:gd name="connsiteX7" fmla="*/ 25598 w 120426"/>
                <a:gd name="connsiteY7" fmla="*/ 109372 h 112280"/>
                <a:gd name="connsiteX8" fmla="*/ 25016 w 120426"/>
                <a:gd name="connsiteY8" fmla="*/ 107627 h 112280"/>
                <a:gd name="connsiteX9" fmla="*/ 26762 w 120426"/>
                <a:gd name="connsiteY9" fmla="*/ 108209 h 112280"/>
                <a:gd name="connsiteX10" fmla="*/ 27925 w 120426"/>
                <a:gd name="connsiteY10" fmla="*/ 107627 h 112280"/>
                <a:gd name="connsiteX11" fmla="*/ 2909 w 120426"/>
                <a:gd name="connsiteY11" fmla="*/ 72721 h 112280"/>
                <a:gd name="connsiteX12" fmla="*/ 1164 w 120426"/>
                <a:gd name="connsiteY12" fmla="*/ 72721 h 112280"/>
                <a:gd name="connsiteX13" fmla="*/ 2327 w 120426"/>
                <a:gd name="connsiteY13" fmla="*/ 71557 h 112280"/>
                <a:gd name="connsiteX14" fmla="*/ 1746 w 120426"/>
                <a:gd name="connsiteY14" fmla="*/ 69812 h 112280"/>
                <a:gd name="connsiteX15" fmla="*/ 3491 w 120426"/>
                <a:gd name="connsiteY15" fmla="*/ 70394 h 112280"/>
                <a:gd name="connsiteX16" fmla="*/ 5236 w 120426"/>
                <a:gd name="connsiteY16" fmla="*/ 69230 h 112280"/>
                <a:gd name="connsiteX17" fmla="*/ 5236 w 120426"/>
                <a:gd name="connsiteY17" fmla="*/ 70975 h 112280"/>
                <a:gd name="connsiteX18" fmla="*/ 6400 w 120426"/>
                <a:gd name="connsiteY18" fmla="*/ 72139 h 112280"/>
                <a:gd name="connsiteX19" fmla="*/ 4654 w 120426"/>
                <a:gd name="connsiteY19" fmla="*/ 72721 h 112280"/>
                <a:gd name="connsiteX20" fmla="*/ 4073 w 120426"/>
                <a:gd name="connsiteY20" fmla="*/ 74466 h 112280"/>
                <a:gd name="connsiteX21" fmla="*/ 2909 w 120426"/>
                <a:gd name="connsiteY21" fmla="*/ 72721 h 112280"/>
                <a:gd name="connsiteX22" fmla="*/ 6400 w 120426"/>
                <a:gd name="connsiteY22" fmla="*/ 26761 h 112280"/>
                <a:gd name="connsiteX23" fmla="*/ 8145 w 120426"/>
                <a:gd name="connsiteY23" fmla="*/ 28507 h 112280"/>
                <a:gd name="connsiteX24" fmla="*/ 5236 w 120426"/>
                <a:gd name="connsiteY24" fmla="*/ 29088 h 112280"/>
                <a:gd name="connsiteX25" fmla="*/ 4073 w 120426"/>
                <a:gd name="connsiteY25" fmla="*/ 31415 h 112280"/>
                <a:gd name="connsiteX26" fmla="*/ 2909 w 120426"/>
                <a:gd name="connsiteY26" fmla="*/ 29088 h 112280"/>
                <a:gd name="connsiteX27" fmla="*/ 0 w 120426"/>
                <a:gd name="connsiteY27" fmla="*/ 28507 h 112280"/>
                <a:gd name="connsiteX28" fmla="*/ 1746 w 120426"/>
                <a:gd name="connsiteY28" fmla="*/ 26761 h 112280"/>
                <a:gd name="connsiteX29" fmla="*/ 1164 w 120426"/>
                <a:gd name="connsiteY29" fmla="*/ 24434 h 112280"/>
                <a:gd name="connsiteX30" fmla="*/ 3491 w 120426"/>
                <a:gd name="connsiteY30" fmla="*/ 25598 h 112280"/>
                <a:gd name="connsiteX31" fmla="*/ 5818 w 120426"/>
                <a:gd name="connsiteY31" fmla="*/ 24434 h 112280"/>
                <a:gd name="connsiteX32" fmla="*/ 6400 w 120426"/>
                <a:gd name="connsiteY32" fmla="*/ 26761 h 112280"/>
                <a:gd name="connsiteX33" fmla="*/ 67485 w 120426"/>
                <a:gd name="connsiteY33" fmla="*/ 68648 h 112280"/>
                <a:gd name="connsiteX34" fmla="*/ 64577 w 120426"/>
                <a:gd name="connsiteY34" fmla="*/ 68067 h 112280"/>
                <a:gd name="connsiteX35" fmla="*/ 66322 w 120426"/>
                <a:gd name="connsiteY35" fmla="*/ 66321 h 112280"/>
                <a:gd name="connsiteX36" fmla="*/ 65740 w 120426"/>
                <a:gd name="connsiteY36" fmla="*/ 63994 h 112280"/>
                <a:gd name="connsiteX37" fmla="*/ 68067 w 120426"/>
                <a:gd name="connsiteY37" fmla="*/ 65158 h 112280"/>
                <a:gd name="connsiteX38" fmla="*/ 70394 w 120426"/>
                <a:gd name="connsiteY38" fmla="*/ 63994 h 112280"/>
                <a:gd name="connsiteX39" fmla="*/ 69812 w 120426"/>
                <a:gd name="connsiteY39" fmla="*/ 66321 h 112280"/>
                <a:gd name="connsiteX40" fmla="*/ 71558 w 120426"/>
                <a:gd name="connsiteY40" fmla="*/ 68067 h 112280"/>
                <a:gd name="connsiteX41" fmla="*/ 68649 w 120426"/>
                <a:gd name="connsiteY41" fmla="*/ 68648 h 112280"/>
                <a:gd name="connsiteX42" fmla="*/ 67485 w 120426"/>
                <a:gd name="connsiteY42" fmla="*/ 70975 h 112280"/>
                <a:gd name="connsiteX43" fmla="*/ 67485 w 120426"/>
                <a:gd name="connsiteY43" fmla="*/ 68648 h 112280"/>
                <a:gd name="connsiteX44" fmla="*/ 77957 w 120426"/>
                <a:gd name="connsiteY44" fmla="*/ 2327 h 112280"/>
                <a:gd name="connsiteX45" fmla="*/ 77375 w 120426"/>
                <a:gd name="connsiteY45" fmla="*/ 582 h 112280"/>
                <a:gd name="connsiteX46" fmla="*/ 79121 w 120426"/>
                <a:gd name="connsiteY46" fmla="*/ 1164 h 112280"/>
                <a:gd name="connsiteX47" fmla="*/ 80866 w 120426"/>
                <a:gd name="connsiteY47" fmla="*/ 0 h 112280"/>
                <a:gd name="connsiteX48" fmla="*/ 80866 w 120426"/>
                <a:gd name="connsiteY48" fmla="*/ 1745 h 112280"/>
                <a:gd name="connsiteX49" fmla="*/ 82030 w 120426"/>
                <a:gd name="connsiteY49" fmla="*/ 2909 h 112280"/>
                <a:gd name="connsiteX50" fmla="*/ 80284 w 120426"/>
                <a:gd name="connsiteY50" fmla="*/ 3491 h 112280"/>
                <a:gd name="connsiteX51" fmla="*/ 79702 w 120426"/>
                <a:gd name="connsiteY51" fmla="*/ 5236 h 112280"/>
                <a:gd name="connsiteX52" fmla="*/ 78538 w 120426"/>
                <a:gd name="connsiteY52" fmla="*/ 3491 h 112280"/>
                <a:gd name="connsiteX53" fmla="*/ 76794 w 120426"/>
                <a:gd name="connsiteY53" fmla="*/ 3491 h 112280"/>
                <a:gd name="connsiteX54" fmla="*/ 77957 w 120426"/>
                <a:gd name="connsiteY54" fmla="*/ 2327 h 112280"/>
                <a:gd name="connsiteX55" fmla="*/ 119844 w 120426"/>
                <a:gd name="connsiteY55" fmla="*/ 83193 h 112280"/>
                <a:gd name="connsiteX56" fmla="*/ 119844 w 120426"/>
                <a:gd name="connsiteY56" fmla="*/ 83774 h 112280"/>
                <a:gd name="connsiteX57" fmla="*/ 120426 w 120426"/>
                <a:gd name="connsiteY57" fmla="*/ 84356 h 112280"/>
                <a:gd name="connsiteX58" fmla="*/ 119844 w 120426"/>
                <a:gd name="connsiteY58" fmla="*/ 84356 h 112280"/>
                <a:gd name="connsiteX59" fmla="*/ 119262 w 120426"/>
                <a:gd name="connsiteY59" fmla="*/ 84938 h 112280"/>
                <a:gd name="connsiteX60" fmla="*/ 118681 w 120426"/>
                <a:gd name="connsiteY60" fmla="*/ 84356 h 112280"/>
                <a:gd name="connsiteX61" fmla="*/ 118099 w 120426"/>
                <a:gd name="connsiteY61" fmla="*/ 84356 h 112280"/>
                <a:gd name="connsiteX62" fmla="*/ 118681 w 120426"/>
                <a:gd name="connsiteY62" fmla="*/ 83774 h 112280"/>
                <a:gd name="connsiteX63" fmla="*/ 118681 w 120426"/>
                <a:gd name="connsiteY63" fmla="*/ 83193 h 112280"/>
                <a:gd name="connsiteX64" fmla="*/ 119262 w 120426"/>
                <a:gd name="connsiteY64" fmla="*/ 83774 h 112280"/>
                <a:gd name="connsiteX65" fmla="*/ 119844 w 120426"/>
                <a:gd name="connsiteY65" fmla="*/ 83193 h 112280"/>
                <a:gd name="connsiteX66" fmla="*/ 94247 w 120426"/>
                <a:gd name="connsiteY66" fmla="*/ 33742 h 112280"/>
                <a:gd name="connsiteX67" fmla="*/ 93665 w 120426"/>
                <a:gd name="connsiteY67" fmla="*/ 31997 h 112280"/>
                <a:gd name="connsiteX68" fmla="*/ 95410 w 120426"/>
                <a:gd name="connsiteY68" fmla="*/ 32579 h 112280"/>
                <a:gd name="connsiteX69" fmla="*/ 96574 w 120426"/>
                <a:gd name="connsiteY69" fmla="*/ 31997 h 112280"/>
                <a:gd name="connsiteX70" fmla="*/ 96574 w 120426"/>
                <a:gd name="connsiteY70" fmla="*/ 33742 h 112280"/>
                <a:gd name="connsiteX71" fmla="*/ 97737 w 120426"/>
                <a:gd name="connsiteY71" fmla="*/ 34906 h 112280"/>
                <a:gd name="connsiteX72" fmla="*/ 95991 w 120426"/>
                <a:gd name="connsiteY72" fmla="*/ 34906 h 112280"/>
                <a:gd name="connsiteX73" fmla="*/ 95410 w 120426"/>
                <a:gd name="connsiteY73" fmla="*/ 36070 h 112280"/>
                <a:gd name="connsiteX74" fmla="*/ 94828 w 120426"/>
                <a:gd name="connsiteY74" fmla="*/ 34906 h 112280"/>
                <a:gd name="connsiteX75" fmla="*/ 93083 w 120426"/>
                <a:gd name="connsiteY75" fmla="*/ 34906 h 112280"/>
                <a:gd name="connsiteX76" fmla="*/ 94247 w 120426"/>
                <a:gd name="connsiteY76" fmla="*/ 33742 h 112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20426" h="112280">
                  <a:moveTo>
                    <a:pt x="27925" y="107627"/>
                  </a:moveTo>
                  <a:lnTo>
                    <a:pt x="27925" y="109372"/>
                  </a:lnTo>
                  <a:lnTo>
                    <a:pt x="29088" y="110536"/>
                  </a:lnTo>
                  <a:lnTo>
                    <a:pt x="27343" y="110536"/>
                  </a:lnTo>
                  <a:lnTo>
                    <a:pt x="26762" y="112281"/>
                  </a:lnTo>
                  <a:lnTo>
                    <a:pt x="26179" y="110536"/>
                  </a:lnTo>
                  <a:lnTo>
                    <a:pt x="24435" y="110536"/>
                  </a:lnTo>
                  <a:lnTo>
                    <a:pt x="25598" y="109372"/>
                  </a:lnTo>
                  <a:lnTo>
                    <a:pt x="25016" y="107627"/>
                  </a:lnTo>
                  <a:lnTo>
                    <a:pt x="26762" y="108209"/>
                  </a:lnTo>
                  <a:lnTo>
                    <a:pt x="27925" y="107627"/>
                  </a:lnTo>
                  <a:close/>
                  <a:moveTo>
                    <a:pt x="2909" y="72721"/>
                  </a:moveTo>
                  <a:lnTo>
                    <a:pt x="1164" y="72721"/>
                  </a:lnTo>
                  <a:lnTo>
                    <a:pt x="2327" y="71557"/>
                  </a:lnTo>
                  <a:lnTo>
                    <a:pt x="1746" y="69812"/>
                  </a:lnTo>
                  <a:lnTo>
                    <a:pt x="3491" y="70394"/>
                  </a:lnTo>
                  <a:lnTo>
                    <a:pt x="5236" y="69230"/>
                  </a:lnTo>
                  <a:lnTo>
                    <a:pt x="5236" y="70975"/>
                  </a:lnTo>
                  <a:lnTo>
                    <a:pt x="6400" y="72139"/>
                  </a:lnTo>
                  <a:lnTo>
                    <a:pt x="4654" y="72721"/>
                  </a:lnTo>
                  <a:lnTo>
                    <a:pt x="4073" y="74466"/>
                  </a:lnTo>
                  <a:lnTo>
                    <a:pt x="2909" y="72721"/>
                  </a:lnTo>
                  <a:close/>
                  <a:moveTo>
                    <a:pt x="6400" y="26761"/>
                  </a:moveTo>
                  <a:lnTo>
                    <a:pt x="8145" y="28507"/>
                  </a:lnTo>
                  <a:lnTo>
                    <a:pt x="5236" y="29088"/>
                  </a:lnTo>
                  <a:lnTo>
                    <a:pt x="4073" y="31415"/>
                  </a:lnTo>
                  <a:lnTo>
                    <a:pt x="2909" y="29088"/>
                  </a:lnTo>
                  <a:lnTo>
                    <a:pt x="0" y="28507"/>
                  </a:lnTo>
                  <a:lnTo>
                    <a:pt x="1746" y="26761"/>
                  </a:lnTo>
                  <a:lnTo>
                    <a:pt x="1164" y="24434"/>
                  </a:lnTo>
                  <a:lnTo>
                    <a:pt x="3491" y="25598"/>
                  </a:lnTo>
                  <a:lnTo>
                    <a:pt x="5818" y="24434"/>
                  </a:lnTo>
                  <a:lnTo>
                    <a:pt x="6400" y="26761"/>
                  </a:lnTo>
                  <a:close/>
                  <a:moveTo>
                    <a:pt x="67485" y="68648"/>
                  </a:moveTo>
                  <a:lnTo>
                    <a:pt x="64577" y="68067"/>
                  </a:lnTo>
                  <a:lnTo>
                    <a:pt x="66322" y="66321"/>
                  </a:lnTo>
                  <a:lnTo>
                    <a:pt x="65740" y="63994"/>
                  </a:lnTo>
                  <a:lnTo>
                    <a:pt x="68067" y="65158"/>
                  </a:lnTo>
                  <a:lnTo>
                    <a:pt x="70394" y="63994"/>
                  </a:lnTo>
                  <a:lnTo>
                    <a:pt x="69812" y="66321"/>
                  </a:lnTo>
                  <a:lnTo>
                    <a:pt x="71558" y="68067"/>
                  </a:lnTo>
                  <a:lnTo>
                    <a:pt x="68649" y="68648"/>
                  </a:lnTo>
                  <a:lnTo>
                    <a:pt x="67485" y="70975"/>
                  </a:lnTo>
                  <a:lnTo>
                    <a:pt x="67485" y="68648"/>
                  </a:lnTo>
                  <a:close/>
                  <a:moveTo>
                    <a:pt x="77957" y="2327"/>
                  </a:moveTo>
                  <a:lnTo>
                    <a:pt x="77375" y="582"/>
                  </a:lnTo>
                  <a:lnTo>
                    <a:pt x="79121" y="1164"/>
                  </a:lnTo>
                  <a:lnTo>
                    <a:pt x="80866" y="0"/>
                  </a:lnTo>
                  <a:lnTo>
                    <a:pt x="80866" y="1745"/>
                  </a:lnTo>
                  <a:lnTo>
                    <a:pt x="82030" y="2909"/>
                  </a:lnTo>
                  <a:lnTo>
                    <a:pt x="80284" y="3491"/>
                  </a:lnTo>
                  <a:lnTo>
                    <a:pt x="79702" y="5236"/>
                  </a:lnTo>
                  <a:lnTo>
                    <a:pt x="78538" y="3491"/>
                  </a:lnTo>
                  <a:lnTo>
                    <a:pt x="76794" y="3491"/>
                  </a:lnTo>
                  <a:lnTo>
                    <a:pt x="77957" y="2327"/>
                  </a:lnTo>
                  <a:close/>
                  <a:moveTo>
                    <a:pt x="119844" y="83193"/>
                  </a:moveTo>
                  <a:lnTo>
                    <a:pt x="119844" y="83774"/>
                  </a:lnTo>
                  <a:lnTo>
                    <a:pt x="120426" y="84356"/>
                  </a:lnTo>
                  <a:lnTo>
                    <a:pt x="119844" y="84356"/>
                  </a:lnTo>
                  <a:lnTo>
                    <a:pt x="119262" y="84938"/>
                  </a:lnTo>
                  <a:lnTo>
                    <a:pt x="118681" y="84356"/>
                  </a:lnTo>
                  <a:lnTo>
                    <a:pt x="118099" y="84356"/>
                  </a:lnTo>
                  <a:lnTo>
                    <a:pt x="118681" y="83774"/>
                  </a:lnTo>
                  <a:lnTo>
                    <a:pt x="118681" y="83193"/>
                  </a:lnTo>
                  <a:lnTo>
                    <a:pt x="119262" y="83774"/>
                  </a:lnTo>
                  <a:lnTo>
                    <a:pt x="119844" y="83193"/>
                  </a:lnTo>
                  <a:close/>
                  <a:moveTo>
                    <a:pt x="94247" y="33742"/>
                  </a:moveTo>
                  <a:lnTo>
                    <a:pt x="93665" y="31997"/>
                  </a:lnTo>
                  <a:lnTo>
                    <a:pt x="95410" y="32579"/>
                  </a:lnTo>
                  <a:lnTo>
                    <a:pt x="96574" y="31997"/>
                  </a:lnTo>
                  <a:lnTo>
                    <a:pt x="96574" y="33742"/>
                  </a:lnTo>
                  <a:lnTo>
                    <a:pt x="97737" y="34906"/>
                  </a:lnTo>
                  <a:lnTo>
                    <a:pt x="95991" y="34906"/>
                  </a:lnTo>
                  <a:lnTo>
                    <a:pt x="95410" y="36070"/>
                  </a:lnTo>
                  <a:lnTo>
                    <a:pt x="94828" y="34906"/>
                  </a:lnTo>
                  <a:lnTo>
                    <a:pt x="93083" y="34906"/>
                  </a:lnTo>
                  <a:lnTo>
                    <a:pt x="94247" y="33742"/>
                  </a:lnTo>
                  <a:close/>
                </a:path>
              </a:pathLst>
            </a:custGeom>
            <a:solidFill>
              <a:srgbClr val="FFFFFF"/>
            </a:solidFill>
            <a:ln w="5818" cap="flat">
              <a:noFill/>
              <a:prstDash val="solid"/>
              <a:miter/>
            </a:ln>
          </p:spPr>
          <p:txBody>
            <a:bodyPr rtlCol="0" anchor="ctr"/>
            <a:lstStyle/>
            <a:p>
              <a:endParaRPr lang="en-US">
                <a:solidFill>
                  <a:schemeClr val="bg1"/>
                </a:solidFill>
              </a:endParaRPr>
            </a:p>
          </p:txBody>
        </p:sp>
        <p:sp>
          <p:nvSpPr>
            <p:cNvPr id="15" name="Freeform 14">
              <a:extLst>
                <a:ext uri="{FF2B5EF4-FFF2-40B4-BE49-F238E27FC236}">
                  <a16:creationId xmlns:a16="http://schemas.microsoft.com/office/drawing/2014/main" id="{6ED30C21-6E2C-66B0-8DEC-93BC7AFC8767}"/>
                </a:ext>
              </a:extLst>
            </p:cNvPr>
            <p:cNvSpPr/>
            <p:nvPr/>
          </p:nvSpPr>
          <p:spPr>
            <a:xfrm>
              <a:off x="5312038" y="2143420"/>
              <a:ext cx="25766" cy="25766"/>
            </a:xfrm>
            <a:custGeom>
              <a:avLst/>
              <a:gdLst>
                <a:gd name="connsiteX0" fmla="*/ 0 w 6399"/>
                <a:gd name="connsiteY0" fmla="*/ 2909 h 6399"/>
                <a:gd name="connsiteX1" fmla="*/ 1745 w 6399"/>
                <a:gd name="connsiteY1" fmla="*/ 4072 h 6399"/>
                <a:gd name="connsiteX2" fmla="*/ 1745 w 6399"/>
                <a:gd name="connsiteY2" fmla="*/ 6399 h 6399"/>
                <a:gd name="connsiteX3" fmla="*/ 4072 w 6399"/>
                <a:gd name="connsiteY3" fmla="*/ 5236 h 6399"/>
                <a:gd name="connsiteX4" fmla="*/ 6399 w 6399"/>
                <a:gd name="connsiteY4" fmla="*/ 5818 h 6399"/>
                <a:gd name="connsiteX5" fmla="*/ 5236 w 6399"/>
                <a:gd name="connsiteY5" fmla="*/ 3491 h 6399"/>
                <a:gd name="connsiteX6" fmla="*/ 6399 w 6399"/>
                <a:gd name="connsiteY6" fmla="*/ 1745 h 6399"/>
                <a:gd name="connsiteX7" fmla="*/ 4072 w 6399"/>
                <a:gd name="connsiteY7" fmla="*/ 1745 h 6399"/>
                <a:gd name="connsiteX8" fmla="*/ 2909 w 6399"/>
                <a:gd name="connsiteY8" fmla="*/ 0 h 6399"/>
                <a:gd name="connsiteX9" fmla="*/ 2327 w 6399"/>
                <a:gd name="connsiteY9" fmla="*/ 2327 h 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99" h="6399">
                  <a:moveTo>
                    <a:pt x="0" y="2909"/>
                  </a:moveTo>
                  <a:lnTo>
                    <a:pt x="1745" y="4072"/>
                  </a:lnTo>
                  <a:lnTo>
                    <a:pt x="1745" y="6399"/>
                  </a:lnTo>
                  <a:lnTo>
                    <a:pt x="4072" y="5236"/>
                  </a:lnTo>
                  <a:lnTo>
                    <a:pt x="6399" y="5818"/>
                  </a:lnTo>
                  <a:lnTo>
                    <a:pt x="5236" y="3491"/>
                  </a:lnTo>
                  <a:lnTo>
                    <a:pt x="6399" y="1745"/>
                  </a:lnTo>
                  <a:lnTo>
                    <a:pt x="4072" y="1745"/>
                  </a:lnTo>
                  <a:lnTo>
                    <a:pt x="2909" y="0"/>
                  </a:lnTo>
                  <a:lnTo>
                    <a:pt x="2327" y="2327"/>
                  </a:lnTo>
                  <a:close/>
                </a:path>
              </a:pathLst>
            </a:custGeom>
            <a:solidFill>
              <a:srgbClr val="FFFFFF"/>
            </a:solidFill>
            <a:ln w="5818" cap="flat">
              <a:noFill/>
              <a:prstDash val="solid"/>
              <a:miter/>
            </a:ln>
          </p:spPr>
          <p:txBody>
            <a:bodyPr rtlCol="0" anchor="ctr"/>
            <a:lstStyle/>
            <a:p>
              <a:endParaRPr lang="en-US">
                <a:solidFill>
                  <a:schemeClr val="bg1"/>
                </a:solidFill>
              </a:endParaRPr>
            </a:p>
          </p:txBody>
        </p:sp>
        <p:sp>
          <p:nvSpPr>
            <p:cNvPr id="17" name="Freeform 16">
              <a:extLst>
                <a:ext uri="{FF2B5EF4-FFF2-40B4-BE49-F238E27FC236}">
                  <a16:creationId xmlns:a16="http://schemas.microsoft.com/office/drawing/2014/main" id="{366718EC-1E58-FDBC-4F7D-906A466DEBB9}"/>
                </a:ext>
              </a:extLst>
            </p:cNvPr>
            <p:cNvSpPr/>
            <p:nvPr/>
          </p:nvSpPr>
          <p:spPr>
            <a:xfrm>
              <a:off x="5185542" y="2902404"/>
              <a:ext cx="260045" cy="58132"/>
            </a:xfrm>
            <a:custGeom>
              <a:avLst/>
              <a:gdLst>
                <a:gd name="connsiteX0" fmla="*/ 18035 w 64582"/>
                <a:gd name="connsiteY0" fmla="*/ 2909 h 14437"/>
                <a:gd name="connsiteX1" fmla="*/ 12799 w 64582"/>
                <a:gd name="connsiteY1" fmla="*/ 3491 h 14437"/>
                <a:gd name="connsiteX2" fmla="*/ 26179 w 64582"/>
                <a:gd name="connsiteY2" fmla="*/ 8145 h 14437"/>
                <a:gd name="connsiteX3" fmla="*/ 26179 w 64582"/>
                <a:gd name="connsiteY3" fmla="*/ 8145 h 14437"/>
                <a:gd name="connsiteX4" fmla="*/ 26179 w 64582"/>
                <a:gd name="connsiteY4" fmla="*/ 8145 h 14437"/>
                <a:gd name="connsiteX5" fmla="*/ 26761 w 64582"/>
                <a:gd name="connsiteY5" fmla="*/ 8145 h 14437"/>
                <a:gd name="connsiteX6" fmla="*/ 27343 w 64582"/>
                <a:gd name="connsiteY6" fmla="*/ 8726 h 14437"/>
                <a:gd name="connsiteX7" fmla="*/ 23852 w 64582"/>
                <a:gd name="connsiteY7" fmla="*/ 8726 h 14437"/>
                <a:gd name="connsiteX8" fmla="*/ 6399 w 64582"/>
                <a:gd name="connsiteY8" fmla="*/ 0 h 14437"/>
                <a:gd name="connsiteX9" fmla="*/ 0 w 64582"/>
                <a:gd name="connsiteY9" fmla="*/ 582 h 14437"/>
                <a:gd name="connsiteX10" fmla="*/ 64576 w 64582"/>
                <a:gd name="connsiteY10" fmla="*/ 13962 h 14437"/>
                <a:gd name="connsiteX11" fmla="*/ 18035 w 64582"/>
                <a:gd name="connsiteY11" fmla="*/ 2909 h 1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582" h="14437">
                  <a:moveTo>
                    <a:pt x="18035" y="2909"/>
                  </a:moveTo>
                  <a:lnTo>
                    <a:pt x="12799" y="3491"/>
                  </a:lnTo>
                  <a:cubicBezTo>
                    <a:pt x="12799" y="3491"/>
                    <a:pt x="19199" y="5818"/>
                    <a:pt x="26179" y="8145"/>
                  </a:cubicBezTo>
                  <a:lnTo>
                    <a:pt x="26179" y="8145"/>
                  </a:lnTo>
                  <a:lnTo>
                    <a:pt x="26179" y="8145"/>
                  </a:lnTo>
                  <a:cubicBezTo>
                    <a:pt x="26179" y="8145"/>
                    <a:pt x="26761" y="8145"/>
                    <a:pt x="26761" y="8145"/>
                  </a:cubicBezTo>
                  <a:cubicBezTo>
                    <a:pt x="27343" y="8145"/>
                    <a:pt x="27343" y="8726"/>
                    <a:pt x="27343" y="8726"/>
                  </a:cubicBezTo>
                  <a:cubicBezTo>
                    <a:pt x="27343" y="9308"/>
                    <a:pt x="25016" y="8726"/>
                    <a:pt x="23852" y="8726"/>
                  </a:cubicBezTo>
                  <a:cubicBezTo>
                    <a:pt x="18035" y="6981"/>
                    <a:pt x="11054" y="4654"/>
                    <a:pt x="6399" y="0"/>
                  </a:cubicBezTo>
                  <a:lnTo>
                    <a:pt x="0" y="582"/>
                  </a:lnTo>
                  <a:cubicBezTo>
                    <a:pt x="0" y="582"/>
                    <a:pt x="18616" y="17453"/>
                    <a:pt x="64576" y="13962"/>
                  </a:cubicBezTo>
                  <a:cubicBezTo>
                    <a:pt x="65158" y="14544"/>
                    <a:pt x="26761" y="8726"/>
                    <a:pt x="18035" y="2909"/>
                  </a:cubicBezTo>
                  <a:close/>
                </a:path>
              </a:pathLst>
            </a:custGeom>
            <a:solidFill>
              <a:srgbClr val="41246C"/>
            </a:solidFill>
            <a:ln w="5818" cap="flat">
              <a:noFill/>
              <a:prstDash val="solid"/>
              <a:miter/>
            </a:ln>
          </p:spPr>
          <p:txBody>
            <a:bodyPr rtlCol="0" anchor="ctr"/>
            <a:lstStyle/>
            <a:p>
              <a:endParaRPr lang="en-US">
                <a:solidFill>
                  <a:schemeClr val="bg1"/>
                </a:solidFill>
              </a:endParaRPr>
            </a:p>
          </p:txBody>
        </p:sp>
        <p:sp>
          <p:nvSpPr>
            <p:cNvPr id="22" name="Freeform 21">
              <a:extLst>
                <a:ext uri="{FF2B5EF4-FFF2-40B4-BE49-F238E27FC236}">
                  <a16:creationId xmlns:a16="http://schemas.microsoft.com/office/drawing/2014/main" id="{1CFA8BE2-4264-9CCE-4128-35AAF0767932}"/>
                </a:ext>
              </a:extLst>
            </p:cNvPr>
            <p:cNvSpPr/>
            <p:nvPr/>
          </p:nvSpPr>
          <p:spPr>
            <a:xfrm>
              <a:off x="5169146" y="2608616"/>
              <a:ext cx="110095" cy="315910"/>
            </a:xfrm>
            <a:custGeom>
              <a:avLst/>
              <a:gdLst>
                <a:gd name="connsiteX0" fmla="*/ 22107 w 27342"/>
                <a:gd name="connsiteY0" fmla="*/ 63654 h 78456"/>
                <a:gd name="connsiteX1" fmla="*/ 20943 w 27342"/>
                <a:gd name="connsiteY1" fmla="*/ 60163 h 78456"/>
                <a:gd name="connsiteX2" fmla="*/ 20362 w 27342"/>
                <a:gd name="connsiteY2" fmla="*/ 49691 h 78456"/>
                <a:gd name="connsiteX3" fmla="*/ 21525 w 27342"/>
                <a:gd name="connsiteY3" fmla="*/ 41546 h 78456"/>
                <a:gd name="connsiteX4" fmla="*/ 21525 w 27342"/>
                <a:gd name="connsiteY4" fmla="*/ 39801 h 78456"/>
                <a:gd name="connsiteX5" fmla="*/ 21525 w 27342"/>
                <a:gd name="connsiteY5" fmla="*/ 39801 h 78456"/>
                <a:gd name="connsiteX6" fmla="*/ 21525 w 27342"/>
                <a:gd name="connsiteY6" fmla="*/ 39801 h 78456"/>
                <a:gd name="connsiteX7" fmla="*/ 21525 w 27342"/>
                <a:gd name="connsiteY7" fmla="*/ 37474 h 78456"/>
                <a:gd name="connsiteX8" fmla="*/ 21525 w 27342"/>
                <a:gd name="connsiteY8" fmla="*/ 36310 h 78456"/>
                <a:gd name="connsiteX9" fmla="*/ 22107 w 27342"/>
                <a:gd name="connsiteY9" fmla="*/ 33402 h 78456"/>
                <a:gd name="connsiteX10" fmla="*/ 24434 w 27342"/>
                <a:gd name="connsiteY10" fmla="*/ 38638 h 78456"/>
                <a:gd name="connsiteX11" fmla="*/ 27343 w 27342"/>
                <a:gd name="connsiteY11" fmla="*/ 39219 h 78456"/>
                <a:gd name="connsiteX12" fmla="*/ 22688 w 27342"/>
                <a:gd name="connsiteY12" fmla="*/ 18858 h 78456"/>
                <a:gd name="connsiteX13" fmla="*/ 19779 w 27342"/>
                <a:gd name="connsiteY13" fmla="*/ 13622 h 78456"/>
                <a:gd name="connsiteX14" fmla="*/ 18035 w 27342"/>
                <a:gd name="connsiteY14" fmla="*/ 11876 h 78456"/>
                <a:gd name="connsiteX15" fmla="*/ 19779 w 27342"/>
                <a:gd name="connsiteY15" fmla="*/ 10713 h 78456"/>
                <a:gd name="connsiteX16" fmla="*/ 19779 w 27342"/>
                <a:gd name="connsiteY16" fmla="*/ 10713 h 78456"/>
                <a:gd name="connsiteX17" fmla="*/ 22107 w 27342"/>
                <a:gd name="connsiteY17" fmla="*/ 6640 h 78456"/>
                <a:gd name="connsiteX18" fmla="*/ 18616 w 27342"/>
                <a:gd name="connsiteY18" fmla="*/ 1986 h 78456"/>
                <a:gd name="connsiteX19" fmla="*/ 18616 w 27342"/>
                <a:gd name="connsiteY19" fmla="*/ 1986 h 78456"/>
                <a:gd name="connsiteX20" fmla="*/ 18616 w 27342"/>
                <a:gd name="connsiteY20" fmla="*/ 1986 h 78456"/>
                <a:gd name="connsiteX21" fmla="*/ 15707 w 27342"/>
                <a:gd name="connsiteY21" fmla="*/ 241 h 78456"/>
                <a:gd name="connsiteX22" fmla="*/ 11635 w 27342"/>
                <a:gd name="connsiteY22" fmla="*/ 823 h 78456"/>
                <a:gd name="connsiteX23" fmla="*/ 9308 w 27342"/>
                <a:gd name="connsiteY23" fmla="*/ 3150 h 78456"/>
                <a:gd name="connsiteX24" fmla="*/ 8726 w 27342"/>
                <a:gd name="connsiteY24" fmla="*/ 5477 h 78456"/>
                <a:gd name="connsiteX25" fmla="*/ 8144 w 27342"/>
                <a:gd name="connsiteY25" fmla="*/ 7804 h 78456"/>
                <a:gd name="connsiteX26" fmla="*/ 8144 w 27342"/>
                <a:gd name="connsiteY26" fmla="*/ 8386 h 78456"/>
                <a:gd name="connsiteX27" fmla="*/ 8726 w 27342"/>
                <a:gd name="connsiteY27" fmla="*/ 9549 h 78456"/>
                <a:gd name="connsiteX28" fmla="*/ 9890 w 27342"/>
                <a:gd name="connsiteY28" fmla="*/ 11295 h 78456"/>
                <a:gd name="connsiteX29" fmla="*/ 10471 w 27342"/>
                <a:gd name="connsiteY29" fmla="*/ 11876 h 78456"/>
                <a:gd name="connsiteX30" fmla="*/ 11053 w 27342"/>
                <a:gd name="connsiteY30" fmla="*/ 13622 h 78456"/>
                <a:gd name="connsiteX31" fmla="*/ 8726 w 27342"/>
                <a:gd name="connsiteY31" fmla="*/ 21766 h 78456"/>
                <a:gd name="connsiteX32" fmla="*/ 8144 w 27342"/>
                <a:gd name="connsiteY32" fmla="*/ 25839 h 78456"/>
                <a:gd name="connsiteX33" fmla="*/ 0 w 27342"/>
                <a:gd name="connsiteY33" fmla="*/ 46201 h 78456"/>
                <a:gd name="connsiteX34" fmla="*/ 3490 w 27342"/>
                <a:gd name="connsiteY34" fmla="*/ 45037 h 78456"/>
                <a:gd name="connsiteX35" fmla="*/ 4654 w 27342"/>
                <a:gd name="connsiteY35" fmla="*/ 43292 h 78456"/>
                <a:gd name="connsiteX36" fmla="*/ 8726 w 27342"/>
                <a:gd name="connsiteY36" fmla="*/ 38056 h 78456"/>
                <a:gd name="connsiteX37" fmla="*/ 8726 w 27342"/>
                <a:gd name="connsiteY37" fmla="*/ 53763 h 78456"/>
                <a:gd name="connsiteX38" fmla="*/ 7563 w 27342"/>
                <a:gd name="connsiteY38" fmla="*/ 60163 h 78456"/>
                <a:gd name="connsiteX39" fmla="*/ 6981 w 27342"/>
                <a:gd name="connsiteY39" fmla="*/ 63072 h 78456"/>
                <a:gd name="connsiteX40" fmla="*/ 5818 w 27342"/>
                <a:gd name="connsiteY40" fmla="*/ 71216 h 78456"/>
                <a:gd name="connsiteX41" fmla="*/ 2909 w 27342"/>
                <a:gd name="connsiteY41" fmla="*/ 74125 h 78456"/>
                <a:gd name="connsiteX42" fmla="*/ 5235 w 27342"/>
                <a:gd name="connsiteY42" fmla="*/ 74707 h 78456"/>
                <a:gd name="connsiteX43" fmla="*/ 5235 w 27342"/>
                <a:gd name="connsiteY43" fmla="*/ 74707 h 78456"/>
                <a:gd name="connsiteX44" fmla="*/ 5235 w 27342"/>
                <a:gd name="connsiteY44" fmla="*/ 74707 h 78456"/>
                <a:gd name="connsiteX45" fmla="*/ 7563 w 27342"/>
                <a:gd name="connsiteY45" fmla="*/ 75289 h 78456"/>
                <a:gd name="connsiteX46" fmla="*/ 7563 w 27342"/>
                <a:gd name="connsiteY46" fmla="*/ 75289 h 78456"/>
                <a:gd name="connsiteX47" fmla="*/ 7563 w 27342"/>
                <a:gd name="connsiteY47" fmla="*/ 75289 h 78456"/>
                <a:gd name="connsiteX48" fmla="*/ 9308 w 27342"/>
                <a:gd name="connsiteY48" fmla="*/ 75289 h 78456"/>
                <a:gd name="connsiteX49" fmla="*/ 13380 w 27342"/>
                <a:gd name="connsiteY49" fmla="*/ 61326 h 78456"/>
                <a:gd name="connsiteX50" fmla="*/ 15707 w 27342"/>
                <a:gd name="connsiteY50" fmla="*/ 70635 h 78456"/>
                <a:gd name="connsiteX51" fmla="*/ 15707 w 27342"/>
                <a:gd name="connsiteY51" fmla="*/ 71798 h 78456"/>
                <a:gd name="connsiteX52" fmla="*/ 16871 w 27342"/>
                <a:gd name="connsiteY52" fmla="*/ 75871 h 78456"/>
                <a:gd name="connsiteX53" fmla="*/ 14544 w 27342"/>
                <a:gd name="connsiteY53" fmla="*/ 76452 h 78456"/>
                <a:gd name="connsiteX54" fmla="*/ 18035 w 27342"/>
                <a:gd name="connsiteY54" fmla="*/ 78198 h 78456"/>
                <a:gd name="connsiteX55" fmla="*/ 20362 w 27342"/>
                <a:gd name="connsiteY55" fmla="*/ 78198 h 78456"/>
                <a:gd name="connsiteX56" fmla="*/ 23852 w 27342"/>
                <a:gd name="connsiteY56" fmla="*/ 78198 h 78456"/>
                <a:gd name="connsiteX57" fmla="*/ 24434 w 27342"/>
                <a:gd name="connsiteY57" fmla="*/ 78198 h 78456"/>
                <a:gd name="connsiteX58" fmla="*/ 22107 w 27342"/>
                <a:gd name="connsiteY58" fmla="*/ 63654 h 7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7342" h="78456">
                  <a:moveTo>
                    <a:pt x="22107" y="63654"/>
                  </a:moveTo>
                  <a:lnTo>
                    <a:pt x="20943" y="60163"/>
                  </a:lnTo>
                  <a:lnTo>
                    <a:pt x="20362" y="49691"/>
                  </a:lnTo>
                  <a:lnTo>
                    <a:pt x="21525" y="41546"/>
                  </a:lnTo>
                  <a:cubicBezTo>
                    <a:pt x="21525" y="40965"/>
                    <a:pt x="21525" y="40383"/>
                    <a:pt x="21525" y="39801"/>
                  </a:cubicBezTo>
                  <a:lnTo>
                    <a:pt x="21525" y="39801"/>
                  </a:lnTo>
                  <a:lnTo>
                    <a:pt x="21525" y="39801"/>
                  </a:lnTo>
                  <a:cubicBezTo>
                    <a:pt x="21525" y="39219"/>
                    <a:pt x="21525" y="38056"/>
                    <a:pt x="21525" y="37474"/>
                  </a:cubicBezTo>
                  <a:cubicBezTo>
                    <a:pt x="21525" y="36892"/>
                    <a:pt x="21525" y="36892"/>
                    <a:pt x="21525" y="36310"/>
                  </a:cubicBezTo>
                  <a:cubicBezTo>
                    <a:pt x="21525" y="35147"/>
                    <a:pt x="22107" y="33983"/>
                    <a:pt x="22107" y="33402"/>
                  </a:cubicBezTo>
                  <a:lnTo>
                    <a:pt x="24434" y="38638"/>
                  </a:lnTo>
                  <a:lnTo>
                    <a:pt x="27343" y="39219"/>
                  </a:lnTo>
                  <a:lnTo>
                    <a:pt x="22688" y="18858"/>
                  </a:lnTo>
                  <a:cubicBezTo>
                    <a:pt x="22688" y="16530"/>
                    <a:pt x="21525" y="14785"/>
                    <a:pt x="19779" y="13622"/>
                  </a:cubicBezTo>
                  <a:cubicBezTo>
                    <a:pt x="19198" y="13040"/>
                    <a:pt x="18616" y="12458"/>
                    <a:pt x="18035" y="11876"/>
                  </a:cubicBezTo>
                  <a:lnTo>
                    <a:pt x="19779" y="10713"/>
                  </a:lnTo>
                  <a:lnTo>
                    <a:pt x="19779" y="10713"/>
                  </a:lnTo>
                  <a:cubicBezTo>
                    <a:pt x="22107" y="10713"/>
                    <a:pt x="23271" y="8386"/>
                    <a:pt x="22107" y="6640"/>
                  </a:cubicBezTo>
                  <a:lnTo>
                    <a:pt x="18616" y="1986"/>
                  </a:lnTo>
                  <a:lnTo>
                    <a:pt x="18616" y="1986"/>
                  </a:lnTo>
                  <a:lnTo>
                    <a:pt x="18616" y="1986"/>
                  </a:lnTo>
                  <a:cubicBezTo>
                    <a:pt x="18035" y="823"/>
                    <a:pt x="16871" y="241"/>
                    <a:pt x="15707" y="241"/>
                  </a:cubicBezTo>
                  <a:cubicBezTo>
                    <a:pt x="13962" y="-341"/>
                    <a:pt x="12799" y="241"/>
                    <a:pt x="11635" y="823"/>
                  </a:cubicBezTo>
                  <a:cubicBezTo>
                    <a:pt x="10471" y="1405"/>
                    <a:pt x="9890" y="1986"/>
                    <a:pt x="9308" y="3150"/>
                  </a:cubicBezTo>
                  <a:cubicBezTo>
                    <a:pt x="9308" y="3732"/>
                    <a:pt x="9308" y="4895"/>
                    <a:pt x="8726" y="5477"/>
                  </a:cubicBezTo>
                  <a:cubicBezTo>
                    <a:pt x="8726" y="6059"/>
                    <a:pt x="8726" y="7222"/>
                    <a:pt x="8144" y="7804"/>
                  </a:cubicBezTo>
                  <a:cubicBezTo>
                    <a:pt x="8144" y="7804"/>
                    <a:pt x="8144" y="8386"/>
                    <a:pt x="8144" y="8386"/>
                  </a:cubicBezTo>
                  <a:cubicBezTo>
                    <a:pt x="8726" y="8967"/>
                    <a:pt x="8726" y="8967"/>
                    <a:pt x="8726" y="9549"/>
                  </a:cubicBezTo>
                  <a:cubicBezTo>
                    <a:pt x="8726" y="10713"/>
                    <a:pt x="8726" y="10713"/>
                    <a:pt x="9890" y="11295"/>
                  </a:cubicBezTo>
                  <a:cubicBezTo>
                    <a:pt x="9890" y="11295"/>
                    <a:pt x="10471" y="11295"/>
                    <a:pt x="10471" y="11876"/>
                  </a:cubicBezTo>
                  <a:cubicBezTo>
                    <a:pt x="11053" y="12458"/>
                    <a:pt x="11635" y="13040"/>
                    <a:pt x="11053" y="13622"/>
                  </a:cubicBezTo>
                  <a:cubicBezTo>
                    <a:pt x="9890" y="16530"/>
                    <a:pt x="9308" y="18858"/>
                    <a:pt x="8726" y="21766"/>
                  </a:cubicBezTo>
                  <a:cubicBezTo>
                    <a:pt x="8726" y="22930"/>
                    <a:pt x="8144" y="24675"/>
                    <a:pt x="8144" y="25839"/>
                  </a:cubicBezTo>
                  <a:lnTo>
                    <a:pt x="0" y="46201"/>
                  </a:lnTo>
                  <a:lnTo>
                    <a:pt x="3490" y="45037"/>
                  </a:lnTo>
                  <a:lnTo>
                    <a:pt x="4654" y="43292"/>
                  </a:lnTo>
                  <a:lnTo>
                    <a:pt x="8726" y="38056"/>
                  </a:lnTo>
                  <a:lnTo>
                    <a:pt x="8726" y="53763"/>
                  </a:lnTo>
                  <a:cubicBezTo>
                    <a:pt x="8726" y="53763"/>
                    <a:pt x="8144" y="56672"/>
                    <a:pt x="7563" y="60163"/>
                  </a:cubicBezTo>
                  <a:cubicBezTo>
                    <a:pt x="7563" y="61326"/>
                    <a:pt x="6981" y="61908"/>
                    <a:pt x="6981" y="63072"/>
                  </a:cubicBezTo>
                  <a:cubicBezTo>
                    <a:pt x="6399" y="65981"/>
                    <a:pt x="5818" y="68889"/>
                    <a:pt x="5818" y="71216"/>
                  </a:cubicBezTo>
                  <a:lnTo>
                    <a:pt x="2909" y="74125"/>
                  </a:lnTo>
                  <a:lnTo>
                    <a:pt x="5235" y="74707"/>
                  </a:lnTo>
                  <a:cubicBezTo>
                    <a:pt x="5235" y="74707"/>
                    <a:pt x="5235" y="74707"/>
                    <a:pt x="5235" y="74707"/>
                  </a:cubicBezTo>
                  <a:cubicBezTo>
                    <a:pt x="5235" y="74707"/>
                    <a:pt x="5235" y="74707"/>
                    <a:pt x="5235" y="74707"/>
                  </a:cubicBezTo>
                  <a:cubicBezTo>
                    <a:pt x="5818" y="74707"/>
                    <a:pt x="6981" y="75289"/>
                    <a:pt x="7563" y="75289"/>
                  </a:cubicBezTo>
                  <a:lnTo>
                    <a:pt x="7563" y="75289"/>
                  </a:lnTo>
                  <a:lnTo>
                    <a:pt x="7563" y="75289"/>
                  </a:lnTo>
                  <a:cubicBezTo>
                    <a:pt x="8144" y="75289"/>
                    <a:pt x="8726" y="75289"/>
                    <a:pt x="9308" y="75289"/>
                  </a:cubicBezTo>
                  <a:lnTo>
                    <a:pt x="13380" y="61326"/>
                  </a:lnTo>
                  <a:cubicBezTo>
                    <a:pt x="13380" y="61326"/>
                    <a:pt x="14544" y="65399"/>
                    <a:pt x="15707" y="70635"/>
                  </a:cubicBezTo>
                  <a:cubicBezTo>
                    <a:pt x="15707" y="71216"/>
                    <a:pt x="15707" y="71216"/>
                    <a:pt x="15707" y="71798"/>
                  </a:cubicBezTo>
                  <a:cubicBezTo>
                    <a:pt x="16289" y="73544"/>
                    <a:pt x="16289" y="74707"/>
                    <a:pt x="16871" y="75871"/>
                  </a:cubicBezTo>
                  <a:lnTo>
                    <a:pt x="14544" y="76452"/>
                  </a:lnTo>
                  <a:lnTo>
                    <a:pt x="18035" y="78198"/>
                  </a:lnTo>
                  <a:cubicBezTo>
                    <a:pt x="18616" y="78198"/>
                    <a:pt x="19198" y="78198"/>
                    <a:pt x="20362" y="78198"/>
                  </a:cubicBezTo>
                  <a:cubicBezTo>
                    <a:pt x="21525" y="78198"/>
                    <a:pt x="22688" y="78779"/>
                    <a:pt x="23852" y="78198"/>
                  </a:cubicBezTo>
                  <a:cubicBezTo>
                    <a:pt x="23852" y="78198"/>
                    <a:pt x="23852" y="78198"/>
                    <a:pt x="24434" y="78198"/>
                  </a:cubicBezTo>
                  <a:lnTo>
                    <a:pt x="22107" y="63654"/>
                  </a:lnTo>
                  <a:close/>
                </a:path>
              </a:pathLst>
            </a:custGeom>
            <a:solidFill>
              <a:srgbClr val="F6921E"/>
            </a:solidFill>
            <a:ln w="5818" cap="flat">
              <a:noFill/>
              <a:prstDash val="solid"/>
              <a:miter/>
            </a:ln>
          </p:spPr>
          <p:txBody>
            <a:bodyPr rtlCol="0" anchor="ctr"/>
            <a:lstStyle/>
            <a:p>
              <a:endParaRPr lang="en-US">
                <a:solidFill>
                  <a:schemeClr val="bg1"/>
                </a:solidFill>
              </a:endParaRPr>
            </a:p>
          </p:txBody>
        </p:sp>
        <p:sp>
          <p:nvSpPr>
            <p:cNvPr id="23" name="Freeform 22">
              <a:extLst>
                <a:ext uri="{FF2B5EF4-FFF2-40B4-BE49-F238E27FC236}">
                  <a16:creationId xmlns:a16="http://schemas.microsoft.com/office/drawing/2014/main" id="{E3D51415-A8FB-EEB7-A000-D150BE6A5C7F}"/>
                </a:ext>
              </a:extLst>
            </p:cNvPr>
            <p:cNvSpPr/>
            <p:nvPr/>
          </p:nvSpPr>
          <p:spPr>
            <a:xfrm>
              <a:off x="5075443" y="2942227"/>
              <a:ext cx="23423" cy="2339"/>
            </a:xfrm>
            <a:custGeom>
              <a:avLst/>
              <a:gdLst>
                <a:gd name="connsiteX0" fmla="*/ 0 w 5817"/>
                <a:gd name="connsiteY0" fmla="*/ 582 h 581"/>
                <a:gd name="connsiteX1" fmla="*/ 0 w 5817"/>
                <a:gd name="connsiteY1" fmla="*/ 0 h 581"/>
                <a:gd name="connsiteX2" fmla="*/ 0 w 5817"/>
                <a:gd name="connsiteY2" fmla="*/ 582 h 581"/>
              </a:gdLst>
              <a:ahLst/>
              <a:cxnLst>
                <a:cxn ang="0">
                  <a:pos x="connsiteX0" y="connsiteY0"/>
                </a:cxn>
                <a:cxn ang="0">
                  <a:pos x="connsiteX1" y="connsiteY1"/>
                </a:cxn>
                <a:cxn ang="0">
                  <a:pos x="connsiteX2" y="connsiteY2"/>
                </a:cxn>
              </a:cxnLst>
              <a:rect l="l" t="t" r="r" b="b"/>
              <a:pathLst>
                <a:path w="5817" h="581">
                  <a:moveTo>
                    <a:pt x="0" y="582"/>
                  </a:moveTo>
                  <a:lnTo>
                    <a:pt x="0" y="0"/>
                  </a:lnTo>
                  <a:lnTo>
                    <a:pt x="0" y="582"/>
                  </a:lnTo>
                  <a:close/>
                </a:path>
              </a:pathLst>
            </a:custGeom>
            <a:solidFill>
              <a:srgbClr val="FBAF19"/>
            </a:solidFill>
            <a:ln w="5818" cap="flat">
              <a:noFill/>
              <a:prstDash val="solid"/>
              <a:miter/>
            </a:ln>
          </p:spPr>
          <p:txBody>
            <a:bodyPr rtlCol="0" anchor="ctr"/>
            <a:lstStyle/>
            <a:p>
              <a:endParaRPr lang="en-US">
                <a:solidFill>
                  <a:schemeClr val="bg1"/>
                </a:solidFill>
              </a:endParaRPr>
            </a:p>
          </p:txBody>
        </p:sp>
        <p:sp>
          <p:nvSpPr>
            <p:cNvPr id="24" name="Freeform 23">
              <a:extLst>
                <a:ext uri="{FF2B5EF4-FFF2-40B4-BE49-F238E27FC236}">
                  <a16:creationId xmlns:a16="http://schemas.microsoft.com/office/drawing/2014/main" id="{2B77B891-3B10-F3E0-7F14-C803427CBF1D}"/>
                </a:ext>
              </a:extLst>
            </p:cNvPr>
            <p:cNvSpPr/>
            <p:nvPr/>
          </p:nvSpPr>
          <p:spPr>
            <a:xfrm>
              <a:off x="5002823" y="1810779"/>
              <a:ext cx="349037" cy="323267"/>
            </a:xfrm>
            <a:custGeom>
              <a:avLst/>
              <a:gdLst>
                <a:gd name="connsiteX0" fmla="*/ 19780 w 86683"/>
                <a:gd name="connsiteY0" fmla="*/ 77375 h 80283"/>
                <a:gd name="connsiteX1" fmla="*/ 19780 w 86683"/>
                <a:gd name="connsiteY1" fmla="*/ 78538 h 80283"/>
                <a:gd name="connsiteX2" fmla="*/ 20944 w 86683"/>
                <a:gd name="connsiteY2" fmla="*/ 79120 h 80283"/>
                <a:gd name="connsiteX3" fmla="*/ 19780 w 86683"/>
                <a:gd name="connsiteY3" fmla="*/ 79120 h 80283"/>
                <a:gd name="connsiteX4" fmla="*/ 19199 w 86683"/>
                <a:gd name="connsiteY4" fmla="*/ 80284 h 80283"/>
                <a:gd name="connsiteX5" fmla="*/ 18617 w 86683"/>
                <a:gd name="connsiteY5" fmla="*/ 79120 h 80283"/>
                <a:gd name="connsiteX6" fmla="*/ 17453 w 86683"/>
                <a:gd name="connsiteY6" fmla="*/ 79120 h 80283"/>
                <a:gd name="connsiteX7" fmla="*/ 18617 w 86683"/>
                <a:gd name="connsiteY7" fmla="*/ 78538 h 80283"/>
                <a:gd name="connsiteX8" fmla="*/ 18617 w 86683"/>
                <a:gd name="connsiteY8" fmla="*/ 77375 h 80283"/>
                <a:gd name="connsiteX9" fmla="*/ 19780 w 86683"/>
                <a:gd name="connsiteY9" fmla="*/ 77957 h 80283"/>
                <a:gd name="connsiteX10" fmla="*/ 19780 w 86683"/>
                <a:gd name="connsiteY10" fmla="*/ 77375 h 80283"/>
                <a:gd name="connsiteX11" fmla="*/ 1164 w 86683"/>
                <a:gd name="connsiteY11" fmla="*/ 52359 h 80283"/>
                <a:gd name="connsiteX12" fmla="*/ 0 w 86683"/>
                <a:gd name="connsiteY12" fmla="*/ 52359 h 80283"/>
                <a:gd name="connsiteX13" fmla="*/ 1164 w 86683"/>
                <a:gd name="connsiteY13" fmla="*/ 51195 h 80283"/>
                <a:gd name="connsiteX14" fmla="*/ 1164 w 86683"/>
                <a:gd name="connsiteY14" fmla="*/ 50032 h 80283"/>
                <a:gd name="connsiteX15" fmla="*/ 2327 w 86683"/>
                <a:gd name="connsiteY15" fmla="*/ 50614 h 80283"/>
                <a:gd name="connsiteX16" fmla="*/ 3491 w 86683"/>
                <a:gd name="connsiteY16" fmla="*/ 50032 h 80283"/>
                <a:gd name="connsiteX17" fmla="*/ 3491 w 86683"/>
                <a:gd name="connsiteY17" fmla="*/ 51195 h 80283"/>
                <a:gd name="connsiteX18" fmla="*/ 4654 w 86683"/>
                <a:gd name="connsiteY18" fmla="*/ 52359 h 80283"/>
                <a:gd name="connsiteX19" fmla="*/ 3491 w 86683"/>
                <a:gd name="connsiteY19" fmla="*/ 52359 h 80283"/>
                <a:gd name="connsiteX20" fmla="*/ 2909 w 86683"/>
                <a:gd name="connsiteY20" fmla="*/ 53522 h 80283"/>
                <a:gd name="connsiteX21" fmla="*/ 1164 w 86683"/>
                <a:gd name="connsiteY21" fmla="*/ 52359 h 80283"/>
                <a:gd name="connsiteX22" fmla="*/ 4073 w 86683"/>
                <a:gd name="connsiteY22" fmla="*/ 19198 h 80283"/>
                <a:gd name="connsiteX23" fmla="*/ 5818 w 86683"/>
                <a:gd name="connsiteY23" fmla="*/ 20362 h 80283"/>
                <a:gd name="connsiteX24" fmla="*/ 4073 w 86683"/>
                <a:gd name="connsiteY24" fmla="*/ 20944 h 80283"/>
                <a:gd name="connsiteX25" fmla="*/ 3491 w 86683"/>
                <a:gd name="connsiteY25" fmla="*/ 22689 h 80283"/>
                <a:gd name="connsiteX26" fmla="*/ 2327 w 86683"/>
                <a:gd name="connsiteY26" fmla="*/ 20944 h 80283"/>
                <a:gd name="connsiteX27" fmla="*/ 582 w 86683"/>
                <a:gd name="connsiteY27" fmla="*/ 20944 h 80283"/>
                <a:gd name="connsiteX28" fmla="*/ 1746 w 86683"/>
                <a:gd name="connsiteY28" fmla="*/ 19780 h 80283"/>
                <a:gd name="connsiteX29" fmla="*/ 1164 w 86683"/>
                <a:gd name="connsiteY29" fmla="*/ 18035 h 80283"/>
                <a:gd name="connsiteX30" fmla="*/ 2909 w 86683"/>
                <a:gd name="connsiteY30" fmla="*/ 18617 h 80283"/>
                <a:gd name="connsiteX31" fmla="*/ 4654 w 86683"/>
                <a:gd name="connsiteY31" fmla="*/ 17453 h 80283"/>
                <a:gd name="connsiteX32" fmla="*/ 4073 w 86683"/>
                <a:gd name="connsiteY32" fmla="*/ 19198 h 80283"/>
                <a:gd name="connsiteX33" fmla="*/ 47705 w 86683"/>
                <a:gd name="connsiteY33" fmla="*/ 49450 h 80283"/>
                <a:gd name="connsiteX34" fmla="*/ 45960 w 86683"/>
                <a:gd name="connsiteY34" fmla="*/ 49450 h 80283"/>
                <a:gd name="connsiteX35" fmla="*/ 47124 w 86683"/>
                <a:gd name="connsiteY35" fmla="*/ 48287 h 80283"/>
                <a:gd name="connsiteX36" fmla="*/ 46541 w 86683"/>
                <a:gd name="connsiteY36" fmla="*/ 46541 h 80283"/>
                <a:gd name="connsiteX37" fmla="*/ 48287 w 86683"/>
                <a:gd name="connsiteY37" fmla="*/ 47123 h 80283"/>
                <a:gd name="connsiteX38" fmla="*/ 50032 w 86683"/>
                <a:gd name="connsiteY38" fmla="*/ 45960 h 80283"/>
                <a:gd name="connsiteX39" fmla="*/ 50032 w 86683"/>
                <a:gd name="connsiteY39" fmla="*/ 47705 h 80283"/>
                <a:gd name="connsiteX40" fmla="*/ 51777 w 86683"/>
                <a:gd name="connsiteY40" fmla="*/ 48868 h 80283"/>
                <a:gd name="connsiteX41" fmla="*/ 50032 w 86683"/>
                <a:gd name="connsiteY41" fmla="*/ 49450 h 80283"/>
                <a:gd name="connsiteX42" fmla="*/ 49450 w 86683"/>
                <a:gd name="connsiteY42" fmla="*/ 51195 h 80283"/>
                <a:gd name="connsiteX43" fmla="*/ 47705 w 86683"/>
                <a:gd name="connsiteY43" fmla="*/ 49450 h 80283"/>
                <a:gd name="connsiteX44" fmla="*/ 55850 w 86683"/>
                <a:gd name="connsiteY44" fmla="*/ 1164 h 80283"/>
                <a:gd name="connsiteX45" fmla="*/ 55850 w 86683"/>
                <a:gd name="connsiteY45" fmla="*/ 0 h 80283"/>
                <a:gd name="connsiteX46" fmla="*/ 57013 w 86683"/>
                <a:gd name="connsiteY46" fmla="*/ 582 h 80283"/>
                <a:gd name="connsiteX47" fmla="*/ 58177 w 86683"/>
                <a:gd name="connsiteY47" fmla="*/ 0 h 80283"/>
                <a:gd name="connsiteX48" fmla="*/ 58177 w 86683"/>
                <a:gd name="connsiteY48" fmla="*/ 1164 h 80283"/>
                <a:gd name="connsiteX49" fmla="*/ 59341 w 86683"/>
                <a:gd name="connsiteY49" fmla="*/ 2327 h 80283"/>
                <a:gd name="connsiteX50" fmla="*/ 58177 w 86683"/>
                <a:gd name="connsiteY50" fmla="*/ 2327 h 80283"/>
                <a:gd name="connsiteX51" fmla="*/ 57595 w 86683"/>
                <a:gd name="connsiteY51" fmla="*/ 3491 h 80283"/>
                <a:gd name="connsiteX52" fmla="*/ 57013 w 86683"/>
                <a:gd name="connsiteY52" fmla="*/ 2327 h 80283"/>
                <a:gd name="connsiteX53" fmla="*/ 55850 w 86683"/>
                <a:gd name="connsiteY53" fmla="*/ 2327 h 80283"/>
                <a:gd name="connsiteX54" fmla="*/ 55850 w 86683"/>
                <a:gd name="connsiteY54" fmla="*/ 1164 h 80283"/>
                <a:gd name="connsiteX55" fmla="*/ 86102 w 86683"/>
                <a:gd name="connsiteY55" fmla="*/ 59922 h 80283"/>
                <a:gd name="connsiteX56" fmla="*/ 86102 w 86683"/>
                <a:gd name="connsiteY56" fmla="*/ 59922 h 80283"/>
                <a:gd name="connsiteX57" fmla="*/ 86683 w 86683"/>
                <a:gd name="connsiteY57" fmla="*/ 60504 h 80283"/>
                <a:gd name="connsiteX58" fmla="*/ 86102 w 86683"/>
                <a:gd name="connsiteY58" fmla="*/ 60504 h 80283"/>
                <a:gd name="connsiteX59" fmla="*/ 86102 w 86683"/>
                <a:gd name="connsiteY59" fmla="*/ 61085 h 80283"/>
                <a:gd name="connsiteX60" fmla="*/ 86102 w 86683"/>
                <a:gd name="connsiteY60" fmla="*/ 60504 h 80283"/>
                <a:gd name="connsiteX61" fmla="*/ 85520 w 86683"/>
                <a:gd name="connsiteY61" fmla="*/ 60504 h 80283"/>
                <a:gd name="connsiteX62" fmla="*/ 86102 w 86683"/>
                <a:gd name="connsiteY62" fmla="*/ 59922 h 80283"/>
                <a:gd name="connsiteX63" fmla="*/ 86102 w 86683"/>
                <a:gd name="connsiteY63" fmla="*/ 59340 h 80283"/>
                <a:gd name="connsiteX64" fmla="*/ 86102 w 86683"/>
                <a:gd name="connsiteY64" fmla="*/ 59922 h 80283"/>
                <a:gd name="connsiteX65" fmla="*/ 86102 w 86683"/>
                <a:gd name="connsiteY65" fmla="*/ 59922 h 80283"/>
                <a:gd name="connsiteX66" fmla="*/ 67485 w 86683"/>
                <a:gd name="connsiteY66" fmla="*/ 23852 h 80283"/>
                <a:gd name="connsiteX67" fmla="*/ 67485 w 86683"/>
                <a:gd name="connsiteY67" fmla="*/ 22689 h 80283"/>
                <a:gd name="connsiteX68" fmla="*/ 68649 w 86683"/>
                <a:gd name="connsiteY68" fmla="*/ 23271 h 80283"/>
                <a:gd name="connsiteX69" fmla="*/ 69812 w 86683"/>
                <a:gd name="connsiteY69" fmla="*/ 22689 h 80283"/>
                <a:gd name="connsiteX70" fmla="*/ 69812 w 86683"/>
                <a:gd name="connsiteY70" fmla="*/ 23852 h 80283"/>
                <a:gd name="connsiteX71" fmla="*/ 70976 w 86683"/>
                <a:gd name="connsiteY71" fmla="*/ 24434 h 80283"/>
                <a:gd name="connsiteX72" fmla="*/ 69812 w 86683"/>
                <a:gd name="connsiteY72" fmla="*/ 24434 h 80283"/>
                <a:gd name="connsiteX73" fmla="*/ 69230 w 86683"/>
                <a:gd name="connsiteY73" fmla="*/ 25598 h 80283"/>
                <a:gd name="connsiteX74" fmla="*/ 68649 w 86683"/>
                <a:gd name="connsiteY74" fmla="*/ 24434 h 80283"/>
                <a:gd name="connsiteX75" fmla="*/ 67485 w 86683"/>
                <a:gd name="connsiteY75" fmla="*/ 24434 h 80283"/>
                <a:gd name="connsiteX76" fmla="*/ 67485 w 86683"/>
                <a:gd name="connsiteY76" fmla="*/ 23852 h 8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6683" h="80283">
                  <a:moveTo>
                    <a:pt x="19780" y="77375"/>
                  </a:moveTo>
                  <a:lnTo>
                    <a:pt x="19780" y="78538"/>
                  </a:lnTo>
                  <a:lnTo>
                    <a:pt x="20944" y="79120"/>
                  </a:lnTo>
                  <a:lnTo>
                    <a:pt x="19780" y="79120"/>
                  </a:lnTo>
                  <a:lnTo>
                    <a:pt x="19199" y="80284"/>
                  </a:lnTo>
                  <a:lnTo>
                    <a:pt x="18617" y="79120"/>
                  </a:lnTo>
                  <a:lnTo>
                    <a:pt x="17453" y="79120"/>
                  </a:lnTo>
                  <a:lnTo>
                    <a:pt x="18617" y="78538"/>
                  </a:lnTo>
                  <a:lnTo>
                    <a:pt x="18617" y="77375"/>
                  </a:lnTo>
                  <a:lnTo>
                    <a:pt x="19780" y="77957"/>
                  </a:lnTo>
                  <a:lnTo>
                    <a:pt x="19780" y="77375"/>
                  </a:lnTo>
                  <a:close/>
                  <a:moveTo>
                    <a:pt x="1164" y="52359"/>
                  </a:moveTo>
                  <a:lnTo>
                    <a:pt x="0" y="52359"/>
                  </a:lnTo>
                  <a:lnTo>
                    <a:pt x="1164" y="51195"/>
                  </a:lnTo>
                  <a:lnTo>
                    <a:pt x="1164" y="50032"/>
                  </a:lnTo>
                  <a:lnTo>
                    <a:pt x="2327" y="50614"/>
                  </a:lnTo>
                  <a:lnTo>
                    <a:pt x="3491" y="50032"/>
                  </a:lnTo>
                  <a:lnTo>
                    <a:pt x="3491" y="51195"/>
                  </a:lnTo>
                  <a:lnTo>
                    <a:pt x="4654" y="52359"/>
                  </a:lnTo>
                  <a:lnTo>
                    <a:pt x="3491" y="52359"/>
                  </a:lnTo>
                  <a:lnTo>
                    <a:pt x="2909" y="53522"/>
                  </a:lnTo>
                  <a:lnTo>
                    <a:pt x="1164" y="52359"/>
                  </a:lnTo>
                  <a:close/>
                  <a:moveTo>
                    <a:pt x="4073" y="19198"/>
                  </a:moveTo>
                  <a:lnTo>
                    <a:pt x="5818" y="20362"/>
                  </a:lnTo>
                  <a:lnTo>
                    <a:pt x="4073" y="20944"/>
                  </a:lnTo>
                  <a:lnTo>
                    <a:pt x="3491" y="22689"/>
                  </a:lnTo>
                  <a:lnTo>
                    <a:pt x="2327" y="20944"/>
                  </a:lnTo>
                  <a:lnTo>
                    <a:pt x="582" y="20944"/>
                  </a:lnTo>
                  <a:lnTo>
                    <a:pt x="1746" y="19780"/>
                  </a:lnTo>
                  <a:lnTo>
                    <a:pt x="1164" y="18035"/>
                  </a:lnTo>
                  <a:lnTo>
                    <a:pt x="2909" y="18617"/>
                  </a:lnTo>
                  <a:lnTo>
                    <a:pt x="4654" y="17453"/>
                  </a:lnTo>
                  <a:lnTo>
                    <a:pt x="4073" y="19198"/>
                  </a:lnTo>
                  <a:close/>
                  <a:moveTo>
                    <a:pt x="47705" y="49450"/>
                  </a:moveTo>
                  <a:lnTo>
                    <a:pt x="45960" y="49450"/>
                  </a:lnTo>
                  <a:lnTo>
                    <a:pt x="47124" y="48287"/>
                  </a:lnTo>
                  <a:lnTo>
                    <a:pt x="46541" y="46541"/>
                  </a:lnTo>
                  <a:lnTo>
                    <a:pt x="48287" y="47123"/>
                  </a:lnTo>
                  <a:lnTo>
                    <a:pt x="50032" y="45960"/>
                  </a:lnTo>
                  <a:lnTo>
                    <a:pt x="50032" y="47705"/>
                  </a:lnTo>
                  <a:lnTo>
                    <a:pt x="51777" y="48868"/>
                  </a:lnTo>
                  <a:lnTo>
                    <a:pt x="50032" y="49450"/>
                  </a:lnTo>
                  <a:lnTo>
                    <a:pt x="49450" y="51195"/>
                  </a:lnTo>
                  <a:lnTo>
                    <a:pt x="47705" y="49450"/>
                  </a:lnTo>
                  <a:close/>
                  <a:moveTo>
                    <a:pt x="55850" y="1164"/>
                  </a:moveTo>
                  <a:lnTo>
                    <a:pt x="55850" y="0"/>
                  </a:lnTo>
                  <a:lnTo>
                    <a:pt x="57013" y="582"/>
                  </a:lnTo>
                  <a:lnTo>
                    <a:pt x="58177" y="0"/>
                  </a:lnTo>
                  <a:lnTo>
                    <a:pt x="58177" y="1164"/>
                  </a:lnTo>
                  <a:lnTo>
                    <a:pt x="59341" y="2327"/>
                  </a:lnTo>
                  <a:lnTo>
                    <a:pt x="58177" y="2327"/>
                  </a:lnTo>
                  <a:lnTo>
                    <a:pt x="57595" y="3491"/>
                  </a:lnTo>
                  <a:lnTo>
                    <a:pt x="57013" y="2327"/>
                  </a:lnTo>
                  <a:lnTo>
                    <a:pt x="55850" y="2327"/>
                  </a:lnTo>
                  <a:lnTo>
                    <a:pt x="55850" y="1164"/>
                  </a:lnTo>
                  <a:close/>
                  <a:moveTo>
                    <a:pt x="86102" y="59922"/>
                  </a:moveTo>
                  <a:lnTo>
                    <a:pt x="86102" y="59922"/>
                  </a:lnTo>
                  <a:lnTo>
                    <a:pt x="86683" y="60504"/>
                  </a:lnTo>
                  <a:lnTo>
                    <a:pt x="86102" y="60504"/>
                  </a:lnTo>
                  <a:lnTo>
                    <a:pt x="86102" y="61085"/>
                  </a:lnTo>
                  <a:lnTo>
                    <a:pt x="86102" y="60504"/>
                  </a:lnTo>
                  <a:lnTo>
                    <a:pt x="85520" y="60504"/>
                  </a:lnTo>
                  <a:lnTo>
                    <a:pt x="86102" y="59922"/>
                  </a:lnTo>
                  <a:lnTo>
                    <a:pt x="86102" y="59340"/>
                  </a:lnTo>
                  <a:lnTo>
                    <a:pt x="86102" y="59922"/>
                  </a:lnTo>
                  <a:lnTo>
                    <a:pt x="86102" y="59922"/>
                  </a:lnTo>
                  <a:close/>
                  <a:moveTo>
                    <a:pt x="67485" y="23852"/>
                  </a:moveTo>
                  <a:lnTo>
                    <a:pt x="67485" y="22689"/>
                  </a:lnTo>
                  <a:lnTo>
                    <a:pt x="68649" y="23271"/>
                  </a:lnTo>
                  <a:lnTo>
                    <a:pt x="69812" y="22689"/>
                  </a:lnTo>
                  <a:lnTo>
                    <a:pt x="69812" y="23852"/>
                  </a:lnTo>
                  <a:lnTo>
                    <a:pt x="70976" y="24434"/>
                  </a:lnTo>
                  <a:lnTo>
                    <a:pt x="69812" y="24434"/>
                  </a:lnTo>
                  <a:lnTo>
                    <a:pt x="69230" y="25598"/>
                  </a:lnTo>
                  <a:lnTo>
                    <a:pt x="68649" y="24434"/>
                  </a:lnTo>
                  <a:lnTo>
                    <a:pt x="67485" y="24434"/>
                  </a:lnTo>
                  <a:lnTo>
                    <a:pt x="67485" y="23852"/>
                  </a:lnTo>
                  <a:close/>
                </a:path>
              </a:pathLst>
            </a:custGeom>
            <a:solidFill>
              <a:srgbClr val="FFFFFF"/>
            </a:solidFill>
            <a:ln w="5818" cap="flat">
              <a:noFill/>
              <a:prstDash val="solid"/>
              <a:miter/>
            </a:ln>
          </p:spPr>
          <p:txBody>
            <a:bodyPr rtlCol="0" anchor="ctr"/>
            <a:lstStyle/>
            <a:p>
              <a:endParaRPr lang="en-US">
                <a:solidFill>
                  <a:schemeClr val="bg1"/>
                </a:solidFill>
              </a:endParaRPr>
            </a:p>
          </p:txBody>
        </p:sp>
        <p:sp>
          <p:nvSpPr>
            <p:cNvPr id="25" name="Freeform 24">
              <a:extLst>
                <a:ext uri="{FF2B5EF4-FFF2-40B4-BE49-F238E27FC236}">
                  <a16:creationId xmlns:a16="http://schemas.microsoft.com/office/drawing/2014/main" id="{61B9BF1A-5046-2E87-0D39-4DD35C7A8D08}"/>
                </a:ext>
              </a:extLst>
            </p:cNvPr>
            <p:cNvSpPr/>
            <p:nvPr/>
          </p:nvSpPr>
          <p:spPr>
            <a:xfrm>
              <a:off x="5452590" y="2162159"/>
              <a:ext cx="248308" cy="231908"/>
            </a:xfrm>
            <a:custGeom>
              <a:avLst/>
              <a:gdLst>
                <a:gd name="connsiteX0" fmla="*/ 24434 w 61667"/>
                <a:gd name="connsiteY0" fmla="*/ 55268 h 57594"/>
                <a:gd name="connsiteX1" fmla="*/ 24434 w 61667"/>
                <a:gd name="connsiteY1" fmla="*/ 55850 h 57594"/>
                <a:gd name="connsiteX2" fmla="*/ 25016 w 61667"/>
                <a:gd name="connsiteY2" fmla="*/ 56431 h 57594"/>
                <a:gd name="connsiteX3" fmla="*/ 24434 w 61667"/>
                <a:gd name="connsiteY3" fmla="*/ 57013 h 57594"/>
                <a:gd name="connsiteX4" fmla="*/ 24434 w 61667"/>
                <a:gd name="connsiteY4" fmla="*/ 57595 h 57594"/>
                <a:gd name="connsiteX5" fmla="*/ 23852 w 61667"/>
                <a:gd name="connsiteY5" fmla="*/ 57013 h 57594"/>
                <a:gd name="connsiteX6" fmla="*/ 23271 w 61667"/>
                <a:gd name="connsiteY6" fmla="*/ 57013 h 57594"/>
                <a:gd name="connsiteX7" fmla="*/ 23852 w 61667"/>
                <a:gd name="connsiteY7" fmla="*/ 56431 h 57594"/>
                <a:gd name="connsiteX8" fmla="*/ 23271 w 61667"/>
                <a:gd name="connsiteY8" fmla="*/ 55850 h 57594"/>
                <a:gd name="connsiteX9" fmla="*/ 23852 w 61667"/>
                <a:gd name="connsiteY9" fmla="*/ 55850 h 57594"/>
                <a:gd name="connsiteX10" fmla="*/ 24434 w 61667"/>
                <a:gd name="connsiteY10" fmla="*/ 55268 h 57594"/>
                <a:gd name="connsiteX11" fmla="*/ 8145 w 61667"/>
                <a:gd name="connsiteY11" fmla="*/ 43632 h 57594"/>
                <a:gd name="connsiteX12" fmla="*/ 6981 w 61667"/>
                <a:gd name="connsiteY12" fmla="*/ 43632 h 57594"/>
                <a:gd name="connsiteX13" fmla="*/ 8145 w 61667"/>
                <a:gd name="connsiteY13" fmla="*/ 43632 h 57594"/>
                <a:gd name="connsiteX14" fmla="*/ 6981 w 61667"/>
                <a:gd name="connsiteY14" fmla="*/ 42469 h 57594"/>
                <a:gd name="connsiteX15" fmla="*/ 8145 w 61667"/>
                <a:gd name="connsiteY15" fmla="*/ 42469 h 57594"/>
                <a:gd name="connsiteX16" fmla="*/ 8726 w 61667"/>
                <a:gd name="connsiteY16" fmla="*/ 41887 h 57594"/>
                <a:gd name="connsiteX17" fmla="*/ 8726 w 61667"/>
                <a:gd name="connsiteY17" fmla="*/ 42469 h 57594"/>
                <a:gd name="connsiteX18" fmla="*/ 9308 w 61667"/>
                <a:gd name="connsiteY18" fmla="*/ 43051 h 57594"/>
                <a:gd name="connsiteX19" fmla="*/ 8726 w 61667"/>
                <a:gd name="connsiteY19" fmla="*/ 43632 h 57594"/>
                <a:gd name="connsiteX20" fmla="*/ 8726 w 61667"/>
                <a:gd name="connsiteY20" fmla="*/ 44214 h 57594"/>
                <a:gd name="connsiteX21" fmla="*/ 8145 w 61667"/>
                <a:gd name="connsiteY21" fmla="*/ 43632 h 57594"/>
                <a:gd name="connsiteX22" fmla="*/ 2327 w 61667"/>
                <a:gd name="connsiteY22" fmla="*/ 22689 h 57594"/>
                <a:gd name="connsiteX23" fmla="*/ 3490 w 61667"/>
                <a:gd name="connsiteY23" fmla="*/ 23271 h 57594"/>
                <a:gd name="connsiteX24" fmla="*/ 2327 w 61667"/>
                <a:gd name="connsiteY24" fmla="*/ 23852 h 57594"/>
                <a:gd name="connsiteX25" fmla="*/ 2327 w 61667"/>
                <a:gd name="connsiteY25" fmla="*/ 25016 h 57594"/>
                <a:gd name="connsiteX26" fmla="*/ 1163 w 61667"/>
                <a:gd name="connsiteY26" fmla="*/ 24434 h 57594"/>
                <a:gd name="connsiteX27" fmla="*/ 0 w 61667"/>
                <a:gd name="connsiteY27" fmla="*/ 24434 h 57594"/>
                <a:gd name="connsiteX28" fmla="*/ 582 w 61667"/>
                <a:gd name="connsiteY28" fmla="*/ 23271 h 57594"/>
                <a:gd name="connsiteX29" fmla="*/ 0 w 61667"/>
                <a:gd name="connsiteY29" fmla="*/ 22107 h 57594"/>
                <a:gd name="connsiteX30" fmla="*/ 1163 w 61667"/>
                <a:gd name="connsiteY30" fmla="*/ 22107 h 57594"/>
                <a:gd name="connsiteX31" fmla="*/ 2327 w 61667"/>
                <a:gd name="connsiteY31" fmla="*/ 20944 h 57594"/>
                <a:gd name="connsiteX32" fmla="*/ 2327 w 61667"/>
                <a:gd name="connsiteY32" fmla="*/ 22689 h 57594"/>
                <a:gd name="connsiteX33" fmla="*/ 36069 w 61667"/>
                <a:gd name="connsiteY33" fmla="*/ 31997 h 57594"/>
                <a:gd name="connsiteX34" fmla="*/ 34906 w 61667"/>
                <a:gd name="connsiteY34" fmla="*/ 31997 h 57594"/>
                <a:gd name="connsiteX35" fmla="*/ 35488 w 61667"/>
                <a:gd name="connsiteY35" fmla="*/ 30834 h 57594"/>
                <a:gd name="connsiteX36" fmla="*/ 34906 w 61667"/>
                <a:gd name="connsiteY36" fmla="*/ 29670 h 57594"/>
                <a:gd name="connsiteX37" fmla="*/ 36069 w 61667"/>
                <a:gd name="connsiteY37" fmla="*/ 29670 h 57594"/>
                <a:gd name="connsiteX38" fmla="*/ 37233 w 61667"/>
                <a:gd name="connsiteY38" fmla="*/ 28507 h 57594"/>
                <a:gd name="connsiteX39" fmla="*/ 37233 w 61667"/>
                <a:gd name="connsiteY39" fmla="*/ 29670 h 57594"/>
                <a:gd name="connsiteX40" fmla="*/ 38396 w 61667"/>
                <a:gd name="connsiteY40" fmla="*/ 30252 h 57594"/>
                <a:gd name="connsiteX41" fmla="*/ 37233 w 61667"/>
                <a:gd name="connsiteY41" fmla="*/ 30834 h 57594"/>
                <a:gd name="connsiteX42" fmla="*/ 37233 w 61667"/>
                <a:gd name="connsiteY42" fmla="*/ 31997 h 57594"/>
                <a:gd name="connsiteX43" fmla="*/ 36069 w 61667"/>
                <a:gd name="connsiteY43" fmla="*/ 31997 h 57594"/>
                <a:gd name="connsiteX44" fmla="*/ 30833 w 61667"/>
                <a:gd name="connsiteY44" fmla="*/ 1164 h 57594"/>
                <a:gd name="connsiteX45" fmla="*/ 30252 w 61667"/>
                <a:gd name="connsiteY45" fmla="*/ 582 h 57594"/>
                <a:gd name="connsiteX46" fmla="*/ 31416 w 61667"/>
                <a:gd name="connsiteY46" fmla="*/ 582 h 57594"/>
                <a:gd name="connsiteX47" fmla="*/ 31997 w 61667"/>
                <a:gd name="connsiteY47" fmla="*/ 0 h 57594"/>
                <a:gd name="connsiteX48" fmla="*/ 31997 w 61667"/>
                <a:gd name="connsiteY48" fmla="*/ 582 h 57594"/>
                <a:gd name="connsiteX49" fmla="*/ 32579 w 61667"/>
                <a:gd name="connsiteY49" fmla="*/ 1164 h 57594"/>
                <a:gd name="connsiteX50" fmla="*/ 31997 w 61667"/>
                <a:gd name="connsiteY50" fmla="*/ 1745 h 57594"/>
                <a:gd name="connsiteX51" fmla="*/ 31997 w 61667"/>
                <a:gd name="connsiteY51" fmla="*/ 2327 h 57594"/>
                <a:gd name="connsiteX52" fmla="*/ 30833 w 61667"/>
                <a:gd name="connsiteY52" fmla="*/ 1164 h 57594"/>
                <a:gd name="connsiteX53" fmla="*/ 30252 w 61667"/>
                <a:gd name="connsiteY53" fmla="*/ 1745 h 57594"/>
                <a:gd name="connsiteX54" fmla="*/ 30833 w 61667"/>
                <a:gd name="connsiteY54" fmla="*/ 1164 h 57594"/>
                <a:gd name="connsiteX55" fmla="*/ 61667 w 61667"/>
                <a:gd name="connsiteY55" fmla="*/ 30834 h 57594"/>
                <a:gd name="connsiteX56" fmla="*/ 61667 w 61667"/>
                <a:gd name="connsiteY56" fmla="*/ 30834 h 57594"/>
                <a:gd name="connsiteX57" fmla="*/ 61667 w 61667"/>
                <a:gd name="connsiteY57" fmla="*/ 30834 h 57594"/>
                <a:gd name="connsiteX58" fmla="*/ 61667 w 61667"/>
                <a:gd name="connsiteY58" fmla="*/ 31415 h 57594"/>
                <a:gd name="connsiteX59" fmla="*/ 61667 w 61667"/>
                <a:gd name="connsiteY59" fmla="*/ 31997 h 57594"/>
                <a:gd name="connsiteX60" fmla="*/ 61667 w 61667"/>
                <a:gd name="connsiteY60" fmla="*/ 31997 h 57594"/>
                <a:gd name="connsiteX61" fmla="*/ 61085 w 61667"/>
                <a:gd name="connsiteY61" fmla="*/ 31997 h 57594"/>
                <a:gd name="connsiteX62" fmla="*/ 61667 w 61667"/>
                <a:gd name="connsiteY62" fmla="*/ 30834 h 57594"/>
                <a:gd name="connsiteX63" fmla="*/ 61085 w 61667"/>
                <a:gd name="connsiteY63" fmla="*/ 30834 h 57594"/>
                <a:gd name="connsiteX64" fmla="*/ 61667 w 61667"/>
                <a:gd name="connsiteY64" fmla="*/ 30834 h 57594"/>
                <a:gd name="connsiteX65" fmla="*/ 61667 w 61667"/>
                <a:gd name="connsiteY65" fmla="*/ 30834 h 57594"/>
                <a:gd name="connsiteX66" fmla="*/ 43051 w 61667"/>
                <a:gd name="connsiteY66" fmla="*/ 12217 h 57594"/>
                <a:gd name="connsiteX67" fmla="*/ 42469 w 61667"/>
                <a:gd name="connsiteY67" fmla="*/ 11635 h 57594"/>
                <a:gd name="connsiteX68" fmla="*/ 43051 w 61667"/>
                <a:gd name="connsiteY68" fmla="*/ 12217 h 57594"/>
                <a:gd name="connsiteX69" fmla="*/ 44214 w 61667"/>
                <a:gd name="connsiteY69" fmla="*/ 11054 h 57594"/>
                <a:gd name="connsiteX70" fmla="*/ 44214 w 61667"/>
                <a:gd name="connsiteY70" fmla="*/ 11635 h 57594"/>
                <a:gd name="connsiteX71" fmla="*/ 44796 w 61667"/>
                <a:gd name="connsiteY71" fmla="*/ 11635 h 57594"/>
                <a:gd name="connsiteX72" fmla="*/ 44214 w 61667"/>
                <a:gd name="connsiteY72" fmla="*/ 12217 h 57594"/>
                <a:gd name="connsiteX73" fmla="*/ 44214 w 61667"/>
                <a:gd name="connsiteY73" fmla="*/ 12799 h 57594"/>
                <a:gd name="connsiteX74" fmla="*/ 43051 w 61667"/>
                <a:gd name="connsiteY74" fmla="*/ 12217 h 57594"/>
                <a:gd name="connsiteX75" fmla="*/ 42469 w 61667"/>
                <a:gd name="connsiteY75" fmla="*/ 12799 h 57594"/>
                <a:gd name="connsiteX76" fmla="*/ 43051 w 61667"/>
                <a:gd name="connsiteY76" fmla="*/ 12217 h 5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1667" h="57594">
                  <a:moveTo>
                    <a:pt x="24434" y="55268"/>
                  </a:moveTo>
                  <a:lnTo>
                    <a:pt x="24434" y="55850"/>
                  </a:lnTo>
                  <a:lnTo>
                    <a:pt x="25016" y="56431"/>
                  </a:lnTo>
                  <a:lnTo>
                    <a:pt x="24434" y="57013"/>
                  </a:lnTo>
                  <a:lnTo>
                    <a:pt x="24434" y="57595"/>
                  </a:lnTo>
                  <a:lnTo>
                    <a:pt x="23852" y="57013"/>
                  </a:lnTo>
                  <a:lnTo>
                    <a:pt x="23271" y="57013"/>
                  </a:lnTo>
                  <a:lnTo>
                    <a:pt x="23852" y="56431"/>
                  </a:lnTo>
                  <a:lnTo>
                    <a:pt x="23271" y="55850"/>
                  </a:lnTo>
                  <a:lnTo>
                    <a:pt x="23852" y="55850"/>
                  </a:lnTo>
                  <a:lnTo>
                    <a:pt x="24434" y="55268"/>
                  </a:lnTo>
                  <a:close/>
                  <a:moveTo>
                    <a:pt x="8145" y="43632"/>
                  </a:moveTo>
                  <a:lnTo>
                    <a:pt x="6981" y="43632"/>
                  </a:lnTo>
                  <a:lnTo>
                    <a:pt x="8145" y="43632"/>
                  </a:lnTo>
                  <a:lnTo>
                    <a:pt x="6981" y="42469"/>
                  </a:lnTo>
                  <a:lnTo>
                    <a:pt x="8145" y="42469"/>
                  </a:lnTo>
                  <a:lnTo>
                    <a:pt x="8726" y="41887"/>
                  </a:lnTo>
                  <a:lnTo>
                    <a:pt x="8726" y="42469"/>
                  </a:lnTo>
                  <a:lnTo>
                    <a:pt x="9308" y="43051"/>
                  </a:lnTo>
                  <a:lnTo>
                    <a:pt x="8726" y="43632"/>
                  </a:lnTo>
                  <a:lnTo>
                    <a:pt x="8726" y="44214"/>
                  </a:lnTo>
                  <a:lnTo>
                    <a:pt x="8145" y="43632"/>
                  </a:lnTo>
                  <a:close/>
                  <a:moveTo>
                    <a:pt x="2327" y="22689"/>
                  </a:moveTo>
                  <a:lnTo>
                    <a:pt x="3490" y="23271"/>
                  </a:lnTo>
                  <a:lnTo>
                    <a:pt x="2327" y="23852"/>
                  </a:lnTo>
                  <a:lnTo>
                    <a:pt x="2327" y="25016"/>
                  </a:lnTo>
                  <a:lnTo>
                    <a:pt x="1163" y="24434"/>
                  </a:lnTo>
                  <a:lnTo>
                    <a:pt x="0" y="24434"/>
                  </a:lnTo>
                  <a:lnTo>
                    <a:pt x="582" y="23271"/>
                  </a:lnTo>
                  <a:lnTo>
                    <a:pt x="0" y="22107"/>
                  </a:lnTo>
                  <a:lnTo>
                    <a:pt x="1163" y="22107"/>
                  </a:lnTo>
                  <a:lnTo>
                    <a:pt x="2327" y="20944"/>
                  </a:lnTo>
                  <a:lnTo>
                    <a:pt x="2327" y="22689"/>
                  </a:lnTo>
                  <a:close/>
                  <a:moveTo>
                    <a:pt x="36069" y="31997"/>
                  </a:moveTo>
                  <a:lnTo>
                    <a:pt x="34906" y="31997"/>
                  </a:lnTo>
                  <a:lnTo>
                    <a:pt x="35488" y="30834"/>
                  </a:lnTo>
                  <a:lnTo>
                    <a:pt x="34906" y="29670"/>
                  </a:lnTo>
                  <a:lnTo>
                    <a:pt x="36069" y="29670"/>
                  </a:lnTo>
                  <a:lnTo>
                    <a:pt x="37233" y="28507"/>
                  </a:lnTo>
                  <a:lnTo>
                    <a:pt x="37233" y="29670"/>
                  </a:lnTo>
                  <a:lnTo>
                    <a:pt x="38396" y="30252"/>
                  </a:lnTo>
                  <a:lnTo>
                    <a:pt x="37233" y="30834"/>
                  </a:lnTo>
                  <a:lnTo>
                    <a:pt x="37233" y="31997"/>
                  </a:lnTo>
                  <a:lnTo>
                    <a:pt x="36069" y="31997"/>
                  </a:lnTo>
                  <a:close/>
                  <a:moveTo>
                    <a:pt x="30833" y="1164"/>
                  </a:moveTo>
                  <a:lnTo>
                    <a:pt x="30252" y="582"/>
                  </a:lnTo>
                  <a:lnTo>
                    <a:pt x="31416" y="582"/>
                  </a:lnTo>
                  <a:lnTo>
                    <a:pt x="31997" y="0"/>
                  </a:lnTo>
                  <a:lnTo>
                    <a:pt x="31997" y="582"/>
                  </a:lnTo>
                  <a:lnTo>
                    <a:pt x="32579" y="1164"/>
                  </a:lnTo>
                  <a:lnTo>
                    <a:pt x="31997" y="1745"/>
                  </a:lnTo>
                  <a:lnTo>
                    <a:pt x="31997" y="2327"/>
                  </a:lnTo>
                  <a:lnTo>
                    <a:pt x="30833" y="1164"/>
                  </a:lnTo>
                  <a:lnTo>
                    <a:pt x="30252" y="1745"/>
                  </a:lnTo>
                  <a:lnTo>
                    <a:pt x="30833" y="1164"/>
                  </a:lnTo>
                  <a:close/>
                  <a:moveTo>
                    <a:pt x="61667" y="30834"/>
                  </a:moveTo>
                  <a:lnTo>
                    <a:pt x="61667" y="30834"/>
                  </a:lnTo>
                  <a:lnTo>
                    <a:pt x="61667" y="30834"/>
                  </a:lnTo>
                  <a:lnTo>
                    <a:pt x="61667" y="31415"/>
                  </a:lnTo>
                  <a:lnTo>
                    <a:pt x="61667" y="31997"/>
                  </a:lnTo>
                  <a:lnTo>
                    <a:pt x="61667" y="31997"/>
                  </a:lnTo>
                  <a:lnTo>
                    <a:pt x="61085" y="31997"/>
                  </a:lnTo>
                  <a:lnTo>
                    <a:pt x="61667" y="30834"/>
                  </a:lnTo>
                  <a:lnTo>
                    <a:pt x="61085" y="30834"/>
                  </a:lnTo>
                  <a:lnTo>
                    <a:pt x="61667" y="30834"/>
                  </a:lnTo>
                  <a:lnTo>
                    <a:pt x="61667" y="30834"/>
                  </a:lnTo>
                  <a:close/>
                  <a:moveTo>
                    <a:pt x="43051" y="12217"/>
                  </a:moveTo>
                  <a:lnTo>
                    <a:pt x="42469" y="11635"/>
                  </a:lnTo>
                  <a:lnTo>
                    <a:pt x="43051" y="12217"/>
                  </a:lnTo>
                  <a:lnTo>
                    <a:pt x="44214" y="11054"/>
                  </a:lnTo>
                  <a:lnTo>
                    <a:pt x="44214" y="11635"/>
                  </a:lnTo>
                  <a:lnTo>
                    <a:pt x="44796" y="11635"/>
                  </a:lnTo>
                  <a:lnTo>
                    <a:pt x="44214" y="12217"/>
                  </a:lnTo>
                  <a:lnTo>
                    <a:pt x="44214" y="12799"/>
                  </a:lnTo>
                  <a:lnTo>
                    <a:pt x="43051" y="12217"/>
                  </a:lnTo>
                  <a:lnTo>
                    <a:pt x="42469" y="12799"/>
                  </a:lnTo>
                  <a:lnTo>
                    <a:pt x="43051" y="12217"/>
                  </a:lnTo>
                  <a:close/>
                </a:path>
              </a:pathLst>
            </a:custGeom>
            <a:solidFill>
              <a:srgbClr val="FFFFFF"/>
            </a:solidFill>
            <a:ln w="5818" cap="flat">
              <a:noFill/>
              <a:prstDash val="solid"/>
              <a:miter/>
            </a:ln>
          </p:spPr>
          <p:txBody>
            <a:bodyPr rtlCol="0" anchor="ctr"/>
            <a:lstStyle/>
            <a:p>
              <a:endParaRPr lang="en-US">
                <a:solidFill>
                  <a:schemeClr val="bg1"/>
                </a:solidFill>
              </a:endParaRPr>
            </a:p>
          </p:txBody>
        </p:sp>
        <p:sp>
          <p:nvSpPr>
            <p:cNvPr id="26" name="Freeform 25">
              <a:extLst>
                <a:ext uri="{FF2B5EF4-FFF2-40B4-BE49-F238E27FC236}">
                  <a16:creationId xmlns:a16="http://schemas.microsoft.com/office/drawing/2014/main" id="{E0E3EBD1-8D2A-06E5-38A3-6F7DB546B815}"/>
                </a:ext>
              </a:extLst>
            </p:cNvPr>
            <p:cNvSpPr/>
            <p:nvPr/>
          </p:nvSpPr>
          <p:spPr>
            <a:xfrm>
              <a:off x="5736038" y="2164503"/>
              <a:ext cx="220198" cy="194428"/>
            </a:xfrm>
            <a:custGeom>
              <a:avLst/>
              <a:gdLst>
                <a:gd name="connsiteX0" fmla="*/ 44214 w 54686"/>
                <a:gd name="connsiteY0" fmla="*/ 1745 h 48286"/>
                <a:gd name="connsiteX1" fmla="*/ 44214 w 54686"/>
                <a:gd name="connsiteY1" fmla="*/ 1164 h 48286"/>
                <a:gd name="connsiteX2" fmla="*/ 43632 w 54686"/>
                <a:gd name="connsiteY2" fmla="*/ 582 h 48286"/>
                <a:gd name="connsiteX3" fmla="*/ 44214 w 54686"/>
                <a:gd name="connsiteY3" fmla="*/ 582 h 48286"/>
                <a:gd name="connsiteX4" fmla="*/ 44796 w 54686"/>
                <a:gd name="connsiteY4" fmla="*/ 0 h 48286"/>
                <a:gd name="connsiteX5" fmla="*/ 45378 w 54686"/>
                <a:gd name="connsiteY5" fmla="*/ 582 h 48286"/>
                <a:gd name="connsiteX6" fmla="*/ 45960 w 54686"/>
                <a:gd name="connsiteY6" fmla="*/ 582 h 48286"/>
                <a:gd name="connsiteX7" fmla="*/ 45378 w 54686"/>
                <a:gd name="connsiteY7" fmla="*/ 1164 h 48286"/>
                <a:gd name="connsiteX8" fmla="*/ 45378 w 54686"/>
                <a:gd name="connsiteY8" fmla="*/ 1745 h 48286"/>
                <a:gd name="connsiteX9" fmla="*/ 44796 w 54686"/>
                <a:gd name="connsiteY9" fmla="*/ 1164 h 48286"/>
                <a:gd name="connsiteX10" fmla="*/ 44214 w 54686"/>
                <a:gd name="connsiteY10" fmla="*/ 1745 h 48286"/>
                <a:gd name="connsiteX11" fmla="*/ 54105 w 54686"/>
                <a:gd name="connsiteY11" fmla="*/ 19780 h 48286"/>
                <a:gd name="connsiteX12" fmla="*/ 54686 w 54686"/>
                <a:gd name="connsiteY12" fmla="*/ 19780 h 48286"/>
                <a:gd name="connsiteX13" fmla="*/ 54105 w 54686"/>
                <a:gd name="connsiteY13" fmla="*/ 20362 h 48286"/>
                <a:gd name="connsiteX14" fmla="*/ 54105 w 54686"/>
                <a:gd name="connsiteY14" fmla="*/ 20944 h 48286"/>
                <a:gd name="connsiteX15" fmla="*/ 53522 w 54686"/>
                <a:gd name="connsiteY15" fmla="*/ 20362 h 48286"/>
                <a:gd name="connsiteX16" fmla="*/ 52941 w 54686"/>
                <a:gd name="connsiteY16" fmla="*/ 20944 h 48286"/>
                <a:gd name="connsiteX17" fmla="*/ 52941 w 54686"/>
                <a:gd name="connsiteY17" fmla="*/ 20362 h 48286"/>
                <a:gd name="connsiteX18" fmla="*/ 52359 w 54686"/>
                <a:gd name="connsiteY18" fmla="*/ 19780 h 48286"/>
                <a:gd name="connsiteX19" fmla="*/ 53522 w 54686"/>
                <a:gd name="connsiteY19" fmla="*/ 19780 h 48286"/>
                <a:gd name="connsiteX20" fmla="*/ 54105 w 54686"/>
                <a:gd name="connsiteY20" fmla="*/ 19198 h 48286"/>
                <a:gd name="connsiteX21" fmla="*/ 54105 w 54686"/>
                <a:gd name="connsiteY21" fmla="*/ 19780 h 48286"/>
                <a:gd name="connsiteX22" fmla="*/ 49450 w 54686"/>
                <a:gd name="connsiteY22" fmla="*/ 40724 h 48286"/>
                <a:gd name="connsiteX23" fmla="*/ 48869 w 54686"/>
                <a:gd name="connsiteY23" fmla="*/ 39560 h 48286"/>
                <a:gd name="connsiteX24" fmla="*/ 50032 w 54686"/>
                <a:gd name="connsiteY24" fmla="*/ 39560 h 48286"/>
                <a:gd name="connsiteX25" fmla="*/ 50613 w 54686"/>
                <a:gd name="connsiteY25" fmla="*/ 38397 h 48286"/>
                <a:gd name="connsiteX26" fmla="*/ 51196 w 54686"/>
                <a:gd name="connsiteY26" fmla="*/ 39560 h 48286"/>
                <a:gd name="connsiteX27" fmla="*/ 52359 w 54686"/>
                <a:gd name="connsiteY27" fmla="*/ 40142 h 48286"/>
                <a:gd name="connsiteX28" fmla="*/ 51196 w 54686"/>
                <a:gd name="connsiteY28" fmla="*/ 40724 h 48286"/>
                <a:gd name="connsiteX29" fmla="*/ 51196 w 54686"/>
                <a:gd name="connsiteY29" fmla="*/ 41887 h 48286"/>
                <a:gd name="connsiteX30" fmla="*/ 50032 w 54686"/>
                <a:gd name="connsiteY30" fmla="*/ 41305 h 48286"/>
                <a:gd name="connsiteX31" fmla="*/ 48869 w 54686"/>
                <a:gd name="connsiteY31" fmla="*/ 41887 h 48286"/>
                <a:gd name="connsiteX32" fmla="*/ 49450 w 54686"/>
                <a:gd name="connsiteY32" fmla="*/ 40724 h 48286"/>
                <a:gd name="connsiteX33" fmla="*/ 23852 w 54686"/>
                <a:gd name="connsiteY33" fmla="*/ 17453 h 48286"/>
                <a:gd name="connsiteX34" fmla="*/ 25016 w 54686"/>
                <a:gd name="connsiteY34" fmla="*/ 18035 h 48286"/>
                <a:gd name="connsiteX35" fmla="*/ 23852 w 54686"/>
                <a:gd name="connsiteY35" fmla="*/ 18617 h 48286"/>
                <a:gd name="connsiteX36" fmla="*/ 23852 w 54686"/>
                <a:gd name="connsiteY36" fmla="*/ 19780 h 48286"/>
                <a:gd name="connsiteX37" fmla="*/ 22689 w 54686"/>
                <a:gd name="connsiteY37" fmla="*/ 19198 h 48286"/>
                <a:gd name="connsiteX38" fmla="*/ 21525 w 54686"/>
                <a:gd name="connsiteY38" fmla="*/ 19780 h 48286"/>
                <a:gd name="connsiteX39" fmla="*/ 22107 w 54686"/>
                <a:gd name="connsiteY39" fmla="*/ 18617 h 48286"/>
                <a:gd name="connsiteX40" fmla="*/ 21525 w 54686"/>
                <a:gd name="connsiteY40" fmla="*/ 17453 h 48286"/>
                <a:gd name="connsiteX41" fmla="*/ 22689 w 54686"/>
                <a:gd name="connsiteY41" fmla="*/ 17453 h 48286"/>
                <a:gd name="connsiteX42" fmla="*/ 23271 w 54686"/>
                <a:gd name="connsiteY42" fmla="*/ 16289 h 48286"/>
                <a:gd name="connsiteX43" fmla="*/ 23852 w 54686"/>
                <a:gd name="connsiteY43" fmla="*/ 17453 h 48286"/>
                <a:gd name="connsiteX44" fmla="*/ 14544 w 54686"/>
                <a:gd name="connsiteY44" fmla="*/ 47705 h 48286"/>
                <a:gd name="connsiteX45" fmla="*/ 14544 w 54686"/>
                <a:gd name="connsiteY45" fmla="*/ 48287 h 48286"/>
                <a:gd name="connsiteX46" fmla="*/ 13963 w 54686"/>
                <a:gd name="connsiteY46" fmla="*/ 47705 h 48286"/>
                <a:gd name="connsiteX47" fmla="*/ 13381 w 54686"/>
                <a:gd name="connsiteY47" fmla="*/ 48287 h 48286"/>
                <a:gd name="connsiteX48" fmla="*/ 13381 w 54686"/>
                <a:gd name="connsiteY48" fmla="*/ 47705 h 48286"/>
                <a:gd name="connsiteX49" fmla="*/ 12799 w 54686"/>
                <a:gd name="connsiteY49" fmla="*/ 47123 h 48286"/>
                <a:gd name="connsiteX50" fmla="*/ 13963 w 54686"/>
                <a:gd name="connsiteY50" fmla="*/ 47123 h 48286"/>
                <a:gd name="connsiteX51" fmla="*/ 14544 w 54686"/>
                <a:gd name="connsiteY51" fmla="*/ 46541 h 48286"/>
                <a:gd name="connsiteX52" fmla="*/ 15126 w 54686"/>
                <a:gd name="connsiteY52" fmla="*/ 47123 h 48286"/>
                <a:gd name="connsiteX53" fmla="*/ 15707 w 54686"/>
                <a:gd name="connsiteY53" fmla="*/ 47123 h 48286"/>
                <a:gd name="connsiteX54" fmla="*/ 14544 w 54686"/>
                <a:gd name="connsiteY54" fmla="*/ 47705 h 48286"/>
                <a:gd name="connsiteX55" fmla="*/ 0 w 54686"/>
                <a:gd name="connsiteY55" fmla="*/ 8145 h 48286"/>
                <a:gd name="connsiteX56" fmla="*/ 0 w 54686"/>
                <a:gd name="connsiteY56" fmla="*/ 8145 h 48286"/>
                <a:gd name="connsiteX57" fmla="*/ 0 w 54686"/>
                <a:gd name="connsiteY57" fmla="*/ 8145 h 48286"/>
                <a:gd name="connsiteX58" fmla="*/ 0 w 54686"/>
                <a:gd name="connsiteY58" fmla="*/ 7563 h 48286"/>
                <a:gd name="connsiteX59" fmla="*/ 0 w 54686"/>
                <a:gd name="connsiteY59" fmla="*/ 7563 h 48286"/>
                <a:gd name="connsiteX60" fmla="*/ 0 w 54686"/>
                <a:gd name="connsiteY60" fmla="*/ 8145 h 48286"/>
                <a:gd name="connsiteX61" fmla="*/ 582 w 54686"/>
                <a:gd name="connsiteY61" fmla="*/ 7563 h 48286"/>
                <a:gd name="connsiteX62" fmla="*/ 582 w 54686"/>
                <a:gd name="connsiteY62" fmla="*/ 7563 h 48286"/>
                <a:gd name="connsiteX63" fmla="*/ 582 w 54686"/>
                <a:gd name="connsiteY63" fmla="*/ 8145 h 48286"/>
                <a:gd name="connsiteX64" fmla="*/ 0 w 54686"/>
                <a:gd name="connsiteY64" fmla="*/ 8145 h 48286"/>
                <a:gd name="connsiteX65" fmla="*/ 0 w 54686"/>
                <a:gd name="connsiteY65" fmla="*/ 8145 h 48286"/>
                <a:gd name="connsiteX66" fmla="*/ 9308 w 54686"/>
                <a:gd name="connsiteY66" fmla="*/ 32579 h 48286"/>
                <a:gd name="connsiteX67" fmla="*/ 9308 w 54686"/>
                <a:gd name="connsiteY67" fmla="*/ 33161 h 48286"/>
                <a:gd name="connsiteX68" fmla="*/ 8726 w 54686"/>
                <a:gd name="connsiteY68" fmla="*/ 32579 h 48286"/>
                <a:gd name="connsiteX69" fmla="*/ 8145 w 54686"/>
                <a:gd name="connsiteY69" fmla="*/ 32579 h 48286"/>
                <a:gd name="connsiteX70" fmla="*/ 8145 w 54686"/>
                <a:gd name="connsiteY70" fmla="*/ 31997 h 48286"/>
                <a:gd name="connsiteX71" fmla="*/ 7563 w 54686"/>
                <a:gd name="connsiteY71" fmla="*/ 31415 h 48286"/>
                <a:gd name="connsiteX72" fmla="*/ 8145 w 54686"/>
                <a:gd name="connsiteY72" fmla="*/ 31415 h 48286"/>
                <a:gd name="connsiteX73" fmla="*/ 8726 w 54686"/>
                <a:gd name="connsiteY73" fmla="*/ 30834 h 48286"/>
                <a:gd name="connsiteX74" fmla="*/ 8726 w 54686"/>
                <a:gd name="connsiteY74" fmla="*/ 31415 h 48286"/>
                <a:gd name="connsiteX75" fmla="*/ 9308 w 54686"/>
                <a:gd name="connsiteY75" fmla="*/ 31415 h 48286"/>
                <a:gd name="connsiteX76" fmla="*/ 9308 w 54686"/>
                <a:gd name="connsiteY76" fmla="*/ 32579 h 48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4686" h="48286">
                  <a:moveTo>
                    <a:pt x="44214" y="1745"/>
                  </a:moveTo>
                  <a:lnTo>
                    <a:pt x="44214" y="1164"/>
                  </a:lnTo>
                  <a:lnTo>
                    <a:pt x="43632" y="582"/>
                  </a:lnTo>
                  <a:lnTo>
                    <a:pt x="44214" y="582"/>
                  </a:lnTo>
                  <a:lnTo>
                    <a:pt x="44796" y="0"/>
                  </a:lnTo>
                  <a:lnTo>
                    <a:pt x="45378" y="582"/>
                  </a:lnTo>
                  <a:lnTo>
                    <a:pt x="45960" y="582"/>
                  </a:lnTo>
                  <a:lnTo>
                    <a:pt x="45378" y="1164"/>
                  </a:lnTo>
                  <a:lnTo>
                    <a:pt x="45378" y="1745"/>
                  </a:lnTo>
                  <a:lnTo>
                    <a:pt x="44796" y="1164"/>
                  </a:lnTo>
                  <a:lnTo>
                    <a:pt x="44214" y="1745"/>
                  </a:lnTo>
                  <a:close/>
                  <a:moveTo>
                    <a:pt x="54105" y="19780"/>
                  </a:moveTo>
                  <a:lnTo>
                    <a:pt x="54686" y="19780"/>
                  </a:lnTo>
                  <a:lnTo>
                    <a:pt x="54105" y="20362"/>
                  </a:lnTo>
                  <a:lnTo>
                    <a:pt x="54105" y="20944"/>
                  </a:lnTo>
                  <a:lnTo>
                    <a:pt x="53522" y="20362"/>
                  </a:lnTo>
                  <a:lnTo>
                    <a:pt x="52941" y="20944"/>
                  </a:lnTo>
                  <a:lnTo>
                    <a:pt x="52941" y="20362"/>
                  </a:lnTo>
                  <a:lnTo>
                    <a:pt x="52359" y="19780"/>
                  </a:lnTo>
                  <a:lnTo>
                    <a:pt x="53522" y="19780"/>
                  </a:lnTo>
                  <a:lnTo>
                    <a:pt x="54105" y="19198"/>
                  </a:lnTo>
                  <a:lnTo>
                    <a:pt x="54105" y="19780"/>
                  </a:lnTo>
                  <a:close/>
                  <a:moveTo>
                    <a:pt x="49450" y="40724"/>
                  </a:moveTo>
                  <a:lnTo>
                    <a:pt x="48869" y="39560"/>
                  </a:lnTo>
                  <a:lnTo>
                    <a:pt x="50032" y="39560"/>
                  </a:lnTo>
                  <a:lnTo>
                    <a:pt x="50613" y="38397"/>
                  </a:lnTo>
                  <a:lnTo>
                    <a:pt x="51196" y="39560"/>
                  </a:lnTo>
                  <a:lnTo>
                    <a:pt x="52359" y="40142"/>
                  </a:lnTo>
                  <a:lnTo>
                    <a:pt x="51196" y="40724"/>
                  </a:lnTo>
                  <a:lnTo>
                    <a:pt x="51196" y="41887"/>
                  </a:lnTo>
                  <a:lnTo>
                    <a:pt x="50032" y="41305"/>
                  </a:lnTo>
                  <a:lnTo>
                    <a:pt x="48869" y="41887"/>
                  </a:lnTo>
                  <a:lnTo>
                    <a:pt x="49450" y="40724"/>
                  </a:lnTo>
                  <a:close/>
                  <a:moveTo>
                    <a:pt x="23852" y="17453"/>
                  </a:moveTo>
                  <a:lnTo>
                    <a:pt x="25016" y="18035"/>
                  </a:lnTo>
                  <a:lnTo>
                    <a:pt x="23852" y="18617"/>
                  </a:lnTo>
                  <a:lnTo>
                    <a:pt x="23852" y="19780"/>
                  </a:lnTo>
                  <a:lnTo>
                    <a:pt x="22689" y="19198"/>
                  </a:lnTo>
                  <a:lnTo>
                    <a:pt x="21525" y="19780"/>
                  </a:lnTo>
                  <a:lnTo>
                    <a:pt x="22107" y="18617"/>
                  </a:lnTo>
                  <a:lnTo>
                    <a:pt x="21525" y="17453"/>
                  </a:lnTo>
                  <a:lnTo>
                    <a:pt x="22689" y="17453"/>
                  </a:lnTo>
                  <a:lnTo>
                    <a:pt x="23271" y="16289"/>
                  </a:lnTo>
                  <a:lnTo>
                    <a:pt x="23852" y="17453"/>
                  </a:lnTo>
                  <a:close/>
                  <a:moveTo>
                    <a:pt x="14544" y="47705"/>
                  </a:moveTo>
                  <a:lnTo>
                    <a:pt x="14544" y="48287"/>
                  </a:lnTo>
                  <a:lnTo>
                    <a:pt x="13963" y="47705"/>
                  </a:lnTo>
                  <a:lnTo>
                    <a:pt x="13381" y="48287"/>
                  </a:lnTo>
                  <a:lnTo>
                    <a:pt x="13381" y="47705"/>
                  </a:lnTo>
                  <a:lnTo>
                    <a:pt x="12799" y="47123"/>
                  </a:lnTo>
                  <a:lnTo>
                    <a:pt x="13963" y="47123"/>
                  </a:lnTo>
                  <a:lnTo>
                    <a:pt x="14544" y="46541"/>
                  </a:lnTo>
                  <a:lnTo>
                    <a:pt x="15126" y="47123"/>
                  </a:lnTo>
                  <a:lnTo>
                    <a:pt x="15707" y="47123"/>
                  </a:lnTo>
                  <a:lnTo>
                    <a:pt x="14544" y="47705"/>
                  </a:lnTo>
                  <a:close/>
                  <a:moveTo>
                    <a:pt x="0" y="8145"/>
                  </a:moveTo>
                  <a:lnTo>
                    <a:pt x="0" y="8145"/>
                  </a:lnTo>
                  <a:lnTo>
                    <a:pt x="0" y="8145"/>
                  </a:lnTo>
                  <a:lnTo>
                    <a:pt x="0" y="7563"/>
                  </a:lnTo>
                  <a:lnTo>
                    <a:pt x="0" y="7563"/>
                  </a:lnTo>
                  <a:lnTo>
                    <a:pt x="0" y="8145"/>
                  </a:lnTo>
                  <a:lnTo>
                    <a:pt x="582" y="7563"/>
                  </a:lnTo>
                  <a:lnTo>
                    <a:pt x="582" y="7563"/>
                  </a:lnTo>
                  <a:lnTo>
                    <a:pt x="582" y="8145"/>
                  </a:lnTo>
                  <a:lnTo>
                    <a:pt x="0" y="8145"/>
                  </a:lnTo>
                  <a:lnTo>
                    <a:pt x="0" y="8145"/>
                  </a:lnTo>
                  <a:close/>
                  <a:moveTo>
                    <a:pt x="9308" y="32579"/>
                  </a:moveTo>
                  <a:lnTo>
                    <a:pt x="9308" y="33161"/>
                  </a:lnTo>
                  <a:lnTo>
                    <a:pt x="8726" y="32579"/>
                  </a:lnTo>
                  <a:lnTo>
                    <a:pt x="8145" y="32579"/>
                  </a:lnTo>
                  <a:lnTo>
                    <a:pt x="8145" y="31997"/>
                  </a:lnTo>
                  <a:lnTo>
                    <a:pt x="7563" y="31415"/>
                  </a:lnTo>
                  <a:lnTo>
                    <a:pt x="8145" y="31415"/>
                  </a:lnTo>
                  <a:lnTo>
                    <a:pt x="8726" y="30834"/>
                  </a:lnTo>
                  <a:lnTo>
                    <a:pt x="8726" y="31415"/>
                  </a:lnTo>
                  <a:lnTo>
                    <a:pt x="9308" y="31415"/>
                  </a:lnTo>
                  <a:lnTo>
                    <a:pt x="9308" y="32579"/>
                  </a:lnTo>
                  <a:close/>
                </a:path>
              </a:pathLst>
            </a:custGeom>
            <a:solidFill>
              <a:srgbClr val="FFFFFF"/>
            </a:solidFill>
            <a:ln w="5818" cap="flat">
              <a:noFill/>
              <a:prstDash val="solid"/>
              <a:miter/>
            </a:ln>
          </p:spPr>
          <p:txBody>
            <a:bodyPr rtlCol="0" anchor="ctr"/>
            <a:lstStyle/>
            <a:p>
              <a:endParaRPr lang="en-US">
                <a:solidFill>
                  <a:schemeClr val="bg1"/>
                </a:solidFill>
              </a:endParaRPr>
            </a:p>
          </p:txBody>
        </p:sp>
        <p:sp>
          <p:nvSpPr>
            <p:cNvPr id="27" name="Freeform 26">
              <a:extLst>
                <a:ext uri="{FF2B5EF4-FFF2-40B4-BE49-F238E27FC236}">
                  <a16:creationId xmlns:a16="http://schemas.microsoft.com/office/drawing/2014/main" id="{EA79BC1C-63FF-4808-D9E6-E2C9F9665BDE}"/>
                </a:ext>
              </a:extLst>
            </p:cNvPr>
            <p:cNvSpPr/>
            <p:nvPr/>
          </p:nvSpPr>
          <p:spPr>
            <a:xfrm>
              <a:off x="4531974" y="2164503"/>
              <a:ext cx="245964" cy="234251"/>
            </a:xfrm>
            <a:custGeom>
              <a:avLst/>
              <a:gdLst>
                <a:gd name="connsiteX0" fmla="*/ 23852 w 61085"/>
                <a:gd name="connsiteY0" fmla="*/ 55850 h 58176"/>
                <a:gd name="connsiteX1" fmla="*/ 23852 w 61085"/>
                <a:gd name="connsiteY1" fmla="*/ 56431 h 58176"/>
                <a:gd name="connsiteX2" fmla="*/ 24435 w 61085"/>
                <a:gd name="connsiteY2" fmla="*/ 57013 h 58176"/>
                <a:gd name="connsiteX3" fmla="*/ 23852 w 61085"/>
                <a:gd name="connsiteY3" fmla="*/ 57595 h 58176"/>
                <a:gd name="connsiteX4" fmla="*/ 23852 w 61085"/>
                <a:gd name="connsiteY4" fmla="*/ 58177 h 58176"/>
                <a:gd name="connsiteX5" fmla="*/ 23271 w 61085"/>
                <a:gd name="connsiteY5" fmla="*/ 57595 h 58176"/>
                <a:gd name="connsiteX6" fmla="*/ 22689 w 61085"/>
                <a:gd name="connsiteY6" fmla="*/ 57595 h 58176"/>
                <a:gd name="connsiteX7" fmla="*/ 23271 w 61085"/>
                <a:gd name="connsiteY7" fmla="*/ 57013 h 58176"/>
                <a:gd name="connsiteX8" fmla="*/ 22689 w 61085"/>
                <a:gd name="connsiteY8" fmla="*/ 56431 h 58176"/>
                <a:gd name="connsiteX9" fmla="*/ 23271 w 61085"/>
                <a:gd name="connsiteY9" fmla="*/ 56431 h 58176"/>
                <a:gd name="connsiteX10" fmla="*/ 23852 w 61085"/>
                <a:gd name="connsiteY10" fmla="*/ 55850 h 58176"/>
                <a:gd name="connsiteX11" fmla="*/ 7563 w 61085"/>
                <a:gd name="connsiteY11" fmla="*/ 43632 h 58176"/>
                <a:gd name="connsiteX12" fmla="*/ 6399 w 61085"/>
                <a:gd name="connsiteY12" fmla="*/ 43632 h 58176"/>
                <a:gd name="connsiteX13" fmla="*/ 7563 w 61085"/>
                <a:gd name="connsiteY13" fmla="*/ 43632 h 58176"/>
                <a:gd name="connsiteX14" fmla="*/ 6399 w 61085"/>
                <a:gd name="connsiteY14" fmla="*/ 42469 h 58176"/>
                <a:gd name="connsiteX15" fmla="*/ 7563 w 61085"/>
                <a:gd name="connsiteY15" fmla="*/ 42469 h 58176"/>
                <a:gd name="connsiteX16" fmla="*/ 8145 w 61085"/>
                <a:gd name="connsiteY16" fmla="*/ 41887 h 58176"/>
                <a:gd name="connsiteX17" fmla="*/ 8145 w 61085"/>
                <a:gd name="connsiteY17" fmla="*/ 42469 h 58176"/>
                <a:gd name="connsiteX18" fmla="*/ 8726 w 61085"/>
                <a:gd name="connsiteY18" fmla="*/ 43051 h 58176"/>
                <a:gd name="connsiteX19" fmla="*/ 8145 w 61085"/>
                <a:gd name="connsiteY19" fmla="*/ 43632 h 58176"/>
                <a:gd name="connsiteX20" fmla="*/ 8145 w 61085"/>
                <a:gd name="connsiteY20" fmla="*/ 44214 h 58176"/>
                <a:gd name="connsiteX21" fmla="*/ 7563 w 61085"/>
                <a:gd name="connsiteY21" fmla="*/ 43632 h 58176"/>
                <a:gd name="connsiteX22" fmla="*/ 2327 w 61085"/>
                <a:gd name="connsiteY22" fmla="*/ 23271 h 58176"/>
                <a:gd name="connsiteX23" fmla="*/ 3490 w 61085"/>
                <a:gd name="connsiteY23" fmla="*/ 23852 h 58176"/>
                <a:gd name="connsiteX24" fmla="*/ 2327 w 61085"/>
                <a:gd name="connsiteY24" fmla="*/ 24434 h 58176"/>
                <a:gd name="connsiteX25" fmla="*/ 2327 w 61085"/>
                <a:gd name="connsiteY25" fmla="*/ 25598 h 58176"/>
                <a:gd name="connsiteX26" fmla="*/ 1164 w 61085"/>
                <a:gd name="connsiteY26" fmla="*/ 25016 h 58176"/>
                <a:gd name="connsiteX27" fmla="*/ 0 w 61085"/>
                <a:gd name="connsiteY27" fmla="*/ 25016 h 58176"/>
                <a:gd name="connsiteX28" fmla="*/ 582 w 61085"/>
                <a:gd name="connsiteY28" fmla="*/ 23852 h 58176"/>
                <a:gd name="connsiteX29" fmla="*/ 0 w 61085"/>
                <a:gd name="connsiteY29" fmla="*/ 22689 h 58176"/>
                <a:gd name="connsiteX30" fmla="*/ 1164 w 61085"/>
                <a:gd name="connsiteY30" fmla="*/ 22689 h 58176"/>
                <a:gd name="connsiteX31" fmla="*/ 2327 w 61085"/>
                <a:gd name="connsiteY31" fmla="*/ 21525 h 58176"/>
                <a:gd name="connsiteX32" fmla="*/ 2327 w 61085"/>
                <a:gd name="connsiteY32" fmla="*/ 23271 h 58176"/>
                <a:gd name="connsiteX33" fmla="*/ 35488 w 61085"/>
                <a:gd name="connsiteY33" fmla="*/ 31997 h 58176"/>
                <a:gd name="connsiteX34" fmla="*/ 34324 w 61085"/>
                <a:gd name="connsiteY34" fmla="*/ 31997 h 58176"/>
                <a:gd name="connsiteX35" fmla="*/ 34906 w 61085"/>
                <a:gd name="connsiteY35" fmla="*/ 30834 h 58176"/>
                <a:gd name="connsiteX36" fmla="*/ 34324 w 61085"/>
                <a:gd name="connsiteY36" fmla="*/ 29670 h 58176"/>
                <a:gd name="connsiteX37" fmla="*/ 35488 w 61085"/>
                <a:gd name="connsiteY37" fmla="*/ 29670 h 58176"/>
                <a:gd name="connsiteX38" fmla="*/ 36652 w 61085"/>
                <a:gd name="connsiteY38" fmla="*/ 28507 h 58176"/>
                <a:gd name="connsiteX39" fmla="*/ 36652 w 61085"/>
                <a:gd name="connsiteY39" fmla="*/ 29670 h 58176"/>
                <a:gd name="connsiteX40" fmla="*/ 37815 w 61085"/>
                <a:gd name="connsiteY40" fmla="*/ 30252 h 58176"/>
                <a:gd name="connsiteX41" fmla="*/ 36652 w 61085"/>
                <a:gd name="connsiteY41" fmla="*/ 30834 h 58176"/>
                <a:gd name="connsiteX42" fmla="*/ 36652 w 61085"/>
                <a:gd name="connsiteY42" fmla="*/ 31997 h 58176"/>
                <a:gd name="connsiteX43" fmla="*/ 35488 w 61085"/>
                <a:gd name="connsiteY43" fmla="*/ 31997 h 58176"/>
                <a:gd name="connsiteX44" fmla="*/ 30252 w 61085"/>
                <a:gd name="connsiteY44" fmla="*/ 1164 h 58176"/>
                <a:gd name="connsiteX45" fmla="*/ 29670 w 61085"/>
                <a:gd name="connsiteY45" fmla="*/ 582 h 58176"/>
                <a:gd name="connsiteX46" fmla="*/ 30834 w 61085"/>
                <a:gd name="connsiteY46" fmla="*/ 582 h 58176"/>
                <a:gd name="connsiteX47" fmla="*/ 31416 w 61085"/>
                <a:gd name="connsiteY47" fmla="*/ 0 h 58176"/>
                <a:gd name="connsiteX48" fmla="*/ 31416 w 61085"/>
                <a:gd name="connsiteY48" fmla="*/ 582 h 58176"/>
                <a:gd name="connsiteX49" fmla="*/ 31997 w 61085"/>
                <a:gd name="connsiteY49" fmla="*/ 1164 h 58176"/>
                <a:gd name="connsiteX50" fmla="*/ 31416 w 61085"/>
                <a:gd name="connsiteY50" fmla="*/ 1745 h 58176"/>
                <a:gd name="connsiteX51" fmla="*/ 31416 w 61085"/>
                <a:gd name="connsiteY51" fmla="*/ 2327 h 58176"/>
                <a:gd name="connsiteX52" fmla="*/ 30252 w 61085"/>
                <a:gd name="connsiteY52" fmla="*/ 1164 h 58176"/>
                <a:gd name="connsiteX53" fmla="*/ 29670 w 61085"/>
                <a:gd name="connsiteY53" fmla="*/ 1745 h 58176"/>
                <a:gd name="connsiteX54" fmla="*/ 30252 w 61085"/>
                <a:gd name="connsiteY54" fmla="*/ 1164 h 58176"/>
                <a:gd name="connsiteX55" fmla="*/ 61085 w 61085"/>
                <a:gd name="connsiteY55" fmla="*/ 30834 h 58176"/>
                <a:gd name="connsiteX56" fmla="*/ 61085 w 61085"/>
                <a:gd name="connsiteY56" fmla="*/ 30834 h 58176"/>
                <a:gd name="connsiteX57" fmla="*/ 61085 w 61085"/>
                <a:gd name="connsiteY57" fmla="*/ 30834 h 58176"/>
                <a:gd name="connsiteX58" fmla="*/ 61085 w 61085"/>
                <a:gd name="connsiteY58" fmla="*/ 31415 h 58176"/>
                <a:gd name="connsiteX59" fmla="*/ 61085 w 61085"/>
                <a:gd name="connsiteY59" fmla="*/ 31997 h 58176"/>
                <a:gd name="connsiteX60" fmla="*/ 61085 w 61085"/>
                <a:gd name="connsiteY60" fmla="*/ 31997 h 58176"/>
                <a:gd name="connsiteX61" fmla="*/ 60504 w 61085"/>
                <a:gd name="connsiteY61" fmla="*/ 31997 h 58176"/>
                <a:gd name="connsiteX62" fmla="*/ 61085 w 61085"/>
                <a:gd name="connsiteY62" fmla="*/ 30834 h 58176"/>
                <a:gd name="connsiteX63" fmla="*/ 60504 w 61085"/>
                <a:gd name="connsiteY63" fmla="*/ 30834 h 58176"/>
                <a:gd name="connsiteX64" fmla="*/ 61085 w 61085"/>
                <a:gd name="connsiteY64" fmla="*/ 30834 h 58176"/>
                <a:gd name="connsiteX65" fmla="*/ 61085 w 61085"/>
                <a:gd name="connsiteY65" fmla="*/ 30834 h 58176"/>
                <a:gd name="connsiteX66" fmla="*/ 42469 w 61085"/>
                <a:gd name="connsiteY66" fmla="*/ 12799 h 58176"/>
                <a:gd name="connsiteX67" fmla="*/ 41888 w 61085"/>
                <a:gd name="connsiteY67" fmla="*/ 12217 h 58176"/>
                <a:gd name="connsiteX68" fmla="*/ 42469 w 61085"/>
                <a:gd name="connsiteY68" fmla="*/ 12799 h 58176"/>
                <a:gd name="connsiteX69" fmla="*/ 43632 w 61085"/>
                <a:gd name="connsiteY69" fmla="*/ 11635 h 58176"/>
                <a:gd name="connsiteX70" fmla="*/ 43632 w 61085"/>
                <a:gd name="connsiteY70" fmla="*/ 12217 h 58176"/>
                <a:gd name="connsiteX71" fmla="*/ 44214 w 61085"/>
                <a:gd name="connsiteY71" fmla="*/ 12217 h 58176"/>
                <a:gd name="connsiteX72" fmla="*/ 43632 w 61085"/>
                <a:gd name="connsiteY72" fmla="*/ 12799 h 58176"/>
                <a:gd name="connsiteX73" fmla="*/ 43632 w 61085"/>
                <a:gd name="connsiteY73" fmla="*/ 13381 h 58176"/>
                <a:gd name="connsiteX74" fmla="*/ 42469 w 61085"/>
                <a:gd name="connsiteY74" fmla="*/ 12799 h 58176"/>
                <a:gd name="connsiteX75" fmla="*/ 41888 w 61085"/>
                <a:gd name="connsiteY75" fmla="*/ 13381 h 58176"/>
                <a:gd name="connsiteX76" fmla="*/ 42469 w 61085"/>
                <a:gd name="connsiteY76" fmla="*/ 12799 h 5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1085" h="58176">
                  <a:moveTo>
                    <a:pt x="23852" y="55850"/>
                  </a:moveTo>
                  <a:lnTo>
                    <a:pt x="23852" y="56431"/>
                  </a:lnTo>
                  <a:lnTo>
                    <a:pt x="24435" y="57013"/>
                  </a:lnTo>
                  <a:lnTo>
                    <a:pt x="23852" y="57595"/>
                  </a:lnTo>
                  <a:lnTo>
                    <a:pt x="23852" y="58177"/>
                  </a:lnTo>
                  <a:lnTo>
                    <a:pt x="23271" y="57595"/>
                  </a:lnTo>
                  <a:lnTo>
                    <a:pt x="22689" y="57595"/>
                  </a:lnTo>
                  <a:lnTo>
                    <a:pt x="23271" y="57013"/>
                  </a:lnTo>
                  <a:lnTo>
                    <a:pt x="22689" y="56431"/>
                  </a:lnTo>
                  <a:lnTo>
                    <a:pt x="23271" y="56431"/>
                  </a:lnTo>
                  <a:lnTo>
                    <a:pt x="23852" y="55850"/>
                  </a:lnTo>
                  <a:close/>
                  <a:moveTo>
                    <a:pt x="7563" y="43632"/>
                  </a:moveTo>
                  <a:lnTo>
                    <a:pt x="6399" y="43632"/>
                  </a:lnTo>
                  <a:lnTo>
                    <a:pt x="7563" y="43632"/>
                  </a:lnTo>
                  <a:lnTo>
                    <a:pt x="6399" y="42469"/>
                  </a:lnTo>
                  <a:lnTo>
                    <a:pt x="7563" y="42469"/>
                  </a:lnTo>
                  <a:lnTo>
                    <a:pt x="8145" y="41887"/>
                  </a:lnTo>
                  <a:lnTo>
                    <a:pt x="8145" y="42469"/>
                  </a:lnTo>
                  <a:lnTo>
                    <a:pt x="8726" y="43051"/>
                  </a:lnTo>
                  <a:lnTo>
                    <a:pt x="8145" y="43632"/>
                  </a:lnTo>
                  <a:lnTo>
                    <a:pt x="8145" y="44214"/>
                  </a:lnTo>
                  <a:lnTo>
                    <a:pt x="7563" y="43632"/>
                  </a:lnTo>
                  <a:close/>
                  <a:moveTo>
                    <a:pt x="2327" y="23271"/>
                  </a:moveTo>
                  <a:lnTo>
                    <a:pt x="3490" y="23852"/>
                  </a:lnTo>
                  <a:lnTo>
                    <a:pt x="2327" y="24434"/>
                  </a:lnTo>
                  <a:lnTo>
                    <a:pt x="2327" y="25598"/>
                  </a:lnTo>
                  <a:lnTo>
                    <a:pt x="1164" y="25016"/>
                  </a:lnTo>
                  <a:lnTo>
                    <a:pt x="0" y="25016"/>
                  </a:lnTo>
                  <a:lnTo>
                    <a:pt x="582" y="23852"/>
                  </a:lnTo>
                  <a:lnTo>
                    <a:pt x="0" y="22689"/>
                  </a:lnTo>
                  <a:lnTo>
                    <a:pt x="1164" y="22689"/>
                  </a:lnTo>
                  <a:lnTo>
                    <a:pt x="2327" y="21525"/>
                  </a:lnTo>
                  <a:lnTo>
                    <a:pt x="2327" y="23271"/>
                  </a:lnTo>
                  <a:close/>
                  <a:moveTo>
                    <a:pt x="35488" y="31997"/>
                  </a:moveTo>
                  <a:lnTo>
                    <a:pt x="34324" y="31997"/>
                  </a:lnTo>
                  <a:lnTo>
                    <a:pt x="34906" y="30834"/>
                  </a:lnTo>
                  <a:lnTo>
                    <a:pt x="34324" y="29670"/>
                  </a:lnTo>
                  <a:lnTo>
                    <a:pt x="35488" y="29670"/>
                  </a:lnTo>
                  <a:lnTo>
                    <a:pt x="36652" y="28507"/>
                  </a:lnTo>
                  <a:lnTo>
                    <a:pt x="36652" y="29670"/>
                  </a:lnTo>
                  <a:lnTo>
                    <a:pt x="37815" y="30252"/>
                  </a:lnTo>
                  <a:lnTo>
                    <a:pt x="36652" y="30834"/>
                  </a:lnTo>
                  <a:lnTo>
                    <a:pt x="36652" y="31997"/>
                  </a:lnTo>
                  <a:lnTo>
                    <a:pt x="35488" y="31997"/>
                  </a:lnTo>
                  <a:close/>
                  <a:moveTo>
                    <a:pt x="30252" y="1164"/>
                  </a:moveTo>
                  <a:lnTo>
                    <a:pt x="29670" y="582"/>
                  </a:lnTo>
                  <a:lnTo>
                    <a:pt x="30834" y="582"/>
                  </a:lnTo>
                  <a:lnTo>
                    <a:pt x="31416" y="0"/>
                  </a:lnTo>
                  <a:lnTo>
                    <a:pt x="31416" y="582"/>
                  </a:lnTo>
                  <a:lnTo>
                    <a:pt x="31997" y="1164"/>
                  </a:lnTo>
                  <a:lnTo>
                    <a:pt x="31416" y="1745"/>
                  </a:lnTo>
                  <a:lnTo>
                    <a:pt x="31416" y="2327"/>
                  </a:lnTo>
                  <a:lnTo>
                    <a:pt x="30252" y="1164"/>
                  </a:lnTo>
                  <a:lnTo>
                    <a:pt x="29670" y="1745"/>
                  </a:lnTo>
                  <a:lnTo>
                    <a:pt x="30252" y="1164"/>
                  </a:lnTo>
                  <a:close/>
                  <a:moveTo>
                    <a:pt x="61085" y="30834"/>
                  </a:moveTo>
                  <a:lnTo>
                    <a:pt x="61085" y="30834"/>
                  </a:lnTo>
                  <a:lnTo>
                    <a:pt x="61085" y="30834"/>
                  </a:lnTo>
                  <a:lnTo>
                    <a:pt x="61085" y="31415"/>
                  </a:lnTo>
                  <a:lnTo>
                    <a:pt x="61085" y="31997"/>
                  </a:lnTo>
                  <a:lnTo>
                    <a:pt x="61085" y="31997"/>
                  </a:lnTo>
                  <a:lnTo>
                    <a:pt x="60504" y="31997"/>
                  </a:lnTo>
                  <a:lnTo>
                    <a:pt x="61085" y="30834"/>
                  </a:lnTo>
                  <a:lnTo>
                    <a:pt x="60504" y="30834"/>
                  </a:lnTo>
                  <a:lnTo>
                    <a:pt x="61085" y="30834"/>
                  </a:lnTo>
                  <a:lnTo>
                    <a:pt x="61085" y="30834"/>
                  </a:lnTo>
                  <a:close/>
                  <a:moveTo>
                    <a:pt x="42469" y="12799"/>
                  </a:moveTo>
                  <a:lnTo>
                    <a:pt x="41888" y="12217"/>
                  </a:lnTo>
                  <a:lnTo>
                    <a:pt x="42469" y="12799"/>
                  </a:lnTo>
                  <a:lnTo>
                    <a:pt x="43632" y="11635"/>
                  </a:lnTo>
                  <a:lnTo>
                    <a:pt x="43632" y="12217"/>
                  </a:lnTo>
                  <a:lnTo>
                    <a:pt x="44214" y="12217"/>
                  </a:lnTo>
                  <a:lnTo>
                    <a:pt x="43632" y="12799"/>
                  </a:lnTo>
                  <a:lnTo>
                    <a:pt x="43632" y="13381"/>
                  </a:lnTo>
                  <a:lnTo>
                    <a:pt x="42469" y="12799"/>
                  </a:lnTo>
                  <a:lnTo>
                    <a:pt x="41888" y="13381"/>
                  </a:lnTo>
                  <a:lnTo>
                    <a:pt x="42469" y="12799"/>
                  </a:lnTo>
                  <a:close/>
                </a:path>
              </a:pathLst>
            </a:custGeom>
            <a:solidFill>
              <a:srgbClr val="FFFFFF"/>
            </a:solidFill>
            <a:ln w="5818" cap="flat">
              <a:noFill/>
              <a:prstDash val="solid"/>
              <a:miter/>
            </a:ln>
          </p:spPr>
          <p:txBody>
            <a:bodyPr rtlCol="0" anchor="ctr"/>
            <a:lstStyle/>
            <a:p>
              <a:endParaRPr lang="en-US">
                <a:solidFill>
                  <a:schemeClr val="bg1"/>
                </a:solidFill>
              </a:endParaRPr>
            </a:p>
          </p:txBody>
        </p:sp>
        <p:sp>
          <p:nvSpPr>
            <p:cNvPr id="29" name="Freeform 28">
              <a:extLst>
                <a:ext uri="{FF2B5EF4-FFF2-40B4-BE49-F238E27FC236}">
                  <a16:creationId xmlns:a16="http://schemas.microsoft.com/office/drawing/2014/main" id="{5A86488E-4C64-8054-57F7-161A148289E6}"/>
                </a:ext>
              </a:extLst>
            </p:cNvPr>
            <p:cNvSpPr/>
            <p:nvPr/>
          </p:nvSpPr>
          <p:spPr>
            <a:xfrm>
              <a:off x="4813078" y="2166846"/>
              <a:ext cx="220198" cy="196772"/>
            </a:xfrm>
            <a:custGeom>
              <a:avLst/>
              <a:gdLst>
                <a:gd name="connsiteX0" fmla="*/ 44214 w 54686"/>
                <a:gd name="connsiteY0" fmla="*/ 1745 h 48868"/>
                <a:gd name="connsiteX1" fmla="*/ 44214 w 54686"/>
                <a:gd name="connsiteY1" fmla="*/ 1164 h 48868"/>
                <a:gd name="connsiteX2" fmla="*/ 43632 w 54686"/>
                <a:gd name="connsiteY2" fmla="*/ 582 h 48868"/>
                <a:gd name="connsiteX3" fmla="*/ 44214 w 54686"/>
                <a:gd name="connsiteY3" fmla="*/ 582 h 48868"/>
                <a:gd name="connsiteX4" fmla="*/ 44796 w 54686"/>
                <a:gd name="connsiteY4" fmla="*/ 0 h 48868"/>
                <a:gd name="connsiteX5" fmla="*/ 45378 w 54686"/>
                <a:gd name="connsiteY5" fmla="*/ 582 h 48868"/>
                <a:gd name="connsiteX6" fmla="*/ 45960 w 54686"/>
                <a:gd name="connsiteY6" fmla="*/ 582 h 48868"/>
                <a:gd name="connsiteX7" fmla="*/ 45378 w 54686"/>
                <a:gd name="connsiteY7" fmla="*/ 1164 h 48868"/>
                <a:gd name="connsiteX8" fmla="*/ 45378 w 54686"/>
                <a:gd name="connsiteY8" fmla="*/ 1745 h 48868"/>
                <a:gd name="connsiteX9" fmla="*/ 44796 w 54686"/>
                <a:gd name="connsiteY9" fmla="*/ 1164 h 48868"/>
                <a:gd name="connsiteX10" fmla="*/ 44214 w 54686"/>
                <a:gd name="connsiteY10" fmla="*/ 1745 h 48868"/>
                <a:gd name="connsiteX11" fmla="*/ 54105 w 54686"/>
                <a:gd name="connsiteY11" fmla="*/ 19780 h 48868"/>
                <a:gd name="connsiteX12" fmla="*/ 54686 w 54686"/>
                <a:gd name="connsiteY12" fmla="*/ 19780 h 48868"/>
                <a:gd name="connsiteX13" fmla="*/ 54105 w 54686"/>
                <a:gd name="connsiteY13" fmla="*/ 20362 h 48868"/>
                <a:gd name="connsiteX14" fmla="*/ 54105 w 54686"/>
                <a:gd name="connsiteY14" fmla="*/ 20944 h 48868"/>
                <a:gd name="connsiteX15" fmla="*/ 53523 w 54686"/>
                <a:gd name="connsiteY15" fmla="*/ 20362 h 48868"/>
                <a:gd name="connsiteX16" fmla="*/ 52941 w 54686"/>
                <a:gd name="connsiteY16" fmla="*/ 20944 h 48868"/>
                <a:gd name="connsiteX17" fmla="*/ 52941 w 54686"/>
                <a:gd name="connsiteY17" fmla="*/ 20362 h 48868"/>
                <a:gd name="connsiteX18" fmla="*/ 52359 w 54686"/>
                <a:gd name="connsiteY18" fmla="*/ 19780 h 48868"/>
                <a:gd name="connsiteX19" fmla="*/ 53523 w 54686"/>
                <a:gd name="connsiteY19" fmla="*/ 19780 h 48868"/>
                <a:gd name="connsiteX20" fmla="*/ 54105 w 54686"/>
                <a:gd name="connsiteY20" fmla="*/ 19198 h 48868"/>
                <a:gd name="connsiteX21" fmla="*/ 54105 w 54686"/>
                <a:gd name="connsiteY21" fmla="*/ 19780 h 48868"/>
                <a:gd name="connsiteX22" fmla="*/ 50032 w 54686"/>
                <a:gd name="connsiteY22" fmla="*/ 40724 h 48868"/>
                <a:gd name="connsiteX23" fmla="*/ 49450 w 54686"/>
                <a:gd name="connsiteY23" fmla="*/ 39560 h 48868"/>
                <a:gd name="connsiteX24" fmla="*/ 50614 w 54686"/>
                <a:gd name="connsiteY24" fmla="*/ 39560 h 48868"/>
                <a:gd name="connsiteX25" fmla="*/ 51196 w 54686"/>
                <a:gd name="connsiteY25" fmla="*/ 38397 h 48868"/>
                <a:gd name="connsiteX26" fmla="*/ 51777 w 54686"/>
                <a:gd name="connsiteY26" fmla="*/ 39560 h 48868"/>
                <a:gd name="connsiteX27" fmla="*/ 52941 w 54686"/>
                <a:gd name="connsiteY27" fmla="*/ 40142 h 48868"/>
                <a:gd name="connsiteX28" fmla="*/ 51777 w 54686"/>
                <a:gd name="connsiteY28" fmla="*/ 40724 h 48868"/>
                <a:gd name="connsiteX29" fmla="*/ 51777 w 54686"/>
                <a:gd name="connsiteY29" fmla="*/ 41887 h 48868"/>
                <a:gd name="connsiteX30" fmla="*/ 50614 w 54686"/>
                <a:gd name="connsiteY30" fmla="*/ 41305 h 48868"/>
                <a:gd name="connsiteX31" fmla="*/ 49450 w 54686"/>
                <a:gd name="connsiteY31" fmla="*/ 41887 h 48868"/>
                <a:gd name="connsiteX32" fmla="*/ 50032 w 54686"/>
                <a:gd name="connsiteY32" fmla="*/ 40724 h 48868"/>
                <a:gd name="connsiteX33" fmla="*/ 23852 w 54686"/>
                <a:gd name="connsiteY33" fmla="*/ 18035 h 48868"/>
                <a:gd name="connsiteX34" fmla="*/ 25016 w 54686"/>
                <a:gd name="connsiteY34" fmla="*/ 18617 h 48868"/>
                <a:gd name="connsiteX35" fmla="*/ 23852 w 54686"/>
                <a:gd name="connsiteY35" fmla="*/ 19198 h 48868"/>
                <a:gd name="connsiteX36" fmla="*/ 23852 w 54686"/>
                <a:gd name="connsiteY36" fmla="*/ 20362 h 48868"/>
                <a:gd name="connsiteX37" fmla="*/ 22689 w 54686"/>
                <a:gd name="connsiteY37" fmla="*/ 19780 h 48868"/>
                <a:gd name="connsiteX38" fmla="*/ 21526 w 54686"/>
                <a:gd name="connsiteY38" fmla="*/ 20362 h 48868"/>
                <a:gd name="connsiteX39" fmla="*/ 22107 w 54686"/>
                <a:gd name="connsiteY39" fmla="*/ 19198 h 48868"/>
                <a:gd name="connsiteX40" fmla="*/ 21526 w 54686"/>
                <a:gd name="connsiteY40" fmla="*/ 18035 h 48868"/>
                <a:gd name="connsiteX41" fmla="*/ 22689 w 54686"/>
                <a:gd name="connsiteY41" fmla="*/ 18035 h 48868"/>
                <a:gd name="connsiteX42" fmla="*/ 23271 w 54686"/>
                <a:gd name="connsiteY42" fmla="*/ 16871 h 48868"/>
                <a:gd name="connsiteX43" fmla="*/ 23852 w 54686"/>
                <a:gd name="connsiteY43" fmla="*/ 18035 h 48868"/>
                <a:gd name="connsiteX44" fmla="*/ 15126 w 54686"/>
                <a:gd name="connsiteY44" fmla="*/ 48287 h 48868"/>
                <a:gd name="connsiteX45" fmla="*/ 15126 w 54686"/>
                <a:gd name="connsiteY45" fmla="*/ 48868 h 48868"/>
                <a:gd name="connsiteX46" fmla="*/ 14544 w 54686"/>
                <a:gd name="connsiteY46" fmla="*/ 48287 h 48868"/>
                <a:gd name="connsiteX47" fmla="*/ 13963 w 54686"/>
                <a:gd name="connsiteY47" fmla="*/ 48868 h 48868"/>
                <a:gd name="connsiteX48" fmla="*/ 13963 w 54686"/>
                <a:gd name="connsiteY48" fmla="*/ 48287 h 48868"/>
                <a:gd name="connsiteX49" fmla="*/ 13381 w 54686"/>
                <a:gd name="connsiteY49" fmla="*/ 47705 h 48868"/>
                <a:gd name="connsiteX50" fmla="*/ 14544 w 54686"/>
                <a:gd name="connsiteY50" fmla="*/ 47705 h 48868"/>
                <a:gd name="connsiteX51" fmla="*/ 15126 w 54686"/>
                <a:gd name="connsiteY51" fmla="*/ 47123 h 48868"/>
                <a:gd name="connsiteX52" fmla="*/ 15708 w 54686"/>
                <a:gd name="connsiteY52" fmla="*/ 47705 h 48868"/>
                <a:gd name="connsiteX53" fmla="*/ 16290 w 54686"/>
                <a:gd name="connsiteY53" fmla="*/ 47705 h 48868"/>
                <a:gd name="connsiteX54" fmla="*/ 15126 w 54686"/>
                <a:gd name="connsiteY54" fmla="*/ 48287 h 48868"/>
                <a:gd name="connsiteX55" fmla="*/ 0 w 54686"/>
                <a:gd name="connsiteY55" fmla="*/ 8145 h 48868"/>
                <a:gd name="connsiteX56" fmla="*/ 0 w 54686"/>
                <a:gd name="connsiteY56" fmla="*/ 8145 h 48868"/>
                <a:gd name="connsiteX57" fmla="*/ 0 w 54686"/>
                <a:gd name="connsiteY57" fmla="*/ 8145 h 48868"/>
                <a:gd name="connsiteX58" fmla="*/ 0 w 54686"/>
                <a:gd name="connsiteY58" fmla="*/ 7563 h 48868"/>
                <a:gd name="connsiteX59" fmla="*/ 0 w 54686"/>
                <a:gd name="connsiteY59" fmla="*/ 7563 h 48868"/>
                <a:gd name="connsiteX60" fmla="*/ 0 w 54686"/>
                <a:gd name="connsiteY60" fmla="*/ 8145 h 48868"/>
                <a:gd name="connsiteX61" fmla="*/ 582 w 54686"/>
                <a:gd name="connsiteY61" fmla="*/ 7563 h 48868"/>
                <a:gd name="connsiteX62" fmla="*/ 582 w 54686"/>
                <a:gd name="connsiteY62" fmla="*/ 7563 h 48868"/>
                <a:gd name="connsiteX63" fmla="*/ 582 w 54686"/>
                <a:gd name="connsiteY63" fmla="*/ 8145 h 48868"/>
                <a:gd name="connsiteX64" fmla="*/ 0 w 54686"/>
                <a:gd name="connsiteY64" fmla="*/ 8145 h 48868"/>
                <a:gd name="connsiteX65" fmla="*/ 0 w 54686"/>
                <a:gd name="connsiteY65" fmla="*/ 8145 h 48868"/>
                <a:gd name="connsiteX66" fmla="*/ 9308 w 54686"/>
                <a:gd name="connsiteY66" fmla="*/ 32579 h 48868"/>
                <a:gd name="connsiteX67" fmla="*/ 9308 w 54686"/>
                <a:gd name="connsiteY67" fmla="*/ 33161 h 48868"/>
                <a:gd name="connsiteX68" fmla="*/ 8726 w 54686"/>
                <a:gd name="connsiteY68" fmla="*/ 32579 h 48868"/>
                <a:gd name="connsiteX69" fmla="*/ 8145 w 54686"/>
                <a:gd name="connsiteY69" fmla="*/ 32579 h 48868"/>
                <a:gd name="connsiteX70" fmla="*/ 8145 w 54686"/>
                <a:gd name="connsiteY70" fmla="*/ 31997 h 48868"/>
                <a:gd name="connsiteX71" fmla="*/ 7563 w 54686"/>
                <a:gd name="connsiteY71" fmla="*/ 31415 h 48868"/>
                <a:gd name="connsiteX72" fmla="*/ 8145 w 54686"/>
                <a:gd name="connsiteY72" fmla="*/ 31415 h 48868"/>
                <a:gd name="connsiteX73" fmla="*/ 8726 w 54686"/>
                <a:gd name="connsiteY73" fmla="*/ 30834 h 48868"/>
                <a:gd name="connsiteX74" fmla="*/ 8726 w 54686"/>
                <a:gd name="connsiteY74" fmla="*/ 31415 h 48868"/>
                <a:gd name="connsiteX75" fmla="*/ 9308 w 54686"/>
                <a:gd name="connsiteY75" fmla="*/ 31415 h 48868"/>
                <a:gd name="connsiteX76" fmla="*/ 9308 w 54686"/>
                <a:gd name="connsiteY76" fmla="*/ 32579 h 48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4686" h="48868">
                  <a:moveTo>
                    <a:pt x="44214" y="1745"/>
                  </a:moveTo>
                  <a:lnTo>
                    <a:pt x="44214" y="1164"/>
                  </a:lnTo>
                  <a:lnTo>
                    <a:pt x="43632" y="582"/>
                  </a:lnTo>
                  <a:lnTo>
                    <a:pt x="44214" y="582"/>
                  </a:lnTo>
                  <a:lnTo>
                    <a:pt x="44796" y="0"/>
                  </a:lnTo>
                  <a:lnTo>
                    <a:pt x="45378" y="582"/>
                  </a:lnTo>
                  <a:lnTo>
                    <a:pt x="45960" y="582"/>
                  </a:lnTo>
                  <a:lnTo>
                    <a:pt x="45378" y="1164"/>
                  </a:lnTo>
                  <a:lnTo>
                    <a:pt x="45378" y="1745"/>
                  </a:lnTo>
                  <a:lnTo>
                    <a:pt x="44796" y="1164"/>
                  </a:lnTo>
                  <a:lnTo>
                    <a:pt x="44214" y="1745"/>
                  </a:lnTo>
                  <a:close/>
                  <a:moveTo>
                    <a:pt x="54105" y="19780"/>
                  </a:moveTo>
                  <a:lnTo>
                    <a:pt x="54686" y="19780"/>
                  </a:lnTo>
                  <a:lnTo>
                    <a:pt x="54105" y="20362"/>
                  </a:lnTo>
                  <a:lnTo>
                    <a:pt x="54105" y="20944"/>
                  </a:lnTo>
                  <a:lnTo>
                    <a:pt x="53523" y="20362"/>
                  </a:lnTo>
                  <a:lnTo>
                    <a:pt x="52941" y="20944"/>
                  </a:lnTo>
                  <a:lnTo>
                    <a:pt x="52941" y="20362"/>
                  </a:lnTo>
                  <a:lnTo>
                    <a:pt x="52359" y="19780"/>
                  </a:lnTo>
                  <a:lnTo>
                    <a:pt x="53523" y="19780"/>
                  </a:lnTo>
                  <a:lnTo>
                    <a:pt x="54105" y="19198"/>
                  </a:lnTo>
                  <a:lnTo>
                    <a:pt x="54105" y="19780"/>
                  </a:lnTo>
                  <a:close/>
                  <a:moveTo>
                    <a:pt x="50032" y="40724"/>
                  </a:moveTo>
                  <a:lnTo>
                    <a:pt x="49450" y="39560"/>
                  </a:lnTo>
                  <a:lnTo>
                    <a:pt x="50614" y="39560"/>
                  </a:lnTo>
                  <a:lnTo>
                    <a:pt x="51196" y="38397"/>
                  </a:lnTo>
                  <a:lnTo>
                    <a:pt x="51777" y="39560"/>
                  </a:lnTo>
                  <a:lnTo>
                    <a:pt x="52941" y="40142"/>
                  </a:lnTo>
                  <a:lnTo>
                    <a:pt x="51777" y="40724"/>
                  </a:lnTo>
                  <a:lnTo>
                    <a:pt x="51777" y="41887"/>
                  </a:lnTo>
                  <a:lnTo>
                    <a:pt x="50614" y="41305"/>
                  </a:lnTo>
                  <a:lnTo>
                    <a:pt x="49450" y="41887"/>
                  </a:lnTo>
                  <a:lnTo>
                    <a:pt x="50032" y="40724"/>
                  </a:lnTo>
                  <a:close/>
                  <a:moveTo>
                    <a:pt x="23852" y="18035"/>
                  </a:moveTo>
                  <a:lnTo>
                    <a:pt x="25016" y="18617"/>
                  </a:lnTo>
                  <a:lnTo>
                    <a:pt x="23852" y="19198"/>
                  </a:lnTo>
                  <a:lnTo>
                    <a:pt x="23852" y="20362"/>
                  </a:lnTo>
                  <a:lnTo>
                    <a:pt x="22689" y="19780"/>
                  </a:lnTo>
                  <a:lnTo>
                    <a:pt x="21526" y="20362"/>
                  </a:lnTo>
                  <a:lnTo>
                    <a:pt x="22107" y="19198"/>
                  </a:lnTo>
                  <a:lnTo>
                    <a:pt x="21526" y="18035"/>
                  </a:lnTo>
                  <a:lnTo>
                    <a:pt x="22689" y="18035"/>
                  </a:lnTo>
                  <a:lnTo>
                    <a:pt x="23271" y="16871"/>
                  </a:lnTo>
                  <a:lnTo>
                    <a:pt x="23852" y="18035"/>
                  </a:lnTo>
                  <a:close/>
                  <a:moveTo>
                    <a:pt x="15126" y="48287"/>
                  </a:moveTo>
                  <a:lnTo>
                    <a:pt x="15126" y="48868"/>
                  </a:lnTo>
                  <a:lnTo>
                    <a:pt x="14544" y="48287"/>
                  </a:lnTo>
                  <a:lnTo>
                    <a:pt x="13963" y="48868"/>
                  </a:lnTo>
                  <a:lnTo>
                    <a:pt x="13963" y="48287"/>
                  </a:lnTo>
                  <a:lnTo>
                    <a:pt x="13381" y="47705"/>
                  </a:lnTo>
                  <a:lnTo>
                    <a:pt x="14544" y="47705"/>
                  </a:lnTo>
                  <a:lnTo>
                    <a:pt x="15126" y="47123"/>
                  </a:lnTo>
                  <a:lnTo>
                    <a:pt x="15708" y="47705"/>
                  </a:lnTo>
                  <a:lnTo>
                    <a:pt x="16290" y="47705"/>
                  </a:lnTo>
                  <a:lnTo>
                    <a:pt x="15126" y="48287"/>
                  </a:lnTo>
                  <a:close/>
                  <a:moveTo>
                    <a:pt x="0" y="8145"/>
                  </a:moveTo>
                  <a:lnTo>
                    <a:pt x="0" y="8145"/>
                  </a:lnTo>
                  <a:lnTo>
                    <a:pt x="0" y="8145"/>
                  </a:lnTo>
                  <a:lnTo>
                    <a:pt x="0" y="7563"/>
                  </a:lnTo>
                  <a:lnTo>
                    <a:pt x="0" y="7563"/>
                  </a:lnTo>
                  <a:lnTo>
                    <a:pt x="0" y="8145"/>
                  </a:lnTo>
                  <a:lnTo>
                    <a:pt x="582" y="7563"/>
                  </a:lnTo>
                  <a:lnTo>
                    <a:pt x="582" y="7563"/>
                  </a:lnTo>
                  <a:lnTo>
                    <a:pt x="582" y="8145"/>
                  </a:lnTo>
                  <a:lnTo>
                    <a:pt x="0" y="8145"/>
                  </a:lnTo>
                  <a:lnTo>
                    <a:pt x="0" y="8145"/>
                  </a:lnTo>
                  <a:close/>
                  <a:moveTo>
                    <a:pt x="9308" y="32579"/>
                  </a:moveTo>
                  <a:lnTo>
                    <a:pt x="9308" y="33161"/>
                  </a:lnTo>
                  <a:lnTo>
                    <a:pt x="8726" y="32579"/>
                  </a:lnTo>
                  <a:lnTo>
                    <a:pt x="8145" y="32579"/>
                  </a:lnTo>
                  <a:lnTo>
                    <a:pt x="8145" y="31997"/>
                  </a:lnTo>
                  <a:lnTo>
                    <a:pt x="7563" y="31415"/>
                  </a:lnTo>
                  <a:lnTo>
                    <a:pt x="8145" y="31415"/>
                  </a:lnTo>
                  <a:lnTo>
                    <a:pt x="8726" y="30834"/>
                  </a:lnTo>
                  <a:lnTo>
                    <a:pt x="8726" y="31415"/>
                  </a:lnTo>
                  <a:lnTo>
                    <a:pt x="9308" y="31415"/>
                  </a:lnTo>
                  <a:lnTo>
                    <a:pt x="9308" y="32579"/>
                  </a:lnTo>
                  <a:close/>
                </a:path>
              </a:pathLst>
            </a:custGeom>
            <a:solidFill>
              <a:srgbClr val="FFFFFF"/>
            </a:solidFill>
            <a:ln w="5818" cap="flat">
              <a:noFill/>
              <a:prstDash val="solid"/>
              <a:miter/>
            </a:ln>
          </p:spPr>
          <p:txBody>
            <a:bodyPr rtlCol="0" anchor="ctr"/>
            <a:lstStyle/>
            <a:p>
              <a:endParaRPr lang="en-US">
                <a:solidFill>
                  <a:schemeClr val="bg1"/>
                </a:solidFill>
              </a:endParaRPr>
            </a:p>
          </p:txBody>
        </p:sp>
      </p:grpSp>
      <p:sp>
        <p:nvSpPr>
          <p:cNvPr id="36" name="Picture Placeholder 35">
            <a:extLst>
              <a:ext uri="{FF2B5EF4-FFF2-40B4-BE49-F238E27FC236}">
                <a16:creationId xmlns:a16="http://schemas.microsoft.com/office/drawing/2014/main" id="{0A87E5E9-862C-BC88-CB74-DCC03F606195}"/>
              </a:ext>
            </a:extLst>
          </p:cNvPr>
          <p:cNvSpPr>
            <a:spLocks noGrp="1"/>
          </p:cNvSpPr>
          <p:nvPr>
            <p:ph type="pic" sz="quarter" idx="19"/>
          </p:nvPr>
        </p:nvSpPr>
        <p:spPr>
          <a:xfrm>
            <a:off x="0" y="2924295"/>
            <a:ext cx="3621157" cy="7241015"/>
          </a:xfrm>
          <a:custGeom>
            <a:avLst/>
            <a:gdLst>
              <a:gd name="connsiteX0" fmla="*/ 0 w 3621157"/>
              <a:gd name="connsiteY0" fmla="*/ 0 h 7241015"/>
              <a:gd name="connsiteX1" fmla="*/ 1469693 w 3621157"/>
              <a:gd name="connsiteY1" fmla="*/ 1469838 h 7241015"/>
              <a:gd name="connsiteX2" fmla="*/ 1422125 w 3621157"/>
              <a:gd name="connsiteY2" fmla="*/ 1518874 h 7241015"/>
              <a:gd name="connsiteX3" fmla="*/ 3117210 w 3621157"/>
              <a:gd name="connsiteY3" fmla="*/ 3163187 h 7241015"/>
              <a:gd name="connsiteX4" fmla="*/ 3139697 w 3621157"/>
              <a:gd name="connsiteY4" fmla="*/ 3140006 h 7241015"/>
              <a:gd name="connsiteX5" fmla="*/ 3621157 w 3621157"/>
              <a:gd name="connsiteY5" fmla="*/ 3621513 h 7241015"/>
              <a:gd name="connsiteX6" fmla="*/ 0 w 3621157"/>
              <a:gd name="connsiteY6" fmla="*/ 7241015 h 7241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21157" h="7241015">
                <a:moveTo>
                  <a:pt x="0" y="0"/>
                </a:moveTo>
                <a:lnTo>
                  <a:pt x="1469693" y="1469838"/>
                </a:lnTo>
                <a:lnTo>
                  <a:pt x="1422125" y="1518874"/>
                </a:lnTo>
                <a:lnTo>
                  <a:pt x="3117210" y="3163187"/>
                </a:lnTo>
                <a:lnTo>
                  <a:pt x="3139697" y="3140006"/>
                </a:lnTo>
                <a:lnTo>
                  <a:pt x="3621157" y="3621513"/>
                </a:lnTo>
                <a:lnTo>
                  <a:pt x="0" y="7241015"/>
                </a:lnTo>
                <a:close/>
              </a:path>
            </a:pathLst>
          </a:custGeom>
          <a:solidFill>
            <a:schemeClr val="bg1">
              <a:lumMod val="85000"/>
            </a:schemeClr>
          </a:solidFill>
        </p:spPr>
        <p:txBody>
          <a:bodyPr wrap="square" anchor="ctr">
            <a:noAutofit/>
          </a:bodyPr>
          <a:lstStyle>
            <a:lvl1pPr>
              <a:defRPr>
                <a:solidFill>
                  <a:schemeClr val="bg1">
                    <a:lumMod val="85000"/>
                  </a:schemeClr>
                </a:solidFill>
              </a:defRPr>
            </a:lvl1pPr>
          </a:lstStyle>
          <a:p>
            <a:endParaRPr lang="en-US"/>
          </a:p>
        </p:txBody>
      </p:sp>
      <p:sp>
        <p:nvSpPr>
          <p:cNvPr id="37" name="Freeform 36">
            <a:extLst>
              <a:ext uri="{FF2B5EF4-FFF2-40B4-BE49-F238E27FC236}">
                <a16:creationId xmlns:a16="http://schemas.microsoft.com/office/drawing/2014/main" id="{C4A28FA9-5BED-8937-0CAF-326BC8AA5BE5}"/>
              </a:ext>
            </a:extLst>
          </p:cNvPr>
          <p:cNvSpPr/>
          <p:nvPr userDrawn="1"/>
        </p:nvSpPr>
        <p:spPr>
          <a:xfrm rot="18847736">
            <a:off x="2235240" y="4003173"/>
            <a:ext cx="226702" cy="2361584"/>
          </a:xfrm>
          <a:custGeom>
            <a:avLst/>
            <a:gdLst>
              <a:gd name="connsiteX0" fmla="*/ 0 w 39474"/>
              <a:gd name="connsiteY0" fmla="*/ 0 h 411206"/>
              <a:gd name="connsiteX1" fmla="*/ 39475 w 39474"/>
              <a:gd name="connsiteY1" fmla="*/ 0 h 411206"/>
              <a:gd name="connsiteX2" fmla="*/ 39475 w 39474"/>
              <a:gd name="connsiteY2" fmla="*/ 411206 h 411206"/>
              <a:gd name="connsiteX3" fmla="*/ 0 w 39474"/>
              <a:gd name="connsiteY3" fmla="*/ 411206 h 411206"/>
            </a:gdLst>
            <a:ahLst/>
            <a:cxnLst>
              <a:cxn ang="0">
                <a:pos x="connsiteX0" y="connsiteY0"/>
              </a:cxn>
              <a:cxn ang="0">
                <a:pos x="connsiteX1" y="connsiteY1"/>
              </a:cxn>
              <a:cxn ang="0">
                <a:pos x="connsiteX2" y="connsiteY2"/>
              </a:cxn>
              <a:cxn ang="0">
                <a:pos x="connsiteX3" y="connsiteY3"/>
              </a:cxn>
            </a:cxnLst>
            <a:rect l="l" t="t" r="r" b="b"/>
            <a:pathLst>
              <a:path w="39474" h="411206">
                <a:moveTo>
                  <a:pt x="0" y="0"/>
                </a:moveTo>
                <a:lnTo>
                  <a:pt x="39475" y="0"/>
                </a:lnTo>
                <a:lnTo>
                  <a:pt x="39475" y="411206"/>
                </a:lnTo>
                <a:lnTo>
                  <a:pt x="0" y="411206"/>
                </a:lnTo>
                <a:close/>
              </a:path>
            </a:pathLst>
          </a:custGeom>
          <a:solidFill>
            <a:srgbClr val="F15B2A"/>
          </a:solidFill>
          <a:ln w="3493" cap="flat">
            <a:noFill/>
            <a:prstDash val="solid"/>
            <a:miter/>
          </a:ln>
        </p:spPr>
        <p:txBody>
          <a:bodyPr rtlCol="0" anchor="ctr"/>
          <a:lstStyle/>
          <a:p>
            <a:endParaRPr lang="en-US"/>
          </a:p>
        </p:txBody>
      </p:sp>
      <p:sp>
        <p:nvSpPr>
          <p:cNvPr id="38" name="Slide Number Placeholder 5">
            <a:extLst>
              <a:ext uri="{FF2B5EF4-FFF2-40B4-BE49-F238E27FC236}">
                <a16:creationId xmlns:a16="http://schemas.microsoft.com/office/drawing/2014/main" id="{77326BF4-FC47-258B-BB18-96C0B7431BC4}"/>
              </a:ext>
            </a:extLst>
          </p:cNvPr>
          <p:cNvSpPr>
            <a:spLocks noGrp="1"/>
          </p:cNvSpPr>
          <p:nvPr>
            <p:ph type="sldNum" sz="quarter" idx="4"/>
          </p:nvPr>
        </p:nvSpPr>
        <p:spPr>
          <a:xfrm>
            <a:off x="7252897" y="10393101"/>
            <a:ext cx="416471" cy="464375"/>
          </a:xfrm>
          <a:prstGeom prst="rect">
            <a:avLst/>
          </a:prstGeom>
        </p:spPr>
        <p:txBody>
          <a:bodyPr vert="horz" lIns="91440" tIns="45720" rIns="91440" bIns="45720" rtlCol="0" anchor="ctr"/>
          <a:lstStyle>
            <a:lvl1pPr algn="r">
              <a:defRPr sz="1000">
                <a:solidFill>
                  <a:schemeClr val="bg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Tree>
    <p:extLst>
      <p:ext uri="{BB962C8B-B14F-4D97-AF65-F5344CB8AC3E}">
        <p14:creationId xmlns:p14="http://schemas.microsoft.com/office/powerpoint/2010/main" val="5214508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
    <p:spTree>
      <p:nvGrpSpPr>
        <p:cNvPr id="1" name=""/>
        <p:cNvGrpSpPr/>
        <p:nvPr/>
      </p:nvGrpSpPr>
      <p:grpSpPr>
        <a:xfrm>
          <a:off x="0" y="0"/>
          <a:ext cx="0" cy="0"/>
          <a:chOff x="0" y="0"/>
          <a:chExt cx="0" cy="0"/>
        </a:xfrm>
      </p:grpSpPr>
      <p:sp>
        <p:nvSpPr>
          <p:cNvPr id="11" name="Text Placeholder 32">
            <a:extLst>
              <a:ext uri="{FF2B5EF4-FFF2-40B4-BE49-F238E27FC236}">
                <a16:creationId xmlns:a16="http://schemas.microsoft.com/office/drawing/2014/main" id="{8FA5D8FC-0036-5768-4676-51E7640D75A0}"/>
              </a:ext>
            </a:extLst>
          </p:cNvPr>
          <p:cNvSpPr>
            <a:spLocks noGrp="1"/>
          </p:cNvSpPr>
          <p:nvPr>
            <p:ph type="body" sz="quarter" idx="32" hasCustomPrompt="1"/>
          </p:nvPr>
        </p:nvSpPr>
        <p:spPr>
          <a:xfrm>
            <a:off x="578472" y="4319436"/>
            <a:ext cx="6526988" cy="5281764"/>
          </a:xfrm>
          <a:prstGeom prst="rect">
            <a:avLst/>
          </a:prstGeom>
        </p:spPr>
        <p:txBody>
          <a:bodyPr numCol="2" spcCol="288000" anchor="t">
            <a:noAutofit/>
          </a:bodyPr>
          <a:lstStyle>
            <a:lvl1pPr marL="0" indent="0" algn="just">
              <a:lnSpc>
                <a:spcPct val="100000"/>
              </a:lnSpc>
              <a:spcBef>
                <a:spcPts val="0"/>
              </a:spcBef>
              <a:buNone/>
              <a:defRPr sz="1100" b="0" i="0">
                <a:solidFill>
                  <a:srgbClr val="41296C"/>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12" name="Text Placeholder 32">
            <a:extLst>
              <a:ext uri="{FF2B5EF4-FFF2-40B4-BE49-F238E27FC236}">
                <a16:creationId xmlns:a16="http://schemas.microsoft.com/office/drawing/2014/main" id="{7BD143DD-06A9-9483-8419-A0CB03713D05}"/>
              </a:ext>
            </a:extLst>
          </p:cNvPr>
          <p:cNvSpPr>
            <a:spLocks noGrp="1"/>
          </p:cNvSpPr>
          <p:nvPr>
            <p:ph type="body" sz="quarter" idx="33" hasCustomPrompt="1"/>
          </p:nvPr>
        </p:nvSpPr>
        <p:spPr>
          <a:xfrm>
            <a:off x="534571" y="945398"/>
            <a:ext cx="6570888" cy="1477038"/>
          </a:xfrm>
          <a:prstGeom prst="rect">
            <a:avLst/>
          </a:prstGeom>
        </p:spPr>
        <p:txBody>
          <a:bodyPr>
            <a:noAutofit/>
          </a:bodyPr>
          <a:lstStyle>
            <a:lvl1pPr marL="0" indent="0" algn="l">
              <a:buNone/>
              <a:defRPr sz="3000" b="1" i="0">
                <a:solidFill>
                  <a:srgbClr val="90278E"/>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 Heading</a:t>
            </a:r>
            <a:endParaRPr lang="en-US" dirty="0"/>
          </a:p>
        </p:txBody>
      </p:sp>
      <p:sp>
        <p:nvSpPr>
          <p:cNvPr id="13" name="Text Placeholder 32">
            <a:extLst>
              <a:ext uri="{FF2B5EF4-FFF2-40B4-BE49-F238E27FC236}">
                <a16:creationId xmlns:a16="http://schemas.microsoft.com/office/drawing/2014/main" id="{18BD94DB-6201-6919-B91C-140A75B5D801}"/>
              </a:ext>
            </a:extLst>
          </p:cNvPr>
          <p:cNvSpPr>
            <a:spLocks noGrp="1"/>
          </p:cNvSpPr>
          <p:nvPr>
            <p:ph type="body" sz="quarter" idx="34" hasCustomPrompt="1"/>
          </p:nvPr>
        </p:nvSpPr>
        <p:spPr>
          <a:xfrm>
            <a:off x="578472" y="2377975"/>
            <a:ext cx="6526988" cy="1897000"/>
          </a:xfrm>
          <a:prstGeom prst="rect">
            <a:avLst/>
          </a:prstGeom>
        </p:spPr>
        <p:txBody>
          <a:bodyPr numCol="1" spcCol="288000" anchor="t">
            <a:noAutofit/>
          </a:bodyPr>
          <a:lstStyle>
            <a:lvl1pPr marL="0" indent="0" algn="just">
              <a:lnSpc>
                <a:spcPct val="100000"/>
              </a:lnSpc>
              <a:spcBef>
                <a:spcPts val="0"/>
              </a:spcBef>
              <a:buNone/>
              <a:defRPr sz="1800" b="0" i="0">
                <a:solidFill>
                  <a:srgbClr val="41296C"/>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2" name="Freeform 1">
            <a:extLst>
              <a:ext uri="{FF2B5EF4-FFF2-40B4-BE49-F238E27FC236}">
                <a16:creationId xmlns:a16="http://schemas.microsoft.com/office/drawing/2014/main" id="{629EF5DE-E965-E3C5-FE38-C3D505286F27}"/>
              </a:ext>
            </a:extLst>
          </p:cNvPr>
          <p:cNvSpPr/>
          <p:nvPr userDrawn="1"/>
        </p:nvSpPr>
        <p:spPr>
          <a:xfrm>
            <a:off x="1018428" y="0"/>
            <a:ext cx="6757147" cy="1452226"/>
          </a:xfrm>
          <a:custGeom>
            <a:avLst/>
            <a:gdLst>
              <a:gd name="connsiteX0" fmla="*/ 750692 w 750691"/>
              <a:gd name="connsiteY0" fmla="*/ 329792 h 329791"/>
              <a:gd name="connsiteX1" fmla="*/ 750692 w 750691"/>
              <a:gd name="connsiteY1" fmla="*/ 0 h 329791"/>
              <a:gd name="connsiteX2" fmla="*/ 0 w 750691"/>
              <a:gd name="connsiteY2" fmla="*/ 0 h 329791"/>
            </a:gdLst>
            <a:ahLst/>
            <a:cxnLst>
              <a:cxn ang="0">
                <a:pos x="connsiteX0" y="connsiteY0"/>
              </a:cxn>
              <a:cxn ang="0">
                <a:pos x="connsiteX1" y="connsiteY1"/>
              </a:cxn>
              <a:cxn ang="0">
                <a:pos x="connsiteX2" y="connsiteY2"/>
              </a:cxn>
            </a:cxnLst>
            <a:rect l="l" t="t" r="r" b="b"/>
            <a:pathLst>
              <a:path w="750691" h="329791">
                <a:moveTo>
                  <a:pt x="750692" y="329792"/>
                </a:moveTo>
                <a:lnTo>
                  <a:pt x="750692" y="0"/>
                </a:lnTo>
                <a:lnTo>
                  <a:pt x="0" y="0"/>
                </a:lnTo>
                <a:close/>
              </a:path>
            </a:pathLst>
          </a:custGeom>
          <a:gradFill>
            <a:gsLst>
              <a:gs pos="11000">
                <a:srgbClr val="42286C"/>
              </a:gs>
              <a:gs pos="36000">
                <a:srgbClr val="992584"/>
              </a:gs>
              <a:gs pos="52000">
                <a:srgbClr val="C61B8A"/>
              </a:gs>
              <a:gs pos="75000">
                <a:srgbClr val="E13759"/>
              </a:gs>
              <a:gs pos="99930">
                <a:srgbClr val="EF4137"/>
              </a:gs>
            </a:gsLst>
            <a:lin ang="10800000" scaled="0"/>
          </a:gradFill>
          <a:ln w="3493"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B73899CD-F3EF-58E2-2377-EEB3F7059BF2}"/>
              </a:ext>
            </a:extLst>
          </p:cNvPr>
          <p:cNvSpPr/>
          <p:nvPr userDrawn="1"/>
        </p:nvSpPr>
        <p:spPr>
          <a:xfrm rot="16950296">
            <a:off x="6741334" y="339215"/>
            <a:ext cx="226708" cy="1936809"/>
          </a:xfrm>
          <a:custGeom>
            <a:avLst/>
            <a:gdLst>
              <a:gd name="connsiteX0" fmla="*/ 226708 w 226708"/>
              <a:gd name="connsiteY0" fmla="*/ 0 h 1936809"/>
              <a:gd name="connsiteX1" fmla="*/ 226708 w 226708"/>
              <a:gd name="connsiteY1" fmla="*/ 1886529 h 1936809"/>
              <a:gd name="connsiteX2" fmla="*/ 0 w 226708"/>
              <a:gd name="connsiteY2" fmla="*/ 1936809 h 1936809"/>
              <a:gd name="connsiteX3" fmla="*/ 0 w 226708"/>
              <a:gd name="connsiteY3" fmla="*/ 0 h 1936809"/>
            </a:gdLst>
            <a:ahLst/>
            <a:cxnLst>
              <a:cxn ang="0">
                <a:pos x="connsiteX0" y="connsiteY0"/>
              </a:cxn>
              <a:cxn ang="0">
                <a:pos x="connsiteX1" y="connsiteY1"/>
              </a:cxn>
              <a:cxn ang="0">
                <a:pos x="connsiteX2" y="connsiteY2"/>
              </a:cxn>
              <a:cxn ang="0">
                <a:pos x="connsiteX3" y="connsiteY3"/>
              </a:cxn>
            </a:cxnLst>
            <a:rect l="l" t="t" r="r" b="b"/>
            <a:pathLst>
              <a:path w="226708" h="1936809">
                <a:moveTo>
                  <a:pt x="226708" y="0"/>
                </a:moveTo>
                <a:lnTo>
                  <a:pt x="226708" y="1886529"/>
                </a:lnTo>
                <a:lnTo>
                  <a:pt x="0" y="1936809"/>
                </a:lnTo>
                <a:lnTo>
                  <a:pt x="0" y="0"/>
                </a:lnTo>
                <a:close/>
              </a:path>
            </a:pathLst>
          </a:custGeom>
          <a:solidFill>
            <a:srgbClr val="F15B2A"/>
          </a:solidFill>
          <a:ln w="3493" cap="flat">
            <a:noFill/>
            <a:prstDash val="solid"/>
            <a:miter/>
          </a:ln>
        </p:spPr>
        <p:txBody>
          <a:bodyPr rtlCol="0" anchor="ctr"/>
          <a:lstStyle/>
          <a:p>
            <a:endParaRPr lang="en-US"/>
          </a:p>
        </p:txBody>
      </p:sp>
      <p:sp>
        <p:nvSpPr>
          <p:cNvPr id="9" name="Slide Number Placeholder 5">
            <a:extLst>
              <a:ext uri="{FF2B5EF4-FFF2-40B4-BE49-F238E27FC236}">
                <a16:creationId xmlns:a16="http://schemas.microsoft.com/office/drawing/2014/main" id="{29F88981-F9F3-6EFC-7CC0-674E781E4147}"/>
              </a:ext>
            </a:extLst>
          </p:cNvPr>
          <p:cNvSpPr>
            <a:spLocks noGrp="1"/>
          </p:cNvSpPr>
          <p:nvPr>
            <p:ph type="sldNum" sz="quarter" idx="4"/>
          </p:nvPr>
        </p:nvSpPr>
        <p:spPr>
          <a:xfrm>
            <a:off x="7252897" y="10393101"/>
            <a:ext cx="416471" cy="464375"/>
          </a:xfrm>
          <a:prstGeom prst="rect">
            <a:avLst/>
          </a:prstGeom>
        </p:spPr>
        <p:txBody>
          <a:bodyPr vert="horz" lIns="91440" tIns="45720" rIns="91440" bIns="45720" rtlCol="0" anchor="ctr"/>
          <a:lstStyle>
            <a:lvl1pPr algn="r">
              <a:defRPr sz="1000">
                <a:solidFill>
                  <a:srgbClr val="41296C"/>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Tree>
    <p:extLst>
      <p:ext uri="{BB962C8B-B14F-4D97-AF65-F5344CB8AC3E}">
        <p14:creationId xmlns:p14="http://schemas.microsoft.com/office/powerpoint/2010/main" val="3434253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Text Slide 02">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E9F64B7A-0E1D-67F9-B73F-EB09C7515A94}"/>
              </a:ext>
            </a:extLst>
          </p:cNvPr>
          <p:cNvSpPr/>
          <p:nvPr userDrawn="1"/>
        </p:nvSpPr>
        <p:spPr>
          <a:xfrm flipH="1">
            <a:off x="-1" y="-23818"/>
            <a:ext cx="7775575" cy="6282602"/>
          </a:xfrm>
          <a:custGeom>
            <a:avLst/>
            <a:gdLst>
              <a:gd name="connsiteX0" fmla="*/ 1667049 w 1667049"/>
              <a:gd name="connsiteY0" fmla="*/ 706185 h 1346962"/>
              <a:gd name="connsiteX1" fmla="*/ 1667049 w 1667049"/>
              <a:gd name="connsiteY1" fmla="*/ 0 h 1346962"/>
              <a:gd name="connsiteX2" fmla="*/ 0 w 1667049"/>
              <a:gd name="connsiteY2" fmla="*/ 0 h 1346962"/>
              <a:gd name="connsiteX3" fmla="*/ 0 w 1667049"/>
              <a:gd name="connsiteY3" fmla="*/ 340318 h 1346962"/>
              <a:gd name="connsiteX4" fmla="*/ 1017217 w 1667049"/>
              <a:gd name="connsiteY4" fmla="*/ 1346963 h 1346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049" h="1346962">
                <a:moveTo>
                  <a:pt x="1667049" y="706185"/>
                </a:moveTo>
                <a:lnTo>
                  <a:pt x="1667049" y="0"/>
                </a:lnTo>
                <a:lnTo>
                  <a:pt x="0" y="0"/>
                </a:lnTo>
                <a:lnTo>
                  <a:pt x="0" y="340318"/>
                </a:lnTo>
                <a:lnTo>
                  <a:pt x="1017217" y="1346963"/>
                </a:lnTo>
                <a:close/>
              </a:path>
            </a:pathLst>
          </a:custGeom>
          <a:solidFill>
            <a:srgbClr val="FFFFFF"/>
          </a:solidFill>
          <a:ln w="5117"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F430931F-C770-4CE9-DCA5-09B9CF343A46}"/>
              </a:ext>
            </a:extLst>
          </p:cNvPr>
          <p:cNvSpPr/>
          <p:nvPr userDrawn="1"/>
        </p:nvSpPr>
        <p:spPr>
          <a:xfrm flipH="1">
            <a:off x="11930" y="3598929"/>
            <a:ext cx="5699222" cy="6478040"/>
          </a:xfrm>
          <a:custGeom>
            <a:avLst/>
            <a:gdLst>
              <a:gd name="connsiteX0" fmla="*/ 1221889 w 1221888"/>
              <a:gd name="connsiteY0" fmla="*/ 1204397 h 1388863"/>
              <a:gd name="connsiteX1" fmla="*/ 0 w 1221888"/>
              <a:gd name="connsiteY1" fmla="*/ 0 h 1388863"/>
              <a:gd name="connsiteX2" fmla="*/ 0 w 1221888"/>
              <a:gd name="connsiteY2" fmla="*/ 107307 h 1388863"/>
              <a:gd name="connsiteX3" fmla="*/ 0 w 1221888"/>
              <a:gd name="connsiteY3" fmla="*/ 177824 h 1388863"/>
              <a:gd name="connsiteX4" fmla="*/ 1221889 w 1221888"/>
              <a:gd name="connsiteY4" fmla="*/ 1388864 h 1388863"/>
              <a:gd name="connsiteX5" fmla="*/ 1221889 w 1221888"/>
              <a:gd name="connsiteY5" fmla="*/ 1204397 h 138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1888" h="1388863">
                <a:moveTo>
                  <a:pt x="1221889" y="1204397"/>
                </a:moveTo>
                <a:lnTo>
                  <a:pt x="0" y="0"/>
                </a:lnTo>
                <a:lnTo>
                  <a:pt x="0" y="107307"/>
                </a:lnTo>
                <a:lnTo>
                  <a:pt x="0" y="177824"/>
                </a:lnTo>
                <a:lnTo>
                  <a:pt x="1221889" y="1388864"/>
                </a:lnTo>
                <a:lnTo>
                  <a:pt x="1221889" y="1204397"/>
                </a:lnTo>
                <a:close/>
              </a:path>
            </a:pathLst>
          </a:custGeom>
          <a:solidFill>
            <a:srgbClr val="F15B2A"/>
          </a:solidFill>
          <a:ln w="5117" cap="flat">
            <a:noFill/>
            <a:prstDash val="solid"/>
            <a:miter/>
          </a:ln>
        </p:spPr>
        <p:txBody>
          <a:bodyPr rtlCol="0" anchor="ctr"/>
          <a:lstStyle/>
          <a:p>
            <a:endParaRPr lang="en-US"/>
          </a:p>
        </p:txBody>
      </p:sp>
      <p:sp>
        <p:nvSpPr>
          <p:cNvPr id="66" name="Rectangle 65">
            <a:extLst>
              <a:ext uri="{FF2B5EF4-FFF2-40B4-BE49-F238E27FC236}">
                <a16:creationId xmlns:a16="http://schemas.microsoft.com/office/drawing/2014/main" id="{032738D5-DA86-7D56-C92E-436CBC16B251}"/>
              </a:ext>
            </a:extLst>
          </p:cNvPr>
          <p:cNvSpPr/>
          <p:nvPr userDrawn="1"/>
        </p:nvSpPr>
        <p:spPr>
          <a:xfrm rot="16200000">
            <a:off x="5426584" y="8108590"/>
            <a:ext cx="3886200" cy="215444"/>
          </a:xfrm>
          <a:prstGeom prst="rect">
            <a:avLst/>
          </a:prstGeom>
        </p:spPr>
        <p:txBody>
          <a:bodyPr>
            <a:spAutoFit/>
          </a:bodyPr>
          <a:lstStyle/>
          <a:p>
            <a:r>
              <a:rPr lang="fr-CA" sz="800" dirty="0">
                <a:solidFill>
                  <a:schemeClr val="bg1"/>
                </a:solidFill>
              </a:rPr>
              <a:t>INTERGENERATIONAL DIGITAL SERVICE LEARNING</a:t>
            </a:r>
          </a:p>
        </p:txBody>
      </p:sp>
      <p:sp>
        <p:nvSpPr>
          <p:cNvPr id="3" name="Freeform 2">
            <a:extLst>
              <a:ext uri="{FF2B5EF4-FFF2-40B4-BE49-F238E27FC236}">
                <a16:creationId xmlns:a16="http://schemas.microsoft.com/office/drawing/2014/main" id="{24535090-A516-91A2-17B1-516E45F96122}"/>
              </a:ext>
            </a:extLst>
          </p:cNvPr>
          <p:cNvSpPr/>
          <p:nvPr userDrawn="1"/>
        </p:nvSpPr>
        <p:spPr>
          <a:xfrm flipH="1">
            <a:off x="-1" y="-23818"/>
            <a:ext cx="7775575" cy="6282607"/>
          </a:xfrm>
          <a:custGeom>
            <a:avLst/>
            <a:gdLst>
              <a:gd name="connsiteX0" fmla="*/ 7775575 w 7775575"/>
              <a:gd name="connsiteY0" fmla="*/ 0 h 6282607"/>
              <a:gd name="connsiteX1" fmla="*/ 0 w 7775575"/>
              <a:gd name="connsiteY1" fmla="*/ 0 h 6282607"/>
              <a:gd name="connsiteX2" fmla="*/ 0 w 7775575"/>
              <a:gd name="connsiteY2" fmla="*/ 1587337 h 6282607"/>
              <a:gd name="connsiteX3" fmla="*/ 4744580 w 7775575"/>
              <a:gd name="connsiteY3" fmla="*/ 6282607 h 6282607"/>
              <a:gd name="connsiteX4" fmla="*/ 7775575 w 7775575"/>
              <a:gd name="connsiteY4" fmla="*/ 3293842 h 6282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5575" h="6282607">
                <a:moveTo>
                  <a:pt x="7775575" y="0"/>
                </a:moveTo>
                <a:lnTo>
                  <a:pt x="0" y="0"/>
                </a:lnTo>
                <a:lnTo>
                  <a:pt x="0" y="1587337"/>
                </a:lnTo>
                <a:lnTo>
                  <a:pt x="4744580" y="6282607"/>
                </a:lnTo>
                <a:lnTo>
                  <a:pt x="7775575" y="3293842"/>
                </a:lnTo>
                <a:close/>
              </a:path>
            </a:pathLst>
          </a:custGeom>
          <a:gradFill>
            <a:gsLst>
              <a:gs pos="17000">
                <a:srgbClr val="42286C"/>
              </a:gs>
              <a:gs pos="51940">
                <a:srgbClr val="C61B8A"/>
              </a:gs>
              <a:gs pos="81000">
                <a:srgbClr val="E13759"/>
              </a:gs>
              <a:gs pos="99930">
                <a:srgbClr val="EF4137"/>
              </a:gs>
            </a:gsLst>
            <a:lin ang="16200000" scaled="1"/>
          </a:gradFill>
          <a:ln w="5117" cap="flat">
            <a:noFill/>
            <a:prstDash val="solid"/>
            <a:miter/>
          </a:ln>
        </p:spPr>
        <p:txBody>
          <a:bodyPr rtlCol="0" anchor="ctr"/>
          <a:lstStyle/>
          <a:p>
            <a:endParaRPr lang="en-US" dirty="0"/>
          </a:p>
        </p:txBody>
      </p:sp>
      <p:sp>
        <p:nvSpPr>
          <p:cNvPr id="8" name="Picture Placeholder 7">
            <a:extLst>
              <a:ext uri="{FF2B5EF4-FFF2-40B4-BE49-F238E27FC236}">
                <a16:creationId xmlns:a16="http://schemas.microsoft.com/office/drawing/2014/main" id="{742FA22D-9754-9024-3F22-51A4E079EA47}"/>
              </a:ext>
            </a:extLst>
          </p:cNvPr>
          <p:cNvSpPr>
            <a:spLocks noGrp="1"/>
          </p:cNvSpPr>
          <p:nvPr>
            <p:ph type="pic" sz="quarter" idx="35"/>
          </p:nvPr>
        </p:nvSpPr>
        <p:spPr>
          <a:xfrm>
            <a:off x="-6" y="3251735"/>
            <a:ext cx="3030995" cy="5987069"/>
          </a:xfrm>
          <a:custGeom>
            <a:avLst/>
            <a:gdLst>
              <a:gd name="connsiteX0" fmla="*/ 0 w 3030995"/>
              <a:gd name="connsiteY0" fmla="*/ 0 h 5987069"/>
              <a:gd name="connsiteX1" fmla="*/ 3030995 w 3030995"/>
              <a:gd name="connsiteY1" fmla="*/ 2988765 h 5987069"/>
              <a:gd name="connsiteX2" fmla="*/ 2933143 w 3030995"/>
              <a:gd name="connsiteY2" fmla="*/ 3084103 h 5987069"/>
              <a:gd name="connsiteX3" fmla="*/ 0 w 3030995"/>
              <a:gd name="connsiteY3" fmla="*/ 5987069 h 5987069"/>
            </a:gdLst>
            <a:ahLst/>
            <a:cxnLst>
              <a:cxn ang="0">
                <a:pos x="connsiteX0" y="connsiteY0"/>
              </a:cxn>
              <a:cxn ang="0">
                <a:pos x="connsiteX1" y="connsiteY1"/>
              </a:cxn>
              <a:cxn ang="0">
                <a:pos x="connsiteX2" y="connsiteY2"/>
              </a:cxn>
              <a:cxn ang="0">
                <a:pos x="connsiteX3" y="connsiteY3"/>
              </a:cxn>
            </a:cxnLst>
            <a:rect l="l" t="t" r="r" b="b"/>
            <a:pathLst>
              <a:path w="3030995" h="5987069">
                <a:moveTo>
                  <a:pt x="0" y="0"/>
                </a:moveTo>
                <a:lnTo>
                  <a:pt x="3030995" y="2988765"/>
                </a:lnTo>
                <a:lnTo>
                  <a:pt x="2933143" y="3084103"/>
                </a:lnTo>
                <a:lnTo>
                  <a:pt x="0" y="5987069"/>
                </a:lnTo>
                <a:close/>
              </a:path>
            </a:pathLst>
          </a:custGeom>
          <a:solidFill>
            <a:schemeClr val="bg1">
              <a:lumMod val="85000"/>
            </a:schemeClr>
          </a:solidFill>
        </p:spPr>
        <p:txBody>
          <a:bodyPr wrap="square" anchor="ctr">
            <a:noAutofit/>
          </a:bodyPr>
          <a:lstStyle>
            <a:lvl1pPr>
              <a:defRPr>
                <a:solidFill>
                  <a:schemeClr val="bg1">
                    <a:lumMod val="85000"/>
                  </a:schemeClr>
                </a:solidFill>
              </a:defRPr>
            </a:lvl1pPr>
          </a:lstStyle>
          <a:p>
            <a:endParaRPr lang="en-US"/>
          </a:p>
        </p:txBody>
      </p:sp>
      <p:sp>
        <p:nvSpPr>
          <p:cNvPr id="9" name="Text Placeholder 32">
            <a:extLst>
              <a:ext uri="{FF2B5EF4-FFF2-40B4-BE49-F238E27FC236}">
                <a16:creationId xmlns:a16="http://schemas.microsoft.com/office/drawing/2014/main" id="{2F28AC84-A2A2-5083-7033-64918ED06FB6}"/>
              </a:ext>
            </a:extLst>
          </p:cNvPr>
          <p:cNvSpPr>
            <a:spLocks noGrp="1"/>
          </p:cNvSpPr>
          <p:nvPr>
            <p:ph type="body" sz="quarter" idx="33" hasCustomPrompt="1"/>
          </p:nvPr>
        </p:nvSpPr>
        <p:spPr>
          <a:xfrm>
            <a:off x="807682" y="799907"/>
            <a:ext cx="4015980" cy="1064757"/>
          </a:xfrm>
          <a:prstGeom prst="rect">
            <a:avLst/>
          </a:prstGeom>
        </p:spPr>
        <p:txBody>
          <a:bodyPr>
            <a:noAutofit/>
          </a:bodyPr>
          <a:lstStyle>
            <a:lvl1pPr marL="0" indent="0" algn="l">
              <a:buNone/>
              <a:defRPr sz="3000" b="1"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 Heading</a:t>
            </a:r>
            <a:endParaRPr lang="en-US" dirty="0"/>
          </a:p>
        </p:txBody>
      </p:sp>
      <p:sp>
        <p:nvSpPr>
          <p:cNvPr id="10" name="Text Placeholder 32">
            <a:extLst>
              <a:ext uri="{FF2B5EF4-FFF2-40B4-BE49-F238E27FC236}">
                <a16:creationId xmlns:a16="http://schemas.microsoft.com/office/drawing/2014/main" id="{5D4B2C35-C8CB-CF12-459B-C8B7ACB59F9E}"/>
              </a:ext>
            </a:extLst>
          </p:cNvPr>
          <p:cNvSpPr>
            <a:spLocks noGrp="1"/>
          </p:cNvSpPr>
          <p:nvPr>
            <p:ph type="body" sz="quarter" idx="34" hasCustomPrompt="1"/>
          </p:nvPr>
        </p:nvSpPr>
        <p:spPr>
          <a:xfrm>
            <a:off x="849676" y="2004764"/>
            <a:ext cx="3989150" cy="1611924"/>
          </a:xfrm>
          <a:prstGeom prst="rect">
            <a:avLst/>
          </a:prstGeom>
        </p:spPr>
        <p:txBody>
          <a:bodyPr numCol="1" spcCol="288000" anchor="t">
            <a:noAutofit/>
          </a:bodyPr>
          <a:lstStyle>
            <a:lvl1pPr marL="0" indent="0" algn="just">
              <a:lnSpc>
                <a:spcPct val="100000"/>
              </a:lnSpc>
              <a:spcBef>
                <a:spcPts val="0"/>
              </a:spcBef>
              <a:buNone/>
              <a:defRPr sz="18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11" name="Text Placeholder 32">
            <a:extLst>
              <a:ext uri="{FF2B5EF4-FFF2-40B4-BE49-F238E27FC236}">
                <a16:creationId xmlns:a16="http://schemas.microsoft.com/office/drawing/2014/main" id="{9B9E0C61-F225-32B7-8E52-24FCB916957F}"/>
              </a:ext>
            </a:extLst>
          </p:cNvPr>
          <p:cNvSpPr>
            <a:spLocks noGrp="1"/>
          </p:cNvSpPr>
          <p:nvPr>
            <p:ph type="body" sz="quarter" idx="17" hasCustomPrompt="1"/>
          </p:nvPr>
        </p:nvSpPr>
        <p:spPr>
          <a:xfrm>
            <a:off x="3119597" y="7498164"/>
            <a:ext cx="3257392" cy="1845861"/>
          </a:xfrm>
          <a:prstGeom prst="rect">
            <a:avLst/>
          </a:prstGeom>
        </p:spPr>
        <p:txBody>
          <a:bodyPr>
            <a:noAutofit/>
          </a:bodyPr>
          <a:lstStyle>
            <a:lvl1pPr marL="0" indent="0" algn="ctr">
              <a:lnSpc>
                <a:spcPts val="2020"/>
              </a:lnSpc>
              <a:spcBef>
                <a:spcPts val="0"/>
              </a:spcBef>
              <a:buNone/>
              <a:defRPr sz="1938" b="1" i="0">
                <a:solidFill>
                  <a:srgbClr val="41296C"/>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QUOTE HERE</a:t>
            </a:r>
          </a:p>
          <a:p>
            <a:pPr lvl="0"/>
            <a:endParaRPr lang="en-US" dirty="0"/>
          </a:p>
        </p:txBody>
      </p:sp>
      <p:sp>
        <p:nvSpPr>
          <p:cNvPr id="13" name="Text Placeholder 32">
            <a:extLst>
              <a:ext uri="{FF2B5EF4-FFF2-40B4-BE49-F238E27FC236}">
                <a16:creationId xmlns:a16="http://schemas.microsoft.com/office/drawing/2014/main" id="{DA2DC231-DF7F-4BD8-618F-606DDB4B5F70}"/>
              </a:ext>
            </a:extLst>
          </p:cNvPr>
          <p:cNvSpPr>
            <a:spLocks noGrp="1"/>
          </p:cNvSpPr>
          <p:nvPr>
            <p:ph type="body" sz="quarter" idx="14" hasCustomPrompt="1"/>
          </p:nvPr>
        </p:nvSpPr>
        <p:spPr>
          <a:xfrm>
            <a:off x="3119597" y="9557441"/>
            <a:ext cx="3257392" cy="522755"/>
          </a:xfrm>
          <a:prstGeom prst="rect">
            <a:avLst/>
          </a:prstGeom>
        </p:spPr>
        <p:txBody>
          <a:bodyPr>
            <a:noAutofit/>
          </a:bodyPr>
          <a:lstStyle>
            <a:lvl1pPr marL="0" indent="0" algn="ctr">
              <a:lnSpc>
                <a:spcPts val="2020"/>
              </a:lnSpc>
              <a:spcBef>
                <a:spcPts val="0"/>
              </a:spcBef>
              <a:buNone/>
              <a:defRPr sz="1400" b="0" i="0">
                <a:solidFill>
                  <a:srgbClr val="F15B2A"/>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NAME</a:t>
            </a:r>
          </a:p>
          <a:p>
            <a:pPr lvl="0"/>
            <a:endParaRPr lang="en-US" dirty="0"/>
          </a:p>
        </p:txBody>
      </p:sp>
      <p:sp>
        <p:nvSpPr>
          <p:cNvPr id="15" name="Slide Number Placeholder 5">
            <a:extLst>
              <a:ext uri="{FF2B5EF4-FFF2-40B4-BE49-F238E27FC236}">
                <a16:creationId xmlns:a16="http://schemas.microsoft.com/office/drawing/2014/main" id="{9CED93B4-918C-7D80-CAA7-274799ECCB56}"/>
              </a:ext>
            </a:extLst>
          </p:cNvPr>
          <p:cNvSpPr>
            <a:spLocks noGrp="1"/>
          </p:cNvSpPr>
          <p:nvPr>
            <p:ph type="sldNum" sz="quarter" idx="4"/>
          </p:nvPr>
        </p:nvSpPr>
        <p:spPr>
          <a:xfrm>
            <a:off x="7252897" y="10393101"/>
            <a:ext cx="416471" cy="464375"/>
          </a:xfrm>
          <a:prstGeom prst="rect">
            <a:avLst/>
          </a:prstGeom>
        </p:spPr>
        <p:txBody>
          <a:bodyPr vert="horz" lIns="91440" tIns="45720" rIns="91440" bIns="45720" rtlCol="0" anchor="ctr"/>
          <a:lstStyle>
            <a:lvl1pPr algn="r">
              <a:defRPr sz="1000">
                <a:solidFill>
                  <a:srgbClr val="41296C"/>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Tree>
    <p:extLst>
      <p:ext uri="{BB962C8B-B14F-4D97-AF65-F5344CB8AC3E}">
        <p14:creationId xmlns:p14="http://schemas.microsoft.com/office/powerpoint/2010/main" val="31943421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Text Slide 03">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A2695190-E186-A842-8D0F-53BF30B0FC67}"/>
              </a:ext>
            </a:extLst>
          </p:cNvPr>
          <p:cNvSpPr/>
          <p:nvPr userDrawn="1"/>
        </p:nvSpPr>
        <p:spPr>
          <a:xfrm rot="10800000" flipH="1">
            <a:off x="-25188" y="-1"/>
            <a:ext cx="7775575" cy="9081861"/>
          </a:xfrm>
          <a:custGeom>
            <a:avLst/>
            <a:gdLst>
              <a:gd name="connsiteX0" fmla="*/ 0 w 1172672"/>
              <a:gd name="connsiteY0" fmla="*/ 0 h 1226238"/>
              <a:gd name="connsiteX1" fmla="*/ 0 w 1172672"/>
              <a:gd name="connsiteY1" fmla="*/ 1226238 h 1226238"/>
              <a:gd name="connsiteX2" fmla="*/ 1172672 w 1172672"/>
              <a:gd name="connsiteY2" fmla="*/ 1226238 h 1226238"/>
            </a:gdLst>
            <a:ahLst/>
            <a:cxnLst>
              <a:cxn ang="0">
                <a:pos x="connsiteX0" y="connsiteY0"/>
              </a:cxn>
              <a:cxn ang="0">
                <a:pos x="connsiteX1" y="connsiteY1"/>
              </a:cxn>
              <a:cxn ang="0">
                <a:pos x="connsiteX2" y="connsiteY2"/>
              </a:cxn>
            </a:cxnLst>
            <a:rect l="l" t="t" r="r" b="b"/>
            <a:pathLst>
              <a:path w="1172672" h="1226238">
                <a:moveTo>
                  <a:pt x="0" y="0"/>
                </a:moveTo>
                <a:lnTo>
                  <a:pt x="0" y="1226238"/>
                </a:lnTo>
                <a:lnTo>
                  <a:pt x="1172672" y="1226238"/>
                </a:lnTo>
                <a:close/>
              </a:path>
            </a:pathLst>
          </a:custGeom>
          <a:gradFill>
            <a:gsLst>
              <a:gs pos="0">
                <a:srgbClr val="42286C"/>
              </a:gs>
              <a:gs pos="27690">
                <a:srgbClr val="992584"/>
              </a:gs>
              <a:gs pos="51940">
                <a:srgbClr val="C61B8A"/>
              </a:gs>
              <a:gs pos="68050">
                <a:srgbClr val="E13759"/>
              </a:gs>
              <a:gs pos="99930">
                <a:srgbClr val="EF4137"/>
              </a:gs>
            </a:gsLst>
            <a:lin ang="16200000" scaled="1"/>
          </a:gradFill>
          <a:ln w="3493" cap="flat">
            <a:noFill/>
            <a:prstDash val="solid"/>
            <a:miter/>
          </a:ln>
        </p:spPr>
        <p:txBody>
          <a:bodyPr rtlCol="0" anchor="ctr"/>
          <a:lstStyle/>
          <a:p>
            <a:endParaRPr lang="en-US"/>
          </a:p>
        </p:txBody>
      </p:sp>
      <p:sp>
        <p:nvSpPr>
          <p:cNvPr id="23" name="Picture Placeholder 22">
            <a:extLst>
              <a:ext uri="{FF2B5EF4-FFF2-40B4-BE49-F238E27FC236}">
                <a16:creationId xmlns:a16="http://schemas.microsoft.com/office/drawing/2014/main" id="{76ECBF9F-A275-8ED7-EFFE-594CECAD1767}"/>
              </a:ext>
            </a:extLst>
          </p:cNvPr>
          <p:cNvSpPr>
            <a:spLocks noGrp="1"/>
          </p:cNvSpPr>
          <p:nvPr>
            <p:ph type="pic" sz="quarter" idx="10"/>
          </p:nvPr>
        </p:nvSpPr>
        <p:spPr>
          <a:xfrm>
            <a:off x="4427614" y="-1"/>
            <a:ext cx="3347961" cy="7157678"/>
          </a:xfrm>
          <a:custGeom>
            <a:avLst/>
            <a:gdLst>
              <a:gd name="connsiteX0" fmla="*/ 3347961 w 3347961"/>
              <a:gd name="connsiteY0" fmla="*/ 0 h 7157678"/>
              <a:gd name="connsiteX1" fmla="*/ 3347961 w 3347961"/>
              <a:gd name="connsiteY1" fmla="*/ 7157678 h 7157678"/>
              <a:gd name="connsiteX2" fmla="*/ 2489144 w 3347961"/>
              <a:gd name="connsiteY2" fmla="*/ 6292071 h 7157678"/>
              <a:gd name="connsiteX3" fmla="*/ 2363510 w 3347961"/>
              <a:gd name="connsiteY3" fmla="*/ 6164228 h 7157678"/>
              <a:gd name="connsiteX4" fmla="*/ 2445463 w 3347961"/>
              <a:gd name="connsiteY4" fmla="*/ 6082275 h 7157678"/>
              <a:gd name="connsiteX5" fmla="*/ 775571 w 3347961"/>
              <a:gd name="connsiteY5" fmla="*/ 4412383 h 7157678"/>
              <a:gd name="connsiteX6" fmla="*/ 708929 w 3347961"/>
              <a:gd name="connsiteY6" fmla="*/ 4479024 h 7157678"/>
              <a:gd name="connsiteX7" fmla="*/ 437594 w 3347961"/>
              <a:gd name="connsiteY7" fmla="*/ 4204448 h 7157678"/>
              <a:gd name="connsiteX8" fmla="*/ 0 w 3347961"/>
              <a:gd name="connsiteY8" fmla="*/ 3765095 h 7157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7961" h="7157678">
                <a:moveTo>
                  <a:pt x="3347961" y="0"/>
                </a:moveTo>
                <a:lnTo>
                  <a:pt x="3347961" y="7157678"/>
                </a:lnTo>
                <a:cubicBezTo>
                  <a:pt x="3049563" y="6859441"/>
                  <a:pt x="2765716" y="6572846"/>
                  <a:pt x="2489144" y="6292071"/>
                </a:cubicBezTo>
                <a:lnTo>
                  <a:pt x="2363510" y="6164228"/>
                </a:lnTo>
                <a:lnTo>
                  <a:pt x="2445463" y="6082275"/>
                </a:lnTo>
                <a:lnTo>
                  <a:pt x="775571" y="4412383"/>
                </a:lnTo>
                <a:lnTo>
                  <a:pt x="708929" y="4479024"/>
                </a:lnTo>
                <a:lnTo>
                  <a:pt x="437594" y="4204448"/>
                </a:lnTo>
                <a:cubicBezTo>
                  <a:pt x="294761" y="4060422"/>
                  <a:pt x="149199" y="3914214"/>
                  <a:pt x="0" y="3765095"/>
                </a:cubicBezTo>
                <a:close/>
              </a:path>
            </a:pathLst>
          </a:custGeom>
          <a:solidFill>
            <a:schemeClr val="bg1">
              <a:lumMod val="85000"/>
            </a:schemeClr>
          </a:solidFill>
        </p:spPr>
        <p:txBody>
          <a:bodyPr wrap="square" anchor="ctr">
            <a:noAutofit/>
          </a:bodyPr>
          <a:lstStyle>
            <a:lvl1pPr algn="ctr">
              <a:defRPr>
                <a:solidFill>
                  <a:schemeClr val="bg1">
                    <a:lumMod val="85000"/>
                  </a:schemeClr>
                </a:solidFill>
              </a:defRPr>
            </a:lvl1pPr>
          </a:lstStyle>
          <a:p>
            <a:endParaRPr lang="en-US"/>
          </a:p>
        </p:txBody>
      </p:sp>
      <p:sp>
        <p:nvSpPr>
          <p:cNvPr id="24" name="Freeform 23">
            <a:extLst>
              <a:ext uri="{FF2B5EF4-FFF2-40B4-BE49-F238E27FC236}">
                <a16:creationId xmlns:a16="http://schemas.microsoft.com/office/drawing/2014/main" id="{07D6CC02-AD2D-E118-C03A-5CD7D8A192F0}"/>
              </a:ext>
            </a:extLst>
          </p:cNvPr>
          <p:cNvSpPr/>
          <p:nvPr userDrawn="1"/>
        </p:nvSpPr>
        <p:spPr>
          <a:xfrm rot="18900000">
            <a:off x="5844624" y="4146691"/>
            <a:ext cx="226702" cy="2361584"/>
          </a:xfrm>
          <a:custGeom>
            <a:avLst/>
            <a:gdLst>
              <a:gd name="connsiteX0" fmla="*/ 0 w 39474"/>
              <a:gd name="connsiteY0" fmla="*/ 0 h 411206"/>
              <a:gd name="connsiteX1" fmla="*/ 39475 w 39474"/>
              <a:gd name="connsiteY1" fmla="*/ 0 h 411206"/>
              <a:gd name="connsiteX2" fmla="*/ 39475 w 39474"/>
              <a:gd name="connsiteY2" fmla="*/ 411206 h 411206"/>
              <a:gd name="connsiteX3" fmla="*/ 0 w 39474"/>
              <a:gd name="connsiteY3" fmla="*/ 411206 h 411206"/>
            </a:gdLst>
            <a:ahLst/>
            <a:cxnLst>
              <a:cxn ang="0">
                <a:pos x="connsiteX0" y="connsiteY0"/>
              </a:cxn>
              <a:cxn ang="0">
                <a:pos x="connsiteX1" y="connsiteY1"/>
              </a:cxn>
              <a:cxn ang="0">
                <a:pos x="connsiteX2" y="connsiteY2"/>
              </a:cxn>
              <a:cxn ang="0">
                <a:pos x="connsiteX3" y="connsiteY3"/>
              </a:cxn>
            </a:cxnLst>
            <a:rect l="l" t="t" r="r" b="b"/>
            <a:pathLst>
              <a:path w="39474" h="411206">
                <a:moveTo>
                  <a:pt x="0" y="0"/>
                </a:moveTo>
                <a:lnTo>
                  <a:pt x="39475" y="0"/>
                </a:lnTo>
                <a:lnTo>
                  <a:pt x="39475" y="411206"/>
                </a:lnTo>
                <a:lnTo>
                  <a:pt x="0" y="411206"/>
                </a:lnTo>
                <a:close/>
              </a:path>
            </a:pathLst>
          </a:custGeom>
          <a:solidFill>
            <a:srgbClr val="F15B2A"/>
          </a:solidFill>
          <a:ln w="3493" cap="flat">
            <a:noFill/>
            <a:prstDash val="solid"/>
            <a:miter/>
          </a:ln>
        </p:spPr>
        <p:txBody>
          <a:bodyPr rtlCol="0" anchor="ctr"/>
          <a:lstStyle/>
          <a:p>
            <a:endParaRPr lang="en-US"/>
          </a:p>
        </p:txBody>
      </p:sp>
      <p:sp>
        <p:nvSpPr>
          <p:cNvPr id="25" name="Text Placeholder 32">
            <a:extLst>
              <a:ext uri="{FF2B5EF4-FFF2-40B4-BE49-F238E27FC236}">
                <a16:creationId xmlns:a16="http://schemas.microsoft.com/office/drawing/2014/main" id="{C38EE365-B5BB-68B5-F395-E3D3B20B331A}"/>
              </a:ext>
            </a:extLst>
          </p:cNvPr>
          <p:cNvSpPr>
            <a:spLocks noGrp="1"/>
          </p:cNvSpPr>
          <p:nvPr>
            <p:ph type="body" sz="quarter" idx="32" hasCustomPrompt="1"/>
          </p:nvPr>
        </p:nvSpPr>
        <p:spPr>
          <a:xfrm>
            <a:off x="559613" y="2974213"/>
            <a:ext cx="3868001" cy="2479643"/>
          </a:xfrm>
          <a:prstGeom prst="rect">
            <a:avLst/>
          </a:prstGeom>
        </p:spPr>
        <p:txBody>
          <a:bodyPr numCol="1" spcCol="288000" anchor="t">
            <a:noAutofit/>
          </a:bodyPr>
          <a:lstStyle>
            <a:lvl1pPr marL="0" indent="0" algn="l">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26" name="Text Placeholder 32">
            <a:extLst>
              <a:ext uri="{FF2B5EF4-FFF2-40B4-BE49-F238E27FC236}">
                <a16:creationId xmlns:a16="http://schemas.microsoft.com/office/drawing/2014/main" id="{F64F80ED-2728-7100-617E-0734E6408501}"/>
              </a:ext>
            </a:extLst>
          </p:cNvPr>
          <p:cNvSpPr>
            <a:spLocks noGrp="1"/>
          </p:cNvSpPr>
          <p:nvPr>
            <p:ph type="body" sz="quarter" idx="33" hasCustomPrompt="1"/>
          </p:nvPr>
        </p:nvSpPr>
        <p:spPr>
          <a:xfrm>
            <a:off x="515712" y="660136"/>
            <a:ext cx="5403876" cy="1064757"/>
          </a:xfrm>
          <a:prstGeom prst="rect">
            <a:avLst/>
          </a:prstGeom>
        </p:spPr>
        <p:txBody>
          <a:bodyPr numCol="1">
            <a:noAutofit/>
          </a:bodyPr>
          <a:lstStyle>
            <a:lvl1pPr marL="0" indent="0" algn="l">
              <a:buNone/>
              <a:defRPr sz="3000" b="1"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 Heading</a:t>
            </a:r>
            <a:endParaRPr lang="en-US" dirty="0"/>
          </a:p>
        </p:txBody>
      </p:sp>
      <p:sp>
        <p:nvSpPr>
          <p:cNvPr id="27" name="Text Placeholder 32">
            <a:extLst>
              <a:ext uri="{FF2B5EF4-FFF2-40B4-BE49-F238E27FC236}">
                <a16:creationId xmlns:a16="http://schemas.microsoft.com/office/drawing/2014/main" id="{F5CF788A-3B2B-E712-5F76-D59C19D2971E}"/>
              </a:ext>
            </a:extLst>
          </p:cNvPr>
          <p:cNvSpPr>
            <a:spLocks noGrp="1"/>
          </p:cNvSpPr>
          <p:nvPr>
            <p:ph type="body" sz="quarter" idx="34" hasCustomPrompt="1"/>
          </p:nvPr>
        </p:nvSpPr>
        <p:spPr>
          <a:xfrm>
            <a:off x="559613" y="1864993"/>
            <a:ext cx="4483264" cy="1064757"/>
          </a:xfrm>
          <a:prstGeom prst="rect">
            <a:avLst/>
          </a:prstGeom>
        </p:spPr>
        <p:txBody>
          <a:bodyPr numCol="1" spcCol="288000" anchor="t">
            <a:noAutofit/>
          </a:bodyPr>
          <a:lstStyle>
            <a:lvl1pPr marL="0" indent="0" algn="l">
              <a:lnSpc>
                <a:spcPct val="100000"/>
              </a:lnSpc>
              <a:spcBef>
                <a:spcPts val="0"/>
              </a:spcBef>
              <a:buNone/>
              <a:defRPr sz="18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30" name="Slide Number Placeholder 5">
            <a:extLst>
              <a:ext uri="{FF2B5EF4-FFF2-40B4-BE49-F238E27FC236}">
                <a16:creationId xmlns:a16="http://schemas.microsoft.com/office/drawing/2014/main" id="{F8802CE5-B11E-F2CE-CECF-1AACFB4C1777}"/>
              </a:ext>
            </a:extLst>
          </p:cNvPr>
          <p:cNvSpPr>
            <a:spLocks noGrp="1"/>
          </p:cNvSpPr>
          <p:nvPr>
            <p:ph type="sldNum" sz="quarter" idx="4"/>
          </p:nvPr>
        </p:nvSpPr>
        <p:spPr>
          <a:xfrm>
            <a:off x="7252897" y="10393101"/>
            <a:ext cx="416471" cy="464375"/>
          </a:xfrm>
          <a:prstGeom prst="rect">
            <a:avLst/>
          </a:prstGeom>
        </p:spPr>
        <p:txBody>
          <a:bodyPr vert="horz" lIns="91440" tIns="45720" rIns="91440" bIns="45720" rtlCol="0" anchor="ctr"/>
          <a:lstStyle>
            <a:lvl1pPr algn="r">
              <a:defRPr sz="1000">
                <a:solidFill>
                  <a:srgbClr val="41296C"/>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1" name="Text Placeholder 32">
            <a:extLst>
              <a:ext uri="{FF2B5EF4-FFF2-40B4-BE49-F238E27FC236}">
                <a16:creationId xmlns:a16="http://schemas.microsoft.com/office/drawing/2014/main" id="{119FB926-19EA-1E21-A173-670EF0F7090D}"/>
              </a:ext>
            </a:extLst>
          </p:cNvPr>
          <p:cNvSpPr>
            <a:spLocks noGrp="1"/>
          </p:cNvSpPr>
          <p:nvPr>
            <p:ph type="body" sz="quarter" idx="17" hasCustomPrompt="1"/>
          </p:nvPr>
        </p:nvSpPr>
        <p:spPr>
          <a:xfrm>
            <a:off x="2662196" y="7159966"/>
            <a:ext cx="3257392" cy="1845861"/>
          </a:xfrm>
          <a:prstGeom prst="rect">
            <a:avLst/>
          </a:prstGeom>
        </p:spPr>
        <p:txBody>
          <a:bodyPr>
            <a:noAutofit/>
          </a:bodyPr>
          <a:lstStyle>
            <a:lvl1pPr marL="0" indent="0" algn="ctr">
              <a:lnSpc>
                <a:spcPts val="2020"/>
              </a:lnSpc>
              <a:spcBef>
                <a:spcPts val="0"/>
              </a:spcBef>
              <a:buNone/>
              <a:defRPr sz="1938" b="1" i="0">
                <a:solidFill>
                  <a:srgbClr val="41296C"/>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QUOTE HERE</a:t>
            </a:r>
          </a:p>
          <a:p>
            <a:pPr lvl="0"/>
            <a:endParaRPr lang="en-US" dirty="0"/>
          </a:p>
        </p:txBody>
      </p:sp>
      <p:sp>
        <p:nvSpPr>
          <p:cNvPr id="32" name="Text Placeholder 32">
            <a:extLst>
              <a:ext uri="{FF2B5EF4-FFF2-40B4-BE49-F238E27FC236}">
                <a16:creationId xmlns:a16="http://schemas.microsoft.com/office/drawing/2014/main" id="{A77D5B94-A3A7-56CD-F1C8-476480D497E5}"/>
              </a:ext>
            </a:extLst>
          </p:cNvPr>
          <p:cNvSpPr>
            <a:spLocks noGrp="1"/>
          </p:cNvSpPr>
          <p:nvPr>
            <p:ph type="body" sz="quarter" idx="14" hasCustomPrompt="1"/>
          </p:nvPr>
        </p:nvSpPr>
        <p:spPr>
          <a:xfrm>
            <a:off x="2662196" y="9219243"/>
            <a:ext cx="3257392" cy="522755"/>
          </a:xfrm>
          <a:prstGeom prst="rect">
            <a:avLst/>
          </a:prstGeom>
        </p:spPr>
        <p:txBody>
          <a:bodyPr>
            <a:noAutofit/>
          </a:bodyPr>
          <a:lstStyle>
            <a:lvl1pPr marL="0" indent="0" algn="ctr">
              <a:lnSpc>
                <a:spcPts val="2020"/>
              </a:lnSpc>
              <a:spcBef>
                <a:spcPts val="0"/>
              </a:spcBef>
              <a:buNone/>
              <a:defRPr sz="1400" b="0" i="0">
                <a:solidFill>
                  <a:srgbClr val="F15B2A"/>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NAME</a:t>
            </a:r>
          </a:p>
          <a:p>
            <a:pPr lvl="0"/>
            <a:endParaRPr lang="en-US" dirty="0"/>
          </a:p>
        </p:txBody>
      </p:sp>
    </p:spTree>
    <p:extLst>
      <p:ext uri="{BB962C8B-B14F-4D97-AF65-F5344CB8AC3E}">
        <p14:creationId xmlns:p14="http://schemas.microsoft.com/office/powerpoint/2010/main" val="1849324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Text Slide 04">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348ED324-DAA2-865F-4903-3501B0640847}"/>
              </a:ext>
            </a:extLst>
          </p:cNvPr>
          <p:cNvSpPr/>
          <p:nvPr userDrawn="1"/>
        </p:nvSpPr>
        <p:spPr>
          <a:xfrm>
            <a:off x="-1" y="2776961"/>
            <a:ext cx="7775575" cy="8130752"/>
          </a:xfrm>
          <a:custGeom>
            <a:avLst/>
            <a:gdLst>
              <a:gd name="connsiteX0" fmla="*/ 0 w 1172672"/>
              <a:gd name="connsiteY0" fmla="*/ 0 h 1226238"/>
              <a:gd name="connsiteX1" fmla="*/ 0 w 1172672"/>
              <a:gd name="connsiteY1" fmla="*/ 1226238 h 1226238"/>
              <a:gd name="connsiteX2" fmla="*/ 1172672 w 1172672"/>
              <a:gd name="connsiteY2" fmla="*/ 1226238 h 1226238"/>
            </a:gdLst>
            <a:ahLst/>
            <a:cxnLst>
              <a:cxn ang="0">
                <a:pos x="connsiteX0" y="connsiteY0"/>
              </a:cxn>
              <a:cxn ang="0">
                <a:pos x="connsiteX1" y="connsiteY1"/>
              </a:cxn>
              <a:cxn ang="0">
                <a:pos x="connsiteX2" y="connsiteY2"/>
              </a:cxn>
            </a:cxnLst>
            <a:rect l="l" t="t" r="r" b="b"/>
            <a:pathLst>
              <a:path w="1172672" h="1226238">
                <a:moveTo>
                  <a:pt x="0" y="0"/>
                </a:moveTo>
                <a:lnTo>
                  <a:pt x="0" y="1226238"/>
                </a:lnTo>
                <a:lnTo>
                  <a:pt x="1172672" y="1226238"/>
                </a:lnTo>
                <a:close/>
              </a:path>
            </a:pathLst>
          </a:custGeom>
          <a:gradFill>
            <a:gsLst>
              <a:gs pos="0">
                <a:srgbClr val="42286C"/>
              </a:gs>
              <a:gs pos="27690">
                <a:srgbClr val="992584"/>
              </a:gs>
              <a:gs pos="51940">
                <a:srgbClr val="C61B8A"/>
              </a:gs>
              <a:gs pos="68050">
                <a:srgbClr val="E13759"/>
              </a:gs>
              <a:gs pos="99930">
                <a:srgbClr val="EF4137"/>
              </a:gs>
            </a:gsLst>
            <a:lin ang="16200000" scaled="1"/>
          </a:gradFill>
          <a:ln w="3493" cap="flat">
            <a:noFill/>
            <a:prstDash val="solid"/>
            <a:miter/>
          </a:ln>
        </p:spPr>
        <p:txBody>
          <a:bodyPr rtlCol="0" anchor="ctr"/>
          <a:lstStyle/>
          <a:p>
            <a:endParaRPr lang="en-US"/>
          </a:p>
        </p:txBody>
      </p:sp>
      <p:sp>
        <p:nvSpPr>
          <p:cNvPr id="19" name="Picture Placeholder 18">
            <a:extLst>
              <a:ext uri="{FF2B5EF4-FFF2-40B4-BE49-F238E27FC236}">
                <a16:creationId xmlns:a16="http://schemas.microsoft.com/office/drawing/2014/main" id="{1856F55F-8C23-AAAB-DE41-3BDF7C738272}"/>
              </a:ext>
            </a:extLst>
          </p:cNvPr>
          <p:cNvSpPr>
            <a:spLocks noGrp="1"/>
          </p:cNvSpPr>
          <p:nvPr>
            <p:ph type="pic" sz="quarter" idx="10"/>
          </p:nvPr>
        </p:nvSpPr>
        <p:spPr>
          <a:xfrm>
            <a:off x="2838666" y="3224463"/>
            <a:ext cx="4936909" cy="7719399"/>
          </a:xfrm>
          <a:custGeom>
            <a:avLst/>
            <a:gdLst>
              <a:gd name="connsiteX0" fmla="*/ 4936909 w 4936909"/>
              <a:gd name="connsiteY0" fmla="*/ 0 h 7719399"/>
              <a:gd name="connsiteX1" fmla="*/ 4936909 w 4936909"/>
              <a:gd name="connsiteY1" fmla="*/ 7719399 h 7719399"/>
              <a:gd name="connsiteX2" fmla="*/ 0 w 4936909"/>
              <a:gd name="connsiteY2" fmla="*/ 2537197 h 7719399"/>
              <a:gd name="connsiteX3" fmla="*/ 1424369 w 4936909"/>
              <a:gd name="connsiteY3" fmla="*/ 1805180 h 7719399"/>
              <a:gd name="connsiteX4" fmla="*/ 1474318 w 4936909"/>
              <a:gd name="connsiteY4" fmla="*/ 1900806 h 7719399"/>
              <a:gd name="connsiteX5" fmla="*/ 3567548 w 4936909"/>
              <a:gd name="connsiteY5" fmla="*/ 807431 h 7719399"/>
              <a:gd name="connsiteX6" fmla="*/ 3524852 w 4936909"/>
              <a:gd name="connsiteY6" fmla="*/ 725691 h 7719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6909" h="7719399">
                <a:moveTo>
                  <a:pt x="4936909" y="0"/>
                </a:moveTo>
                <a:lnTo>
                  <a:pt x="4936909" y="7719399"/>
                </a:lnTo>
                <a:cubicBezTo>
                  <a:pt x="3259189" y="6013387"/>
                  <a:pt x="1677720" y="4243210"/>
                  <a:pt x="0" y="2537197"/>
                </a:cubicBezTo>
                <a:lnTo>
                  <a:pt x="1424369" y="1805180"/>
                </a:lnTo>
                <a:lnTo>
                  <a:pt x="1474318" y="1900806"/>
                </a:lnTo>
                <a:lnTo>
                  <a:pt x="3567548" y="807431"/>
                </a:lnTo>
                <a:lnTo>
                  <a:pt x="3524852" y="725691"/>
                </a:lnTo>
                <a:close/>
              </a:path>
            </a:pathLst>
          </a:custGeom>
          <a:solidFill>
            <a:schemeClr val="bg1">
              <a:lumMod val="85000"/>
            </a:schemeClr>
          </a:solidFill>
        </p:spPr>
        <p:txBody>
          <a:bodyPr wrap="square" anchor="ctr">
            <a:noAutofit/>
          </a:bodyPr>
          <a:lstStyle>
            <a:lvl1pPr algn="ctr">
              <a:defRPr>
                <a:solidFill>
                  <a:schemeClr val="bg1">
                    <a:lumMod val="85000"/>
                  </a:schemeClr>
                </a:solidFill>
              </a:defRPr>
            </a:lvl1pPr>
          </a:lstStyle>
          <a:p>
            <a:endParaRPr lang="en-US" dirty="0"/>
          </a:p>
        </p:txBody>
      </p:sp>
      <p:sp>
        <p:nvSpPr>
          <p:cNvPr id="20" name="Freeform 19">
            <a:extLst>
              <a:ext uri="{FF2B5EF4-FFF2-40B4-BE49-F238E27FC236}">
                <a16:creationId xmlns:a16="http://schemas.microsoft.com/office/drawing/2014/main" id="{C85B0E05-4D14-C472-7E6D-80F619D37578}"/>
              </a:ext>
            </a:extLst>
          </p:cNvPr>
          <p:cNvSpPr/>
          <p:nvPr userDrawn="1"/>
        </p:nvSpPr>
        <p:spPr>
          <a:xfrm rot="14545211">
            <a:off x="5193768" y="3297319"/>
            <a:ext cx="226702" cy="2361584"/>
          </a:xfrm>
          <a:custGeom>
            <a:avLst/>
            <a:gdLst>
              <a:gd name="connsiteX0" fmla="*/ 0 w 39474"/>
              <a:gd name="connsiteY0" fmla="*/ 0 h 411206"/>
              <a:gd name="connsiteX1" fmla="*/ 39475 w 39474"/>
              <a:gd name="connsiteY1" fmla="*/ 0 h 411206"/>
              <a:gd name="connsiteX2" fmla="*/ 39475 w 39474"/>
              <a:gd name="connsiteY2" fmla="*/ 411206 h 411206"/>
              <a:gd name="connsiteX3" fmla="*/ 0 w 39474"/>
              <a:gd name="connsiteY3" fmla="*/ 411206 h 411206"/>
            </a:gdLst>
            <a:ahLst/>
            <a:cxnLst>
              <a:cxn ang="0">
                <a:pos x="connsiteX0" y="connsiteY0"/>
              </a:cxn>
              <a:cxn ang="0">
                <a:pos x="connsiteX1" y="connsiteY1"/>
              </a:cxn>
              <a:cxn ang="0">
                <a:pos x="connsiteX2" y="connsiteY2"/>
              </a:cxn>
              <a:cxn ang="0">
                <a:pos x="connsiteX3" y="connsiteY3"/>
              </a:cxn>
            </a:cxnLst>
            <a:rect l="l" t="t" r="r" b="b"/>
            <a:pathLst>
              <a:path w="39474" h="411206">
                <a:moveTo>
                  <a:pt x="0" y="0"/>
                </a:moveTo>
                <a:lnTo>
                  <a:pt x="39475" y="0"/>
                </a:lnTo>
                <a:lnTo>
                  <a:pt x="39475" y="411206"/>
                </a:lnTo>
                <a:lnTo>
                  <a:pt x="0" y="411206"/>
                </a:lnTo>
                <a:close/>
              </a:path>
            </a:pathLst>
          </a:custGeom>
          <a:solidFill>
            <a:srgbClr val="F15B2A"/>
          </a:solidFill>
          <a:ln w="3493" cap="flat">
            <a:noFill/>
            <a:prstDash val="solid"/>
            <a:miter/>
          </a:ln>
        </p:spPr>
        <p:txBody>
          <a:bodyPr rtlCol="0" anchor="ctr"/>
          <a:lstStyle/>
          <a:p>
            <a:endParaRPr lang="en-US"/>
          </a:p>
        </p:txBody>
      </p:sp>
      <p:sp>
        <p:nvSpPr>
          <p:cNvPr id="24" name="Text Placeholder 32">
            <a:extLst>
              <a:ext uri="{FF2B5EF4-FFF2-40B4-BE49-F238E27FC236}">
                <a16:creationId xmlns:a16="http://schemas.microsoft.com/office/drawing/2014/main" id="{909EC9B3-B424-B948-D3DF-F39BB20F2C17}"/>
              </a:ext>
            </a:extLst>
          </p:cNvPr>
          <p:cNvSpPr>
            <a:spLocks noGrp="1"/>
          </p:cNvSpPr>
          <p:nvPr>
            <p:ph type="body" sz="quarter" idx="32" hasCustomPrompt="1"/>
          </p:nvPr>
        </p:nvSpPr>
        <p:spPr>
          <a:xfrm>
            <a:off x="624293" y="6873369"/>
            <a:ext cx="5781921" cy="3743651"/>
          </a:xfrm>
          <a:prstGeom prst="rect">
            <a:avLst/>
          </a:prstGeom>
        </p:spPr>
        <p:txBody>
          <a:bodyPr numCol="1"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25" name="Text Placeholder 32">
            <a:extLst>
              <a:ext uri="{FF2B5EF4-FFF2-40B4-BE49-F238E27FC236}">
                <a16:creationId xmlns:a16="http://schemas.microsoft.com/office/drawing/2014/main" id="{08EB423D-79D0-1EF0-FFA2-B25E91308624}"/>
              </a:ext>
            </a:extLst>
          </p:cNvPr>
          <p:cNvSpPr>
            <a:spLocks noGrp="1"/>
          </p:cNvSpPr>
          <p:nvPr>
            <p:ph type="body" sz="quarter" idx="33" hasCustomPrompt="1"/>
          </p:nvPr>
        </p:nvSpPr>
        <p:spPr>
          <a:xfrm>
            <a:off x="602343" y="704766"/>
            <a:ext cx="6570888" cy="1477038"/>
          </a:xfrm>
          <a:prstGeom prst="rect">
            <a:avLst/>
          </a:prstGeom>
        </p:spPr>
        <p:txBody>
          <a:bodyPr>
            <a:noAutofit/>
          </a:bodyPr>
          <a:lstStyle>
            <a:lvl1pPr marL="0" indent="0" algn="l">
              <a:buNone/>
              <a:defRPr sz="3000" b="1" i="0">
                <a:solidFill>
                  <a:srgbClr val="90278E"/>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 Heading</a:t>
            </a:r>
            <a:endParaRPr lang="en-US" dirty="0"/>
          </a:p>
        </p:txBody>
      </p:sp>
      <p:sp>
        <p:nvSpPr>
          <p:cNvPr id="26" name="Text Placeholder 32">
            <a:extLst>
              <a:ext uri="{FF2B5EF4-FFF2-40B4-BE49-F238E27FC236}">
                <a16:creationId xmlns:a16="http://schemas.microsoft.com/office/drawing/2014/main" id="{4B62C836-8906-DB50-8126-C07F8AFF2591}"/>
              </a:ext>
            </a:extLst>
          </p:cNvPr>
          <p:cNvSpPr>
            <a:spLocks noGrp="1"/>
          </p:cNvSpPr>
          <p:nvPr>
            <p:ph type="body" sz="quarter" idx="34" hasCustomPrompt="1"/>
          </p:nvPr>
        </p:nvSpPr>
        <p:spPr>
          <a:xfrm>
            <a:off x="646244" y="2137343"/>
            <a:ext cx="6526988" cy="1897000"/>
          </a:xfrm>
          <a:prstGeom prst="rect">
            <a:avLst/>
          </a:prstGeom>
        </p:spPr>
        <p:txBody>
          <a:bodyPr numCol="1" spcCol="288000" anchor="t">
            <a:noAutofit/>
          </a:bodyPr>
          <a:lstStyle>
            <a:lvl1pPr marL="0" indent="0" algn="just">
              <a:lnSpc>
                <a:spcPct val="100000"/>
              </a:lnSpc>
              <a:spcBef>
                <a:spcPts val="0"/>
              </a:spcBef>
              <a:buNone/>
              <a:defRPr sz="1800" b="0" i="0">
                <a:solidFill>
                  <a:srgbClr val="41296C"/>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Tree>
    <p:extLst>
      <p:ext uri="{BB962C8B-B14F-4D97-AF65-F5344CB8AC3E}">
        <p14:creationId xmlns:p14="http://schemas.microsoft.com/office/powerpoint/2010/main" val="2353434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hoto/Text Slide 05">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EBF24AE2-35E9-A217-A1E6-2E24B72B6AAC}"/>
              </a:ext>
            </a:extLst>
          </p:cNvPr>
          <p:cNvSpPr/>
          <p:nvPr userDrawn="1"/>
        </p:nvSpPr>
        <p:spPr>
          <a:xfrm>
            <a:off x="577661" y="5653114"/>
            <a:ext cx="7197914" cy="5276411"/>
          </a:xfrm>
          <a:custGeom>
            <a:avLst/>
            <a:gdLst>
              <a:gd name="connsiteX0" fmla="*/ 7085619 w 7085619"/>
              <a:gd name="connsiteY0" fmla="*/ 5260369 h 5260369"/>
              <a:gd name="connsiteX1" fmla="*/ 0 w 7085619"/>
              <a:gd name="connsiteY1" fmla="*/ 5260369 h 5260369"/>
              <a:gd name="connsiteX2" fmla="*/ 5192315 w 7085619"/>
              <a:gd name="connsiteY2" fmla="*/ 0 h 5260369"/>
              <a:gd name="connsiteX3" fmla="*/ 7085619 w 7085619"/>
              <a:gd name="connsiteY3" fmla="*/ 1564019 h 5260369"/>
              <a:gd name="connsiteX0" fmla="*/ 7197914 w 7197914"/>
              <a:gd name="connsiteY0" fmla="*/ 5260369 h 5276411"/>
              <a:gd name="connsiteX1" fmla="*/ 0 w 7197914"/>
              <a:gd name="connsiteY1" fmla="*/ 5276411 h 5276411"/>
              <a:gd name="connsiteX2" fmla="*/ 5304610 w 7197914"/>
              <a:gd name="connsiteY2" fmla="*/ 0 h 5276411"/>
              <a:gd name="connsiteX3" fmla="*/ 7197914 w 7197914"/>
              <a:gd name="connsiteY3" fmla="*/ 1564019 h 5276411"/>
              <a:gd name="connsiteX4" fmla="*/ 7197914 w 7197914"/>
              <a:gd name="connsiteY4" fmla="*/ 5260369 h 5276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7914" h="5276411">
                <a:moveTo>
                  <a:pt x="7197914" y="5260369"/>
                </a:moveTo>
                <a:lnTo>
                  <a:pt x="0" y="5276411"/>
                </a:lnTo>
                <a:lnTo>
                  <a:pt x="5304610" y="0"/>
                </a:lnTo>
                <a:lnTo>
                  <a:pt x="7197914" y="1564019"/>
                </a:lnTo>
                <a:lnTo>
                  <a:pt x="7197914" y="5260369"/>
                </a:lnTo>
                <a:close/>
              </a:path>
            </a:pathLst>
          </a:custGeom>
          <a:gradFill>
            <a:gsLst>
              <a:gs pos="0">
                <a:srgbClr val="42286C"/>
              </a:gs>
              <a:gs pos="27690">
                <a:srgbClr val="992584"/>
              </a:gs>
              <a:gs pos="51940">
                <a:srgbClr val="C61B8A"/>
              </a:gs>
              <a:gs pos="68050">
                <a:srgbClr val="E13759"/>
              </a:gs>
              <a:gs pos="99930">
                <a:srgbClr val="EF4137"/>
              </a:gs>
            </a:gsLst>
            <a:lin ang="16200000" scaled="1"/>
          </a:gradFill>
          <a:ln w="3493" cap="flat">
            <a:noFill/>
            <a:prstDash val="solid"/>
            <a:miter/>
          </a:ln>
        </p:spPr>
        <p:txBody>
          <a:bodyPr rtlCol="0" anchor="ctr"/>
          <a:lstStyle/>
          <a:p>
            <a:endParaRPr lang="en-US"/>
          </a:p>
        </p:txBody>
      </p:sp>
      <p:sp>
        <p:nvSpPr>
          <p:cNvPr id="18" name="Text Placeholder 32">
            <a:extLst>
              <a:ext uri="{FF2B5EF4-FFF2-40B4-BE49-F238E27FC236}">
                <a16:creationId xmlns:a16="http://schemas.microsoft.com/office/drawing/2014/main" id="{C121D8D3-EC77-C0B1-49C1-24A71B1F1694}"/>
              </a:ext>
            </a:extLst>
          </p:cNvPr>
          <p:cNvSpPr>
            <a:spLocks noGrp="1"/>
          </p:cNvSpPr>
          <p:nvPr>
            <p:ph type="body" sz="quarter" idx="32" hasCustomPrompt="1"/>
          </p:nvPr>
        </p:nvSpPr>
        <p:spPr>
          <a:xfrm>
            <a:off x="559613" y="2974213"/>
            <a:ext cx="6526988" cy="2479643"/>
          </a:xfrm>
          <a:prstGeom prst="rect">
            <a:avLst/>
          </a:prstGeom>
        </p:spPr>
        <p:txBody>
          <a:bodyPr numCol="2" spcCol="288000" anchor="t">
            <a:noAutofit/>
          </a:bodyPr>
          <a:lstStyle>
            <a:lvl1pPr marL="0" indent="0" algn="just">
              <a:lnSpc>
                <a:spcPct val="100000"/>
              </a:lnSpc>
              <a:spcBef>
                <a:spcPts val="0"/>
              </a:spcBef>
              <a:buNone/>
              <a:defRPr sz="1100" b="0" i="0">
                <a:solidFill>
                  <a:srgbClr val="41296C"/>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19" name="Text Placeholder 32">
            <a:extLst>
              <a:ext uri="{FF2B5EF4-FFF2-40B4-BE49-F238E27FC236}">
                <a16:creationId xmlns:a16="http://schemas.microsoft.com/office/drawing/2014/main" id="{9DADB4CA-5898-D082-EDF2-AAA126701D69}"/>
              </a:ext>
            </a:extLst>
          </p:cNvPr>
          <p:cNvSpPr>
            <a:spLocks noGrp="1"/>
          </p:cNvSpPr>
          <p:nvPr>
            <p:ph type="body" sz="quarter" idx="33" hasCustomPrompt="1"/>
          </p:nvPr>
        </p:nvSpPr>
        <p:spPr>
          <a:xfrm>
            <a:off x="515712" y="660136"/>
            <a:ext cx="6570888" cy="1064757"/>
          </a:xfrm>
          <a:prstGeom prst="rect">
            <a:avLst/>
          </a:prstGeom>
        </p:spPr>
        <p:txBody>
          <a:bodyPr>
            <a:noAutofit/>
          </a:bodyPr>
          <a:lstStyle>
            <a:lvl1pPr marL="0" indent="0" algn="l">
              <a:buNone/>
              <a:defRPr sz="3000" b="1" i="0">
                <a:solidFill>
                  <a:srgbClr val="90278E"/>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 Heading</a:t>
            </a:r>
            <a:endParaRPr lang="en-US" dirty="0"/>
          </a:p>
        </p:txBody>
      </p:sp>
      <p:sp>
        <p:nvSpPr>
          <p:cNvPr id="22" name="Text Placeholder 32">
            <a:extLst>
              <a:ext uri="{FF2B5EF4-FFF2-40B4-BE49-F238E27FC236}">
                <a16:creationId xmlns:a16="http://schemas.microsoft.com/office/drawing/2014/main" id="{C402A567-2AAC-7239-6A19-AB0430848C7D}"/>
              </a:ext>
            </a:extLst>
          </p:cNvPr>
          <p:cNvSpPr>
            <a:spLocks noGrp="1"/>
          </p:cNvSpPr>
          <p:nvPr>
            <p:ph type="body" sz="quarter" idx="34" hasCustomPrompt="1"/>
          </p:nvPr>
        </p:nvSpPr>
        <p:spPr>
          <a:xfrm>
            <a:off x="559613" y="1864993"/>
            <a:ext cx="6526988" cy="1064757"/>
          </a:xfrm>
          <a:prstGeom prst="rect">
            <a:avLst/>
          </a:prstGeom>
        </p:spPr>
        <p:txBody>
          <a:bodyPr numCol="1" spcCol="288000" anchor="t">
            <a:noAutofit/>
          </a:bodyPr>
          <a:lstStyle>
            <a:lvl1pPr marL="0" indent="0" algn="just">
              <a:lnSpc>
                <a:spcPct val="100000"/>
              </a:lnSpc>
              <a:spcBef>
                <a:spcPts val="0"/>
              </a:spcBef>
              <a:buNone/>
              <a:defRPr sz="1800" b="0" i="0">
                <a:solidFill>
                  <a:srgbClr val="41296C"/>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9" name="Text Placeholder 32">
            <a:extLst>
              <a:ext uri="{FF2B5EF4-FFF2-40B4-BE49-F238E27FC236}">
                <a16:creationId xmlns:a16="http://schemas.microsoft.com/office/drawing/2014/main" id="{6207E5AA-CB20-DD52-E007-A3155CDA9AB2}"/>
              </a:ext>
            </a:extLst>
          </p:cNvPr>
          <p:cNvSpPr>
            <a:spLocks noGrp="1"/>
          </p:cNvSpPr>
          <p:nvPr userDrawn="1">
            <p:ph type="body" sz="quarter" idx="17" hasCustomPrompt="1"/>
          </p:nvPr>
        </p:nvSpPr>
        <p:spPr>
          <a:xfrm>
            <a:off x="3704933" y="7715669"/>
            <a:ext cx="3257392" cy="2289739"/>
          </a:xfrm>
          <a:prstGeom prst="rect">
            <a:avLst/>
          </a:prstGeom>
        </p:spPr>
        <p:txBody>
          <a:bodyPr>
            <a:noAutofit/>
          </a:bodyPr>
          <a:lstStyle>
            <a:lvl1pPr marL="0" indent="0" algn="ctr">
              <a:lnSpc>
                <a:spcPts val="2020"/>
              </a:lnSpc>
              <a:spcBef>
                <a:spcPts val="0"/>
              </a:spcBef>
              <a:buNone/>
              <a:defRPr sz="1938"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QUOTE HERE</a:t>
            </a:r>
          </a:p>
          <a:p>
            <a:pPr lvl="0"/>
            <a:endParaRPr lang="en-US" dirty="0"/>
          </a:p>
        </p:txBody>
      </p:sp>
      <p:sp>
        <p:nvSpPr>
          <p:cNvPr id="10" name="Text Placeholder 32">
            <a:extLst>
              <a:ext uri="{FF2B5EF4-FFF2-40B4-BE49-F238E27FC236}">
                <a16:creationId xmlns:a16="http://schemas.microsoft.com/office/drawing/2014/main" id="{9411842D-AA0A-A89E-A530-B09C8F6146D6}"/>
              </a:ext>
            </a:extLst>
          </p:cNvPr>
          <p:cNvSpPr>
            <a:spLocks noGrp="1"/>
          </p:cNvSpPr>
          <p:nvPr userDrawn="1">
            <p:ph type="body" sz="quarter" idx="14" hasCustomPrompt="1"/>
          </p:nvPr>
        </p:nvSpPr>
        <p:spPr>
          <a:xfrm>
            <a:off x="3704933" y="10005408"/>
            <a:ext cx="3257392" cy="522755"/>
          </a:xfrm>
          <a:prstGeom prst="rect">
            <a:avLst/>
          </a:prstGeom>
        </p:spPr>
        <p:txBody>
          <a:bodyPr>
            <a:noAutofit/>
          </a:bodyPr>
          <a:lstStyle>
            <a:lvl1pPr marL="0" indent="0" algn="ctr">
              <a:lnSpc>
                <a:spcPts val="2020"/>
              </a:lnSpc>
              <a:spcBef>
                <a:spcPts val="0"/>
              </a:spcBef>
              <a:buNone/>
              <a:defRPr sz="1224" b="0"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NAME</a:t>
            </a:r>
          </a:p>
          <a:p>
            <a:pPr lvl="0"/>
            <a:endParaRPr lang="en-US" dirty="0"/>
          </a:p>
        </p:txBody>
      </p:sp>
      <p:sp>
        <p:nvSpPr>
          <p:cNvPr id="15" name="Freeform 14">
            <a:extLst>
              <a:ext uri="{FF2B5EF4-FFF2-40B4-BE49-F238E27FC236}">
                <a16:creationId xmlns:a16="http://schemas.microsoft.com/office/drawing/2014/main" id="{F865B5DC-131D-AF90-8213-EEAD627C7165}"/>
              </a:ext>
            </a:extLst>
          </p:cNvPr>
          <p:cNvSpPr/>
          <p:nvPr userDrawn="1"/>
        </p:nvSpPr>
        <p:spPr>
          <a:xfrm>
            <a:off x="7242134" y="10423687"/>
            <a:ext cx="236773" cy="22765"/>
          </a:xfrm>
          <a:custGeom>
            <a:avLst/>
            <a:gdLst>
              <a:gd name="connsiteX0" fmla="*/ 0 w 36329"/>
              <a:gd name="connsiteY0" fmla="*/ 0 h 3493"/>
              <a:gd name="connsiteX1" fmla="*/ 36329 w 36329"/>
              <a:gd name="connsiteY1" fmla="*/ 0 h 3493"/>
            </a:gdLst>
            <a:ahLst/>
            <a:cxnLst>
              <a:cxn ang="0">
                <a:pos x="connsiteX0" y="connsiteY0"/>
              </a:cxn>
              <a:cxn ang="0">
                <a:pos x="connsiteX1" y="connsiteY1"/>
              </a:cxn>
            </a:cxnLst>
            <a:rect l="l" t="t" r="r" b="b"/>
            <a:pathLst>
              <a:path w="36329" h="3493">
                <a:moveTo>
                  <a:pt x="0" y="0"/>
                </a:moveTo>
                <a:lnTo>
                  <a:pt x="36329" y="0"/>
                </a:lnTo>
              </a:path>
            </a:pathLst>
          </a:custGeom>
          <a:ln w="3493" cap="flat">
            <a:solidFill>
              <a:srgbClr val="6652A2"/>
            </a:solidFill>
            <a:prstDash val="solid"/>
            <a:miter/>
          </a:ln>
        </p:spPr>
        <p:txBody>
          <a:bodyPr rtlCol="0" anchor="ctr"/>
          <a:lstStyle/>
          <a:p>
            <a:endParaRPr lang="en-US"/>
          </a:p>
        </p:txBody>
      </p:sp>
      <p:sp>
        <p:nvSpPr>
          <p:cNvPr id="16" name="Rectangle 15">
            <a:extLst>
              <a:ext uri="{FF2B5EF4-FFF2-40B4-BE49-F238E27FC236}">
                <a16:creationId xmlns:a16="http://schemas.microsoft.com/office/drawing/2014/main" id="{A1121A63-0339-F364-2489-02EE626F505F}"/>
              </a:ext>
            </a:extLst>
          </p:cNvPr>
          <p:cNvSpPr/>
          <p:nvPr userDrawn="1"/>
        </p:nvSpPr>
        <p:spPr>
          <a:xfrm rot="16200000">
            <a:off x="5622151" y="8191293"/>
            <a:ext cx="3672254" cy="200055"/>
          </a:xfrm>
          <a:prstGeom prst="rect">
            <a:avLst/>
          </a:prstGeom>
        </p:spPr>
        <p:txBody>
          <a:bodyPr wrap="square">
            <a:spAutoFit/>
          </a:bodyPr>
          <a:lstStyle/>
          <a:p>
            <a:r>
              <a:rPr lang="fr-CA" sz="700" kern="900" spc="200" baseline="0" dirty="0">
                <a:solidFill>
                  <a:schemeClr val="bg1"/>
                </a:solidFill>
              </a:rPr>
              <a:t>WOMEN IN TOURISM, HOSPITALITY &amp; LEISURE</a:t>
            </a:r>
          </a:p>
        </p:txBody>
      </p:sp>
      <p:grpSp>
        <p:nvGrpSpPr>
          <p:cNvPr id="17" name="Group 16">
            <a:extLst>
              <a:ext uri="{FF2B5EF4-FFF2-40B4-BE49-F238E27FC236}">
                <a16:creationId xmlns:a16="http://schemas.microsoft.com/office/drawing/2014/main" id="{64356056-72CD-49E2-AAF4-9981BFE92529}"/>
              </a:ext>
            </a:extLst>
          </p:cNvPr>
          <p:cNvGrpSpPr/>
          <p:nvPr userDrawn="1"/>
        </p:nvGrpSpPr>
        <p:grpSpPr>
          <a:xfrm>
            <a:off x="7303586" y="10185877"/>
            <a:ext cx="303114" cy="288116"/>
            <a:chOff x="4330511" y="1663200"/>
            <a:chExt cx="1799066" cy="1710050"/>
          </a:xfrm>
        </p:grpSpPr>
        <p:sp>
          <p:nvSpPr>
            <p:cNvPr id="20" name="Freeform 19">
              <a:extLst>
                <a:ext uri="{FF2B5EF4-FFF2-40B4-BE49-F238E27FC236}">
                  <a16:creationId xmlns:a16="http://schemas.microsoft.com/office/drawing/2014/main" id="{08E714AB-2ECA-401B-E15C-C9C2C8C968D3}"/>
                </a:ext>
              </a:extLst>
            </p:cNvPr>
            <p:cNvSpPr/>
            <p:nvPr/>
          </p:nvSpPr>
          <p:spPr>
            <a:xfrm>
              <a:off x="4330511" y="1663200"/>
              <a:ext cx="1799066" cy="1710050"/>
            </a:xfrm>
            <a:custGeom>
              <a:avLst/>
              <a:gdLst>
                <a:gd name="connsiteX0" fmla="*/ 446797 w 446796"/>
                <a:gd name="connsiteY0" fmla="*/ 161149 h 424689"/>
                <a:gd name="connsiteX1" fmla="*/ 428762 w 446796"/>
                <a:gd name="connsiteY1" fmla="*/ 179766 h 424689"/>
                <a:gd name="connsiteX2" fmla="*/ 339170 w 446796"/>
                <a:gd name="connsiteY2" fmla="*/ 267031 h 424689"/>
                <a:gd name="connsiteX3" fmla="*/ 336261 w 446796"/>
                <a:gd name="connsiteY3" fmla="*/ 275757 h 424689"/>
                <a:gd name="connsiteX4" fmla="*/ 354878 w 446796"/>
                <a:gd name="connsiteY4" fmla="*/ 383384 h 424689"/>
                <a:gd name="connsiteX5" fmla="*/ 360695 w 446796"/>
                <a:gd name="connsiteY5" fmla="*/ 418290 h 424689"/>
                <a:gd name="connsiteX6" fmla="*/ 361277 w 446796"/>
                <a:gd name="connsiteY6" fmla="*/ 424690 h 424689"/>
                <a:gd name="connsiteX7" fmla="*/ 247832 w 446796"/>
                <a:gd name="connsiteY7" fmla="*/ 364768 h 424689"/>
                <a:gd name="connsiteX8" fmla="*/ 251905 w 446796"/>
                <a:gd name="connsiteY8" fmla="*/ 360114 h 424689"/>
                <a:gd name="connsiteX9" fmla="*/ 301355 w 446796"/>
                <a:gd name="connsiteY9" fmla="*/ 293792 h 424689"/>
                <a:gd name="connsiteX10" fmla="*/ 317063 w 446796"/>
                <a:gd name="connsiteY10" fmla="*/ 253650 h 424689"/>
                <a:gd name="connsiteX11" fmla="*/ 318226 w 446796"/>
                <a:gd name="connsiteY11" fmla="*/ 227471 h 424689"/>
                <a:gd name="connsiteX12" fmla="*/ 301355 w 446796"/>
                <a:gd name="connsiteY12" fmla="*/ 200709 h 424689"/>
                <a:gd name="connsiteX13" fmla="*/ 275176 w 446796"/>
                <a:gd name="connsiteY13" fmla="*/ 185584 h 424689"/>
                <a:gd name="connsiteX14" fmla="*/ 258886 w 446796"/>
                <a:gd name="connsiteY14" fmla="*/ 176857 h 424689"/>
                <a:gd name="connsiteX15" fmla="*/ 252487 w 446796"/>
                <a:gd name="connsiteY15" fmla="*/ 171621 h 424689"/>
                <a:gd name="connsiteX16" fmla="*/ 253068 w 446796"/>
                <a:gd name="connsiteY16" fmla="*/ 159986 h 424689"/>
                <a:gd name="connsiteX17" fmla="*/ 258886 w 446796"/>
                <a:gd name="connsiteY17" fmla="*/ 155913 h 424689"/>
                <a:gd name="connsiteX18" fmla="*/ 304846 w 446796"/>
                <a:gd name="connsiteY18" fmla="*/ 140788 h 424689"/>
                <a:gd name="connsiteX19" fmla="*/ 324044 w 446796"/>
                <a:gd name="connsiteY19" fmla="*/ 141951 h 424689"/>
                <a:gd name="connsiteX20" fmla="*/ 398510 w 446796"/>
                <a:gd name="connsiteY20" fmla="*/ 153005 h 424689"/>
                <a:gd name="connsiteX21" fmla="*/ 446797 w 446796"/>
                <a:gd name="connsiteY21" fmla="*/ 161149 h 424689"/>
                <a:gd name="connsiteX22" fmla="*/ 239106 w 446796"/>
                <a:gd name="connsiteY22" fmla="*/ 215254 h 424689"/>
                <a:gd name="connsiteX23" fmla="*/ 223398 w 446796"/>
                <a:gd name="connsiteY23" fmla="*/ 202455 h 424689"/>
                <a:gd name="connsiteX24" fmla="*/ 209436 w 446796"/>
                <a:gd name="connsiteY24" fmla="*/ 186747 h 424689"/>
                <a:gd name="connsiteX25" fmla="*/ 214090 w 446796"/>
                <a:gd name="connsiteY25" fmla="*/ 161731 h 424689"/>
                <a:gd name="connsiteX26" fmla="*/ 229216 w 446796"/>
                <a:gd name="connsiteY26" fmla="*/ 153005 h 424689"/>
                <a:gd name="connsiteX27" fmla="*/ 270521 w 446796"/>
                <a:gd name="connsiteY27" fmla="*/ 141951 h 424689"/>
                <a:gd name="connsiteX28" fmla="*/ 290302 w 446796"/>
                <a:gd name="connsiteY28" fmla="*/ 137297 h 424689"/>
                <a:gd name="connsiteX29" fmla="*/ 280994 w 446796"/>
                <a:gd name="connsiteY29" fmla="*/ 119262 h 424689"/>
                <a:gd name="connsiteX30" fmla="*/ 251323 w 446796"/>
                <a:gd name="connsiteY30" fmla="*/ 58758 h 424689"/>
                <a:gd name="connsiteX31" fmla="*/ 242015 w 446796"/>
                <a:gd name="connsiteY31" fmla="*/ 39560 h 424689"/>
                <a:gd name="connsiteX32" fmla="*/ 232125 w 446796"/>
                <a:gd name="connsiteY32" fmla="*/ 19780 h 424689"/>
                <a:gd name="connsiteX33" fmla="*/ 222235 w 446796"/>
                <a:gd name="connsiteY33" fmla="*/ 0 h 424689"/>
                <a:gd name="connsiteX34" fmla="*/ 219908 w 446796"/>
                <a:gd name="connsiteY34" fmla="*/ 2909 h 424689"/>
                <a:gd name="connsiteX35" fmla="*/ 187911 w 446796"/>
                <a:gd name="connsiteY35" fmla="*/ 67485 h 424689"/>
                <a:gd name="connsiteX36" fmla="*/ 155331 w 446796"/>
                <a:gd name="connsiteY36" fmla="*/ 133806 h 424689"/>
                <a:gd name="connsiteX37" fmla="*/ 147769 w 446796"/>
                <a:gd name="connsiteY37" fmla="*/ 139624 h 424689"/>
                <a:gd name="connsiteX38" fmla="*/ 137878 w 446796"/>
                <a:gd name="connsiteY38" fmla="*/ 140788 h 424689"/>
                <a:gd name="connsiteX39" fmla="*/ 72721 w 446796"/>
                <a:gd name="connsiteY39" fmla="*/ 150096 h 424689"/>
                <a:gd name="connsiteX40" fmla="*/ 22689 w 446796"/>
                <a:gd name="connsiteY40" fmla="*/ 157077 h 424689"/>
                <a:gd name="connsiteX41" fmla="*/ 0 w 446796"/>
                <a:gd name="connsiteY41" fmla="*/ 160568 h 424689"/>
                <a:gd name="connsiteX42" fmla="*/ 1746 w 446796"/>
                <a:gd name="connsiteY42" fmla="*/ 162895 h 424689"/>
                <a:gd name="connsiteX43" fmla="*/ 16290 w 446796"/>
                <a:gd name="connsiteY43" fmla="*/ 176857 h 424689"/>
                <a:gd name="connsiteX44" fmla="*/ 79120 w 446796"/>
                <a:gd name="connsiteY44" fmla="*/ 238524 h 424689"/>
                <a:gd name="connsiteX45" fmla="*/ 106464 w 446796"/>
                <a:gd name="connsiteY45" fmla="*/ 265286 h 424689"/>
                <a:gd name="connsiteX46" fmla="*/ 109954 w 446796"/>
                <a:gd name="connsiteY46" fmla="*/ 274594 h 424689"/>
                <a:gd name="connsiteX47" fmla="*/ 98900 w 446796"/>
                <a:gd name="connsiteY47" fmla="*/ 338006 h 424689"/>
                <a:gd name="connsiteX48" fmla="*/ 98900 w 446796"/>
                <a:gd name="connsiteY48" fmla="*/ 343242 h 424689"/>
                <a:gd name="connsiteX49" fmla="*/ 104136 w 446796"/>
                <a:gd name="connsiteY49" fmla="*/ 339752 h 424689"/>
                <a:gd name="connsiteX50" fmla="*/ 121008 w 446796"/>
                <a:gd name="connsiteY50" fmla="*/ 327535 h 424689"/>
                <a:gd name="connsiteX51" fmla="*/ 182675 w 446796"/>
                <a:gd name="connsiteY51" fmla="*/ 285647 h 424689"/>
                <a:gd name="connsiteX52" fmla="*/ 226307 w 446796"/>
                <a:gd name="connsiteY52" fmla="*/ 251905 h 424689"/>
                <a:gd name="connsiteX53" fmla="*/ 239688 w 446796"/>
                <a:gd name="connsiteY53" fmla="*/ 236779 h 424689"/>
                <a:gd name="connsiteX54" fmla="*/ 244924 w 446796"/>
                <a:gd name="connsiteY54" fmla="*/ 227471 h 424689"/>
                <a:gd name="connsiteX55" fmla="*/ 239106 w 446796"/>
                <a:gd name="connsiteY55" fmla="*/ 215254 h 42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46796" h="424689">
                  <a:moveTo>
                    <a:pt x="446797" y="161149"/>
                  </a:moveTo>
                  <a:cubicBezTo>
                    <a:pt x="440397" y="167549"/>
                    <a:pt x="434579" y="173948"/>
                    <a:pt x="428762" y="179766"/>
                  </a:cubicBezTo>
                  <a:cubicBezTo>
                    <a:pt x="399092" y="208854"/>
                    <a:pt x="368840" y="237943"/>
                    <a:pt x="339170" y="267031"/>
                  </a:cubicBezTo>
                  <a:cubicBezTo>
                    <a:pt x="336843" y="269358"/>
                    <a:pt x="335679" y="271685"/>
                    <a:pt x="336261" y="275757"/>
                  </a:cubicBezTo>
                  <a:cubicBezTo>
                    <a:pt x="342661" y="311827"/>
                    <a:pt x="348478" y="347315"/>
                    <a:pt x="354878" y="383384"/>
                  </a:cubicBezTo>
                  <a:cubicBezTo>
                    <a:pt x="356623" y="395019"/>
                    <a:pt x="358950" y="406655"/>
                    <a:pt x="360695" y="418290"/>
                  </a:cubicBezTo>
                  <a:cubicBezTo>
                    <a:pt x="361277" y="420035"/>
                    <a:pt x="361277" y="421781"/>
                    <a:pt x="361277" y="424690"/>
                  </a:cubicBezTo>
                  <a:cubicBezTo>
                    <a:pt x="322880" y="404910"/>
                    <a:pt x="285647" y="385129"/>
                    <a:pt x="247832" y="364768"/>
                  </a:cubicBezTo>
                  <a:cubicBezTo>
                    <a:pt x="249578" y="363022"/>
                    <a:pt x="250741" y="361277"/>
                    <a:pt x="251905" y="360114"/>
                  </a:cubicBezTo>
                  <a:cubicBezTo>
                    <a:pt x="270521" y="339752"/>
                    <a:pt x="287974" y="318226"/>
                    <a:pt x="301355" y="293792"/>
                  </a:cubicBezTo>
                  <a:cubicBezTo>
                    <a:pt x="308336" y="280993"/>
                    <a:pt x="314154" y="268194"/>
                    <a:pt x="317063" y="253650"/>
                  </a:cubicBezTo>
                  <a:cubicBezTo>
                    <a:pt x="318808" y="244924"/>
                    <a:pt x="319390" y="236197"/>
                    <a:pt x="318226" y="227471"/>
                  </a:cubicBezTo>
                  <a:cubicBezTo>
                    <a:pt x="316481" y="216417"/>
                    <a:pt x="311245" y="207109"/>
                    <a:pt x="301355" y="200709"/>
                  </a:cubicBezTo>
                  <a:cubicBezTo>
                    <a:pt x="293210" y="195474"/>
                    <a:pt x="283902" y="190819"/>
                    <a:pt x="275176" y="185584"/>
                  </a:cubicBezTo>
                  <a:cubicBezTo>
                    <a:pt x="269940" y="182675"/>
                    <a:pt x="264122" y="179766"/>
                    <a:pt x="258886" y="176857"/>
                  </a:cubicBezTo>
                  <a:cubicBezTo>
                    <a:pt x="256559" y="175694"/>
                    <a:pt x="254232" y="173948"/>
                    <a:pt x="252487" y="171621"/>
                  </a:cubicBezTo>
                  <a:cubicBezTo>
                    <a:pt x="248414" y="167549"/>
                    <a:pt x="248414" y="164058"/>
                    <a:pt x="253068" y="159986"/>
                  </a:cubicBezTo>
                  <a:cubicBezTo>
                    <a:pt x="254814" y="158241"/>
                    <a:pt x="257141" y="157077"/>
                    <a:pt x="258886" y="155913"/>
                  </a:cubicBezTo>
                  <a:cubicBezTo>
                    <a:pt x="273430" y="148932"/>
                    <a:pt x="288556" y="144278"/>
                    <a:pt x="304846" y="140788"/>
                  </a:cubicBezTo>
                  <a:cubicBezTo>
                    <a:pt x="311245" y="139624"/>
                    <a:pt x="317644" y="141369"/>
                    <a:pt x="324044" y="141951"/>
                  </a:cubicBezTo>
                  <a:cubicBezTo>
                    <a:pt x="349060" y="145442"/>
                    <a:pt x="374076" y="148932"/>
                    <a:pt x="398510" y="153005"/>
                  </a:cubicBezTo>
                  <a:cubicBezTo>
                    <a:pt x="414800" y="156495"/>
                    <a:pt x="430507" y="158822"/>
                    <a:pt x="446797" y="161149"/>
                  </a:cubicBezTo>
                  <a:close/>
                  <a:moveTo>
                    <a:pt x="239106" y="215254"/>
                  </a:moveTo>
                  <a:cubicBezTo>
                    <a:pt x="233870" y="211181"/>
                    <a:pt x="228635" y="206527"/>
                    <a:pt x="223398" y="202455"/>
                  </a:cubicBezTo>
                  <a:cubicBezTo>
                    <a:pt x="216999" y="198382"/>
                    <a:pt x="212926" y="193146"/>
                    <a:pt x="209436" y="186747"/>
                  </a:cubicBezTo>
                  <a:cubicBezTo>
                    <a:pt x="204200" y="176857"/>
                    <a:pt x="205364" y="168712"/>
                    <a:pt x="214090" y="161731"/>
                  </a:cubicBezTo>
                  <a:cubicBezTo>
                    <a:pt x="218744" y="158241"/>
                    <a:pt x="223980" y="155332"/>
                    <a:pt x="229216" y="153005"/>
                  </a:cubicBezTo>
                  <a:cubicBezTo>
                    <a:pt x="242596" y="147187"/>
                    <a:pt x="256559" y="145442"/>
                    <a:pt x="270521" y="141951"/>
                  </a:cubicBezTo>
                  <a:cubicBezTo>
                    <a:pt x="276921" y="140206"/>
                    <a:pt x="283320" y="139042"/>
                    <a:pt x="290302" y="137297"/>
                  </a:cubicBezTo>
                  <a:cubicBezTo>
                    <a:pt x="288556" y="133806"/>
                    <a:pt x="285066" y="126825"/>
                    <a:pt x="280994" y="119262"/>
                  </a:cubicBezTo>
                  <a:cubicBezTo>
                    <a:pt x="279248" y="115190"/>
                    <a:pt x="254814" y="65740"/>
                    <a:pt x="251323" y="58758"/>
                  </a:cubicBezTo>
                  <a:cubicBezTo>
                    <a:pt x="248414" y="52359"/>
                    <a:pt x="244924" y="45960"/>
                    <a:pt x="242015" y="39560"/>
                  </a:cubicBezTo>
                  <a:cubicBezTo>
                    <a:pt x="238524" y="33161"/>
                    <a:pt x="235615" y="26179"/>
                    <a:pt x="232125" y="19780"/>
                  </a:cubicBezTo>
                  <a:cubicBezTo>
                    <a:pt x="229216" y="13381"/>
                    <a:pt x="225726" y="6981"/>
                    <a:pt x="222235" y="0"/>
                  </a:cubicBezTo>
                  <a:cubicBezTo>
                    <a:pt x="221071" y="1745"/>
                    <a:pt x="220490" y="2327"/>
                    <a:pt x="219908" y="2909"/>
                  </a:cubicBezTo>
                  <a:cubicBezTo>
                    <a:pt x="209436" y="24434"/>
                    <a:pt x="198964" y="45960"/>
                    <a:pt x="187911" y="67485"/>
                  </a:cubicBezTo>
                  <a:cubicBezTo>
                    <a:pt x="176857" y="89592"/>
                    <a:pt x="165803" y="111699"/>
                    <a:pt x="155331" y="133806"/>
                  </a:cubicBezTo>
                  <a:cubicBezTo>
                    <a:pt x="153586" y="137297"/>
                    <a:pt x="151259" y="139042"/>
                    <a:pt x="147769" y="139624"/>
                  </a:cubicBezTo>
                  <a:cubicBezTo>
                    <a:pt x="144278" y="140206"/>
                    <a:pt x="141370" y="140206"/>
                    <a:pt x="137878" y="140788"/>
                  </a:cubicBezTo>
                  <a:cubicBezTo>
                    <a:pt x="134970" y="141369"/>
                    <a:pt x="86683" y="148350"/>
                    <a:pt x="72721" y="150096"/>
                  </a:cubicBezTo>
                  <a:cubicBezTo>
                    <a:pt x="55849" y="152423"/>
                    <a:pt x="39560" y="154750"/>
                    <a:pt x="22689" y="157077"/>
                  </a:cubicBezTo>
                  <a:cubicBezTo>
                    <a:pt x="15126" y="158241"/>
                    <a:pt x="8145" y="159404"/>
                    <a:pt x="0" y="160568"/>
                  </a:cubicBezTo>
                  <a:cubicBezTo>
                    <a:pt x="582" y="161731"/>
                    <a:pt x="1163" y="162313"/>
                    <a:pt x="1746" y="162895"/>
                  </a:cubicBezTo>
                  <a:cubicBezTo>
                    <a:pt x="6399" y="167549"/>
                    <a:pt x="11054" y="172203"/>
                    <a:pt x="16290" y="176857"/>
                  </a:cubicBezTo>
                  <a:cubicBezTo>
                    <a:pt x="26179" y="186165"/>
                    <a:pt x="75048" y="234452"/>
                    <a:pt x="79120" y="238524"/>
                  </a:cubicBezTo>
                  <a:cubicBezTo>
                    <a:pt x="88428" y="247251"/>
                    <a:pt x="97155" y="256559"/>
                    <a:pt x="106464" y="265286"/>
                  </a:cubicBezTo>
                  <a:cubicBezTo>
                    <a:pt x="109372" y="267613"/>
                    <a:pt x="110536" y="270521"/>
                    <a:pt x="109954" y="274594"/>
                  </a:cubicBezTo>
                  <a:cubicBezTo>
                    <a:pt x="105881" y="295537"/>
                    <a:pt x="102391" y="316481"/>
                    <a:pt x="98900" y="338006"/>
                  </a:cubicBezTo>
                  <a:cubicBezTo>
                    <a:pt x="98900" y="339752"/>
                    <a:pt x="98900" y="340915"/>
                    <a:pt x="98900" y="343242"/>
                  </a:cubicBezTo>
                  <a:cubicBezTo>
                    <a:pt x="101228" y="341497"/>
                    <a:pt x="102391" y="340915"/>
                    <a:pt x="104136" y="339752"/>
                  </a:cubicBezTo>
                  <a:cubicBezTo>
                    <a:pt x="109954" y="335679"/>
                    <a:pt x="115190" y="331025"/>
                    <a:pt x="121008" y="327535"/>
                  </a:cubicBezTo>
                  <a:cubicBezTo>
                    <a:pt x="141370" y="313572"/>
                    <a:pt x="162313" y="299610"/>
                    <a:pt x="182675" y="285647"/>
                  </a:cubicBezTo>
                  <a:cubicBezTo>
                    <a:pt x="197801" y="275176"/>
                    <a:pt x="212926" y="264704"/>
                    <a:pt x="226307" y="251905"/>
                  </a:cubicBezTo>
                  <a:cubicBezTo>
                    <a:pt x="231543" y="247251"/>
                    <a:pt x="235615" y="242015"/>
                    <a:pt x="239688" y="236779"/>
                  </a:cubicBezTo>
                  <a:cubicBezTo>
                    <a:pt x="242015" y="233870"/>
                    <a:pt x="244342" y="232707"/>
                    <a:pt x="244924" y="227471"/>
                  </a:cubicBezTo>
                  <a:cubicBezTo>
                    <a:pt x="244924" y="219326"/>
                    <a:pt x="239106" y="215254"/>
                    <a:pt x="239106" y="215254"/>
                  </a:cubicBezTo>
                  <a:close/>
                </a:path>
              </a:pathLst>
            </a:custGeom>
            <a:gradFill>
              <a:gsLst>
                <a:gs pos="0">
                  <a:srgbClr val="41246C"/>
                </a:gs>
                <a:gs pos="27690">
                  <a:srgbClr val="982584"/>
                </a:gs>
                <a:gs pos="51940">
                  <a:srgbClr val="C6168B"/>
                </a:gs>
                <a:gs pos="68050">
                  <a:srgbClr val="E03658"/>
                </a:gs>
                <a:gs pos="99930">
                  <a:srgbClr val="EE4036"/>
                </a:gs>
              </a:gsLst>
              <a:lin ang="5400000" scaled="1"/>
            </a:gradFill>
            <a:ln w="5818" cap="flat">
              <a:noFill/>
              <a:prstDash val="solid"/>
              <a:miter/>
            </a:ln>
          </p:spPr>
          <p:txBody>
            <a:bodyPr rtlCol="0" anchor="ctr"/>
            <a:lstStyle/>
            <a:p>
              <a:endParaRPr lang="en-US">
                <a:solidFill>
                  <a:schemeClr val="bg1"/>
                </a:solidFill>
              </a:endParaRPr>
            </a:p>
          </p:txBody>
        </p:sp>
        <p:sp>
          <p:nvSpPr>
            <p:cNvPr id="21" name="Freeform 20">
              <a:extLst>
                <a:ext uri="{FF2B5EF4-FFF2-40B4-BE49-F238E27FC236}">
                  <a16:creationId xmlns:a16="http://schemas.microsoft.com/office/drawing/2014/main" id="{263F9D81-3884-1831-1128-E26BFEA5ED87}"/>
                </a:ext>
              </a:extLst>
            </p:cNvPr>
            <p:cNvSpPr/>
            <p:nvPr/>
          </p:nvSpPr>
          <p:spPr>
            <a:xfrm>
              <a:off x="4571797" y="2105062"/>
              <a:ext cx="2339" cy="7904"/>
            </a:xfrm>
            <a:custGeom>
              <a:avLst/>
              <a:gdLst>
                <a:gd name="connsiteX0" fmla="*/ 582 w 581"/>
                <a:gd name="connsiteY0" fmla="*/ 218 h 1963"/>
                <a:gd name="connsiteX1" fmla="*/ 0 w 581"/>
                <a:gd name="connsiteY1" fmla="*/ 1963 h 1963"/>
                <a:gd name="connsiteX2" fmla="*/ 582 w 581"/>
                <a:gd name="connsiteY2" fmla="*/ 218 h 1963"/>
              </a:gdLst>
              <a:ahLst/>
              <a:cxnLst>
                <a:cxn ang="0">
                  <a:pos x="connsiteX0" y="connsiteY0"/>
                </a:cxn>
                <a:cxn ang="0">
                  <a:pos x="connsiteX1" y="connsiteY1"/>
                </a:cxn>
                <a:cxn ang="0">
                  <a:pos x="connsiteX2" y="connsiteY2"/>
                </a:cxn>
              </a:cxnLst>
              <a:rect l="l" t="t" r="r" b="b"/>
              <a:pathLst>
                <a:path w="581" h="1963">
                  <a:moveTo>
                    <a:pt x="582" y="218"/>
                  </a:moveTo>
                  <a:cubicBezTo>
                    <a:pt x="582" y="1382"/>
                    <a:pt x="582" y="1963"/>
                    <a:pt x="0" y="1963"/>
                  </a:cubicBezTo>
                  <a:cubicBezTo>
                    <a:pt x="582" y="218"/>
                    <a:pt x="582" y="-364"/>
                    <a:pt x="582" y="218"/>
                  </a:cubicBezTo>
                  <a:close/>
                </a:path>
              </a:pathLst>
            </a:custGeom>
            <a:solidFill>
              <a:srgbClr val="231F20"/>
            </a:solidFill>
            <a:ln w="5818" cap="flat">
              <a:noFill/>
              <a:prstDash val="solid"/>
              <a:miter/>
            </a:ln>
          </p:spPr>
          <p:txBody>
            <a:bodyPr rtlCol="0" anchor="ctr"/>
            <a:lstStyle/>
            <a:p>
              <a:endParaRPr lang="en-US">
                <a:solidFill>
                  <a:schemeClr val="bg1"/>
                </a:solidFill>
              </a:endParaRPr>
            </a:p>
          </p:txBody>
        </p:sp>
        <p:sp>
          <p:nvSpPr>
            <p:cNvPr id="24" name="Freeform 23">
              <a:extLst>
                <a:ext uri="{FF2B5EF4-FFF2-40B4-BE49-F238E27FC236}">
                  <a16:creationId xmlns:a16="http://schemas.microsoft.com/office/drawing/2014/main" id="{C95B92F9-2584-AF27-358E-796BBE3278C6}"/>
                </a:ext>
              </a:extLst>
            </p:cNvPr>
            <p:cNvSpPr/>
            <p:nvPr/>
          </p:nvSpPr>
          <p:spPr>
            <a:xfrm>
              <a:off x="5037959" y="1724106"/>
              <a:ext cx="484907" cy="452106"/>
            </a:xfrm>
            <a:custGeom>
              <a:avLst/>
              <a:gdLst>
                <a:gd name="connsiteX0" fmla="*/ 27925 w 120426"/>
                <a:gd name="connsiteY0" fmla="*/ 107627 h 112280"/>
                <a:gd name="connsiteX1" fmla="*/ 27925 w 120426"/>
                <a:gd name="connsiteY1" fmla="*/ 109372 h 112280"/>
                <a:gd name="connsiteX2" fmla="*/ 29088 w 120426"/>
                <a:gd name="connsiteY2" fmla="*/ 110536 h 112280"/>
                <a:gd name="connsiteX3" fmla="*/ 27343 w 120426"/>
                <a:gd name="connsiteY3" fmla="*/ 110536 h 112280"/>
                <a:gd name="connsiteX4" fmla="*/ 26762 w 120426"/>
                <a:gd name="connsiteY4" fmla="*/ 112281 h 112280"/>
                <a:gd name="connsiteX5" fmla="*/ 26179 w 120426"/>
                <a:gd name="connsiteY5" fmla="*/ 110536 h 112280"/>
                <a:gd name="connsiteX6" fmla="*/ 24435 w 120426"/>
                <a:gd name="connsiteY6" fmla="*/ 110536 h 112280"/>
                <a:gd name="connsiteX7" fmla="*/ 25598 w 120426"/>
                <a:gd name="connsiteY7" fmla="*/ 109372 h 112280"/>
                <a:gd name="connsiteX8" fmla="*/ 25016 w 120426"/>
                <a:gd name="connsiteY8" fmla="*/ 107627 h 112280"/>
                <a:gd name="connsiteX9" fmla="*/ 26762 w 120426"/>
                <a:gd name="connsiteY9" fmla="*/ 108209 h 112280"/>
                <a:gd name="connsiteX10" fmla="*/ 27925 w 120426"/>
                <a:gd name="connsiteY10" fmla="*/ 107627 h 112280"/>
                <a:gd name="connsiteX11" fmla="*/ 2909 w 120426"/>
                <a:gd name="connsiteY11" fmla="*/ 72721 h 112280"/>
                <a:gd name="connsiteX12" fmla="*/ 1164 w 120426"/>
                <a:gd name="connsiteY12" fmla="*/ 72721 h 112280"/>
                <a:gd name="connsiteX13" fmla="*/ 2327 w 120426"/>
                <a:gd name="connsiteY13" fmla="*/ 71557 h 112280"/>
                <a:gd name="connsiteX14" fmla="*/ 1746 w 120426"/>
                <a:gd name="connsiteY14" fmla="*/ 69812 h 112280"/>
                <a:gd name="connsiteX15" fmla="*/ 3491 w 120426"/>
                <a:gd name="connsiteY15" fmla="*/ 70394 h 112280"/>
                <a:gd name="connsiteX16" fmla="*/ 5236 w 120426"/>
                <a:gd name="connsiteY16" fmla="*/ 69230 h 112280"/>
                <a:gd name="connsiteX17" fmla="*/ 5236 w 120426"/>
                <a:gd name="connsiteY17" fmla="*/ 70975 h 112280"/>
                <a:gd name="connsiteX18" fmla="*/ 6400 w 120426"/>
                <a:gd name="connsiteY18" fmla="*/ 72139 h 112280"/>
                <a:gd name="connsiteX19" fmla="*/ 4654 w 120426"/>
                <a:gd name="connsiteY19" fmla="*/ 72721 h 112280"/>
                <a:gd name="connsiteX20" fmla="*/ 4073 w 120426"/>
                <a:gd name="connsiteY20" fmla="*/ 74466 h 112280"/>
                <a:gd name="connsiteX21" fmla="*/ 2909 w 120426"/>
                <a:gd name="connsiteY21" fmla="*/ 72721 h 112280"/>
                <a:gd name="connsiteX22" fmla="*/ 6400 w 120426"/>
                <a:gd name="connsiteY22" fmla="*/ 26761 h 112280"/>
                <a:gd name="connsiteX23" fmla="*/ 8145 w 120426"/>
                <a:gd name="connsiteY23" fmla="*/ 28507 h 112280"/>
                <a:gd name="connsiteX24" fmla="*/ 5236 w 120426"/>
                <a:gd name="connsiteY24" fmla="*/ 29088 h 112280"/>
                <a:gd name="connsiteX25" fmla="*/ 4073 w 120426"/>
                <a:gd name="connsiteY25" fmla="*/ 31415 h 112280"/>
                <a:gd name="connsiteX26" fmla="*/ 2909 w 120426"/>
                <a:gd name="connsiteY26" fmla="*/ 29088 h 112280"/>
                <a:gd name="connsiteX27" fmla="*/ 0 w 120426"/>
                <a:gd name="connsiteY27" fmla="*/ 28507 h 112280"/>
                <a:gd name="connsiteX28" fmla="*/ 1746 w 120426"/>
                <a:gd name="connsiteY28" fmla="*/ 26761 h 112280"/>
                <a:gd name="connsiteX29" fmla="*/ 1164 w 120426"/>
                <a:gd name="connsiteY29" fmla="*/ 24434 h 112280"/>
                <a:gd name="connsiteX30" fmla="*/ 3491 w 120426"/>
                <a:gd name="connsiteY30" fmla="*/ 25598 h 112280"/>
                <a:gd name="connsiteX31" fmla="*/ 5818 w 120426"/>
                <a:gd name="connsiteY31" fmla="*/ 24434 h 112280"/>
                <a:gd name="connsiteX32" fmla="*/ 6400 w 120426"/>
                <a:gd name="connsiteY32" fmla="*/ 26761 h 112280"/>
                <a:gd name="connsiteX33" fmla="*/ 67485 w 120426"/>
                <a:gd name="connsiteY33" fmla="*/ 68648 h 112280"/>
                <a:gd name="connsiteX34" fmla="*/ 64577 w 120426"/>
                <a:gd name="connsiteY34" fmla="*/ 68067 h 112280"/>
                <a:gd name="connsiteX35" fmla="*/ 66322 w 120426"/>
                <a:gd name="connsiteY35" fmla="*/ 66321 h 112280"/>
                <a:gd name="connsiteX36" fmla="*/ 65740 w 120426"/>
                <a:gd name="connsiteY36" fmla="*/ 63994 h 112280"/>
                <a:gd name="connsiteX37" fmla="*/ 68067 w 120426"/>
                <a:gd name="connsiteY37" fmla="*/ 65158 h 112280"/>
                <a:gd name="connsiteX38" fmla="*/ 70394 w 120426"/>
                <a:gd name="connsiteY38" fmla="*/ 63994 h 112280"/>
                <a:gd name="connsiteX39" fmla="*/ 69812 w 120426"/>
                <a:gd name="connsiteY39" fmla="*/ 66321 h 112280"/>
                <a:gd name="connsiteX40" fmla="*/ 71558 w 120426"/>
                <a:gd name="connsiteY40" fmla="*/ 68067 h 112280"/>
                <a:gd name="connsiteX41" fmla="*/ 68649 w 120426"/>
                <a:gd name="connsiteY41" fmla="*/ 68648 h 112280"/>
                <a:gd name="connsiteX42" fmla="*/ 67485 w 120426"/>
                <a:gd name="connsiteY42" fmla="*/ 70975 h 112280"/>
                <a:gd name="connsiteX43" fmla="*/ 67485 w 120426"/>
                <a:gd name="connsiteY43" fmla="*/ 68648 h 112280"/>
                <a:gd name="connsiteX44" fmla="*/ 77957 w 120426"/>
                <a:gd name="connsiteY44" fmla="*/ 2327 h 112280"/>
                <a:gd name="connsiteX45" fmla="*/ 77375 w 120426"/>
                <a:gd name="connsiteY45" fmla="*/ 582 h 112280"/>
                <a:gd name="connsiteX46" fmla="*/ 79121 w 120426"/>
                <a:gd name="connsiteY46" fmla="*/ 1164 h 112280"/>
                <a:gd name="connsiteX47" fmla="*/ 80866 w 120426"/>
                <a:gd name="connsiteY47" fmla="*/ 0 h 112280"/>
                <a:gd name="connsiteX48" fmla="*/ 80866 w 120426"/>
                <a:gd name="connsiteY48" fmla="*/ 1745 h 112280"/>
                <a:gd name="connsiteX49" fmla="*/ 82030 w 120426"/>
                <a:gd name="connsiteY49" fmla="*/ 2909 h 112280"/>
                <a:gd name="connsiteX50" fmla="*/ 80284 w 120426"/>
                <a:gd name="connsiteY50" fmla="*/ 3491 h 112280"/>
                <a:gd name="connsiteX51" fmla="*/ 79702 w 120426"/>
                <a:gd name="connsiteY51" fmla="*/ 5236 h 112280"/>
                <a:gd name="connsiteX52" fmla="*/ 78538 w 120426"/>
                <a:gd name="connsiteY52" fmla="*/ 3491 h 112280"/>
                <a:gd name="connsiteX53" fmla="*/ 76794 w 120426"/>
                <a:gd name="connsiteY53" fmla="*/ 3491 h 112280"/>
                <a:gd name="connsiteX54" fmla="*/ 77957 w 120426"/>
                <a:gd name="connsiteY54" fmla="*/ 2327 h 112280"/>
                <a:gd name="connsiteX55" fmla="*/ 119844 w 120426"/>
                <a:gd name="connsiteY55" fmla="*/ 83193 h 112280"/>
                <a:gd name="connsiteX56" fmla="*/ 119844 w 120426"/>
                <a:gd name="connsiteY56" fmla="*/ 83774 h 112280"/>
                <a:gd name="connsiteX57" fmla="*/ 120426 w 120426"/>
                <a:gd name="connsiteY57" fmla="*/ 84356 h 112280"/>
                <a:gd name="connsiteX58" fmla="*/ 119844 w 120426"/>
                <a:gd name="connsiteY58" fmla="*/ 84356 h 112280"/>
                <a:gd name="connsiteX59" fmla="*/ 119262 w 120426"/>
                <a:gd name="connsiteY59" fmla="*/ 84938 h 112280"/>
                <a:gd name="connsiteX60" fmla="*/ 118681 w 120426"/>
                <a:gd name="connsiteY60" fmla="*/ 84356 h 112280"/>
                <a:gd name="connsiteX61" fmla="*/ 118099 w 120426"/>
                <a:gd name="connsiteY61" fmla="*/ 84356 h 112280"/>
                <a:gd name="connsiteX62" fmla="*/ 118681 w 120426"/>
                <a:gd name="connsiteY62" fmla="*/ 83774 h 112280"/>
                <a:gd name="connsiteX63" fmla="*/ 118681 w 120426"/>
                <a:gd name="connsiteY63" fmla="*/ 83193 h 112280"/>
                <a:gd name="connsiteX64" fmla="*/ 119262 w 120426"/>
                <a:gd name="connsiteY64" fmla="*/ 83774 h 112280"/>
                <a:gd name="connsiteX65" fmla="*/ 119844 w 120426"/>
                <a:gd name="connsiteY65" fmla="*/ 83193 h 112280"/>
                <a:gd name="connsiteX66" fmla="*/ 94247 w 120426"/>
                <a:gd name="connsiteY66" fmla="*/ 33742 h 112280"/>
                <a:gd name="connsiteX67" fmla="*/ 93665 w 120426"/>
                <a:gd name="connsiteY67" fmla="*/ 31997 h 112280"/>
                <a:gd name="connsiteX68" fmla="*/ 95410 w 120426"/>
                <a:gd name="connsiteY68" fmla="*/ 32579 h 112280"/>
                <a:gd name="connsiteX69" fmla="*/ 96574 w 120426"/>
                <a:gd name="connsiteY69" fmla="*/ 31997 h 112280"/>
                <a:gd name="connsiteX70" fmla="*/ 96574 w 120426"/>
                <a:gd name="connsiteY70" fmla="*/ 33742 h 112280"/>
                <a:gd name="connsiteX71" fmla="*/ 97737 w 120426"/>
                <a:gd name="connsiteY71" fmla="*/ 34906 h 112280"/>
                <a:gd name="connsiteX72" fmla="*/ 95991 w 120426"/>
                <a:gd name="connsiteY72" fmla="*/ 34906 h 112280"/>
                <a:gd name="connsiteX73" fmla="*/ 95410 w 120426"/>
                <a:gd name="connsiteY73" fmla="*/ 36070 h 112280"/>
                <a:gd name="connsiteX74" fmla="*/ 94828 w 120426"/>
                <a:gd name="connsiteY74" fmla="*/ 34906 h 112280"/>
                <a:gd name="connsiteX75" fmla="*/ 93083 w 120426"/>
                <a:gd name="connsiteY75" fmla="*/ 34906 h 112280"/>
                <a:gd name="connsiteX76" fmla="*/ 94247 w 120426"/>
                <a:gd name="connsiteY76" fmla="*/ 33742 h 112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20426" h="112280">
                  <a:moveTo>
                    <a:pt x="27925" y="107627"/>
                  </a:moveTo>
                  <a:lnTo>
                    <a:pt x="27925" y="109372"/>
                  </a:lnTo>
                  <a:lnTo>
                    <a:pt x="29088" y="110536"/>
                  </a:lnTo>
                  <a:lnTo>
                    <a:pt x="27343" y="110536"/>
                  </a:lnTo>
                  <a:lnTo>
                    <a:pt x="26762" y="112281"/>
                  </a:lnTo>
                  <a:lnTo>
                    <a:pt x="26179" y="110536"/>
                  </a:lnTo>
                  <a:lnTo>
                    <a:pt x="24435" y="110536"/>
                  </a:lnTo>
                  <a:lnTo>
                    <a:pt x="25598" y="109372"/>
                  </a:lnTo>
                  <a:lnTo>
                    <a:pt x="25016" y="107627"/>
                  </a:lnTo>
                  <a:lnTo>
                    <a:pt x="26762" y="108209"/>
                  </a:lnTo>
                  <a:lnTo>
                    <a:pt x="27925" y="107627"/>
                  </a:lnTo>
                  <a:close/>
                  <a:moveTo>
                    <a:pt x="2909" y="72721"/>
                  </a:moveTo>
                  <a:lnTo>
                    <a:pt x="1164" y="72721"/>
                  </a:lnTo>
                  <a:lnTo>
                    <a:pt x="2327" y="71557"/>
                  </a:lnTo>
                  <a:lnTo>
                    <a:pt x="1746" y="69812"/>
                  </a:lnTo>
                  <a:lnTo>
                    <a:pt x="3491" y="70394"/>
                  </a:lnTo>
                  <a:lnTo>
                    <a:pt x="5236" y="69230"/>
                  </a:lnTo>
                  <a:lnTo>
                    <a:pt x="5236" y="70975"/>
                  </a:lnTo>
                  <a:lnTo>
                    <a:pt x="6400" y="72139"/>
                  </a:lnTo>
                  <a:lnTo>
                    <a:pt x="4654" y="72721"/>
                  </a:lnTo>
                  <a:lnTo>
                    <a:pt x="4073" y="74466"/>
                  </a:lnTo>
                  <a:lnTo>
                    <a:pt x="2909" y="72721"/>
                  </a:lnTo>
                  <a:close/>
                  <a:moveTo>
                    <a:pt x="6400" y="26761"/>
                  </a:moveTo>
                  <a:lnTo>
                    <a:pt x="8145" y="28507"/>
                  </a:lnTo>
                  <a:lnTo>
                    <a:pt x="5236" y="29088"/>
                  </a:lnTo>
                  <a:lnTo>
                    <a:pt x="4073" y="31415"/>
                  </a:lnTo>
                  <a:lnTo>
                    <a:pt x="2909" y="29088"/>
                  </a:lnTo>
                  <a:lnTo>
                    <a:pt x="0" y="28507"/>
                  </a:lnTo>
                  <a:lnTo>
                    <a:pt x="1746" y="26761"/>
                  </a:lnTo>
                  <a:lnTo>
                    <a:pt x="1164" y="24434"/>
                  </a:lnTo>
                  <a:lnTo>
                    <a:pt x="3491" y="25598"/>
                  </a:lnTo>
                  <a:lnTo>
                    <a:pt x="5818" y="24434"/>
                  </a:lnTo>
                  <a:lnTo>
                    <a:pt x="6400" y="26761"/>
                  </a:lnTo>
                  <a:close/>
                  <a:moveTo>
                    <a:pt x="67485" y="68648"/>
                  </a:moveTo>
                  <a:lnTo>
                    <a:pt x="64577" y="68067"/>
                  </a:lnTo>
                  <a:lnTo>
                    <a:pt x="66322" y="66321"/>
                  </a:lnTo>
                  <a:lnTo>
                    <a:pt x="65740" y="63994"/>
                  </a:lnTo>
                  <a:lnTo>
                    <a:pt x="68067" y="65158"/>
                  </a:lnTo>
                  <a:lnTo>
                    <a:pt x="70394" y="63994"/>
                  </a:lnTo>
                  <a:lnTo>
                    <a:pt x="69812" y="66321"/>
                  </a:lnTo>
                  <a:lnTo>
                    <a:pt x="71558" y="68067"/>
                  </a:lnTo>
                  <a:lnTo>
                    <a:pt x="68649" y="68648"/>
                  </a:lnTo>
                  <a:lnTo>
                    <a:pt x="67485" y="70975"/>
                  </a:lnTo>
                  <a:lnTo>
                    <a:pt x="67485" y="68648"/>
                  </a:lnTo>
                  <a:close/>
                  <a:moveTo>
                    <a:pt x="77957" y="2327"/>
                  </a:moveTo>
                  <a:lnTo>
                    <a:pt x="77375" y="582"/>
                  </a:lnTo>
                  <a:lnTo>
                    <a:pt x="79121" y="1164"/>
                  </a:lnTo>
                  <a:lnTo>
                    <a:pt x="80866" y="0"/>
                  </a:lnTo>
                  <a:lnTo>
                    <a:pt x="80866" y="1745"/>
                  </a:lnTo>
                  <a:lnTo>
                    <a:pt x="82030" y="2909"/>
                  </a:lnTo>
                  <a:lnTo>
                    <a:pt x="80284" y="3491"/>
                  </a:lnTo>
                  <a:lnTo>
                    <a:pt x="79702" y="5236"/>
                  </a:lnTo>
                  <a:lnTo>
                    <a:pt x="78538" y="3491"/>
                  </a:lnTo>
                  <a:lnTo>
                    <a:pt x="76794" y="3491"/>
                  </a:lnTo>
                  <a:lnTo>
                    <a:pt x="77957" y="2327"/>
                  </a:lnTo>
                  <a:close/>
                  <a:moveTo>
                    <a:pt x="119844" y="83193"/>
                  </a:moveTo>
                  <a:lnTo>
                    <a:pt x="119844" y="83774"/>
                  </a:lnTo>
                  <a:lnTo>
                    <a:pt x="120426" y="84356"/>
                  </a:lnTo>
                  <a:lnTo>
                    <a:pt x="119844" y="84356"/>
                  </a:lnTo>
                  <a:lnTo>
                    <a:pt x="119262" y="84938"/>
                  </a:lnTo>
                  <a:lnTo>
                    <a:pt x="118681" y="84356"/>
                  </a:lnTo>
                  <a:lnTo>
                    <a:pt x="118099" y="84356"/>
                  </a:lnTo>
                  <a:lnTo>
                    <a:pt x="118681" y="83774"/>
                  </a:lnTo>
                  <a:lnTo>
                    <a:pt x="118681" y="83193"/>
                  </a:lnTo>
                  <a:lnTo>
                    <a:pt x="119262" y="83774"/>
                  </a:lnTo>
                  <a:lnTo>
                    <a:pt x="119844" y="83193"/>
                  </a:lnTo>
                  <a:close/>
                  <a:moveTo>
                    <a:pt x="94247" y="33742"/>
                  </a:moveTo>
                  <a:lnTo>
                    <a:pt x="93665" y="31997"/>
                  </a:lnTo>
                  <a:lnTo>
                    <a:pt x="95410" y="32579"/>
                  </a:lnTo>
                  <a:lnTo>
                    <a:pt x="96574" y="31997"/>
                  </a:lnTo>
                  <a:lnTo>
                    <a:pt x="96574" y="33742"/>
                  </a:lnTo>
                  <a:lnTo>
                    <a:pt x="97737" y="34906"/>
                  </a:lnTo>
                  <a:lnTo>
                    <a:pt x="95991" y="34906"/>
                  </a:lnTo>
                  <a:lnTo>
                    <a:pt x="95410" y="36070"/>
                  </a:lnTo>
                  <a:lnTo>
                    <a:pt x="94828" y="34906"/>
                  </a:lnTo>
                  <a:lnTo>
                    <a:pt x="93083" y="34906"/>
                  </a:lnTo>
                  <a:lnTo>
                    <a:pt x="94247" y="33742"/>
                  </a:lnTo>
                  <a:close/>
                </a:path>
              </a:pathLst>
            </a:custGeom>
            <a:solidFill>
              <a:srgbClr val="FFFFFF"/>
            </a:solidFill>
            <a:ln w="5818" cap="flat">
              <a:noFill/>
              <a:prstDash val="solid"/>
              <a:miter/>
            </a:ln>
          </p:spPr>
          <p:txBody>
            <a:bodyPr rtlCol="0" anchor="ctr"/>
            <a:lstStyle/>
            <a:p>
              <a:endParaRPr lang="en-US">
                <a:solidFill>
                  <a:schemeClr val="bg1"/>
                </a:solidFill>
              </a:endParaRPr>
            </a:p>
          </p:txBody>
        </p:sp>
        <p:sp>
          <p:nvSpPr>
            <p:cNvPr id="25" name="Freeform 24">
              <a:extLst>
                <a:ext uri="{FF2B5EF4-FFF2-40B4-BE49-F238E27FC236}">
                  <a16:creationId xmlns:a16="http://schemas.microsoft.com/office/drawing/2014/main" id="{9A68482C-162D-ABE8-4D8C-69AACD8F0903}"/>
                </a:ext>
              </a:extLst>
            </p:cNvPr>
            <p:cNvSpPr/>
            <p:nvPr/>
          </p:nvSpPr>
          <p:spPr>
            <a:xfrm>
              <a:off x="5312038" y="2143420"/>
              <a:ext cx="25766" cy="25766"/>
            </a:xfrm>
            <a:custGeom>
              <a:avLst/>
              <a:gdLst>
                <a:gd name="connsiteX0" fmla="*/ 0 w 6399"/>
                <a:gd name="connsiteY0" fmla="*/ 2909 h 6399"/>
                <a:gd name="connsiteX1" fmla="*/ 1745 w 6399"/>
                <a:gd name="connsiteY1" fmla="*/ 4072 h 6399"/>
                <a:gd name="connsiteX2" fmla="*/ 1745 w 6399"/>
                <a:gd name="connsiteY2" fmla="*/ 6399 h 6399"/>
                <a:gd name="connsiteX3" fmla="*/ 4072 w 6399"/>
                <a:gd name="connsiteY3" fmla="*/ 5236 h 6399"/>
                <a:gd name="connsiteX4" fmla="*/ 6399 w 6399"/>
                <a:gd name="connsiteY4" fmla="*/ 5818 h 6399"/>
                <a:gd name="connsiteX5" fmla="*/ 5236 w 6399"/>
                <a:gd name="connsiteY5" fmla="*/ 3491 h 6399"/>
                <a:gd name="connsiteX6" fmla="*/ 6399 w 6399"/>
                <a:gd name="connsiteY6" fmla="*/ 1745 h 6399"/>
                <a:gd name="connsiteX7" fmla="*/ 4072 w 6399"/>
                <a:gd name="connsiteY7" fmla="*/ 1745 h 6399"/>
                <a:gd name="connsiteX8" fmla="*/ 2909 w 6399"/>
                <a:gd name="connsiteY8" fmla="*/ 0 h 6399"/>
                <a:gd name="connsiteX9" fmla="*/ 2327 w 6399"/>
                <a:gd name="connsiteY9" fmla="*/ 2327 h 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99" h="6399">
                  <a:moveTo>
                    <a:pt x="0" y="2909"/>
                  </a:moveTo>
                  <a:lnTo>
                    <a:pt x="1745" y="4072"/>
                  </a:lnTo>
                  <a:lnTo>
                    <a:pt x="1745" y="6399"/>
                  </a:lnTo>
                  <a:lnTo>
                    <a:pt x="4072" y="5236"/>
                  </a:lnTo>
                  <a:lnTo>
                    <a:pt x="6399" y="5818"/>
                  </a:lnTo>
                  <a:lnTo>
                    <a:pt x="5236" y="3491"/>
                  </a:lnTo>
                  <a:lnTo>
                    <a:pt x="6399" y="1745"/>
                  </a:lnTo>
                  <a:lnTo>
                    <a:pt x="4072" y="1745"/>
                  </a:lnTo>
                  <a:lnTo>
                    <a:pt x="2909" y="0"/>
                  </a:lnTo>
                  <a:lnTo>
                    <a:pt x="2327" y="2327"/>
                  </a:lnTo>
                  <a:close/>
                </a:path>
              </a:pathLst>
            </a:custGeom>
            <a:solidFill>
              <a:srgbClr val="FFFFFF"/>
            </a:solidFill>
            <a:ln w="5818" cap="flat">
              <a:noFill/>
              <a:prstDash val="solid"/>
              <a:miter/>
            </a:ln>
          </p:spPr>
          <p:txBody>
            <a:bodyPr rtlCol="0" anchor="ctr"/>
            <a:lstStyle/>
            <a:p>
              <a:endParaRPr lang="en-US">
                <a:solidFill>
                  <a:schemeClr val="bg1"/>
                </a:solidFill>
              </a:endParaRPr>
            </a:p>
          </p:txBody>
        </p:sp>
        <p:sp>
          <p:nvSpPr>
            <p:cNvPr id="26" name="Freeform 25">
              <a:extLst>
                <a:ext uri="{FF2B5EF4-FFF2-40B4-BE49-F238E27FC236}">
                  <a16:creationId xmlns:a16="http://schemas.microsoft.com/office/drawing/2014/main" id="{29531950-F8F5-2092-4EA5-1F0D16BB1E98}"/>
                </a:ext>
              </a:extLst>
            </p:cNvPr>
            <p:cNvSpPr/>
            <p:nvPr/>
          </p:nvSpPr>
          <p:spPr>
            <a:xfrm>
              <a:off x="5185542" y="2902404"/>
              <a:ext cx="260045" cy="58132"/>
            </a:xfrm>
            <a:custGeom>
              <a:avLst/>
              <a:gdLst>
                <a:gd name="connsiteX0" fmla="*/ 18035 w 64582"/>
                <a:gd name="connsiteY0" fmla="*/ 2909 h 14437"/>
                <a:gd name="connsiteX1" fmla="*/ 12799 w 64582"/>
                <a:gd name="connsiteY1" fmla="*/ 3491 h 14437"/>
                <a:gd name="connsiteX2" fmla="*/ 26179 w 64582"/>
                <a:gd name="connsiteY2" fmla="*/ 8145 h 14437"/>
                <a:gd name="connsiteX3" fmla="*/ 26179 w 64582"/>
                <a:gd name="connsiteY3" fmla="*/ 8145 h 14437"/>
                <a:gd name="connsiteX4" fmla="*/ 26179 w 64582"/>
                <a:gd name="connsiteY4" fmla="*/ 8145 h 14437"/>
                <a:gd name="connsiteX5" fmla="*/ 26761 w 64582"/>
                <a:gd name="connsiteY5" fmla="*/ 8145 h 14437"/>
                <a:gd name="connsiteX6" fmla="*/ 27343 w 64582"/>
                <a:gd name="connsiteY6" fmla="*/ 8726 h 14437"/>
                <a:gd name="connsiteX7" fmla="*/ 23852 w 64582"/>
                <a:gd name="connsiteY7" fmla="*/ 8726 h 14437"/>
                <a:gd name="connsiteX8" fmla="*/ 6399 w 64582"/>
                <a:gd name="connsiteY8" fmla="*/ 0 h 14437"/>
                <a:gd name="connsiteX9" fmla="*/ 0 w 64582"/>
                <a:gd name="connsiteY9" fmla="*/ 582 h 14437"/>
                <a:gd name="connsiteX10" fmla="*/ 64576 w 64582"/>
                <a:gd name="connsiteY10" fmla="*/ 13962 h 14437"/>
                <a:gd name="connsiteX11" fmla="*/ 18035 w 64582"/>
                <a:gd name="connsiteY11" fmla="*/ 2909 h 1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582" h="14437">
                  <a:moveTo>
                    <a:pt x="18035" y="2909"/>
                  </a:moveTo>
                  <a:lnTo>
                    <a:pt x="12799" y="3491"/>
                  </a:lnTo>
                  <a:cubicBezTo>
                    <a:pt x="12799" y="3491"/>
                    <a:pt x="19199" y="5818"/>
                    <a:pt x="26179" y="8145"/>
                  </a:cubicBezTo>
                  <a:lnTo>
                    <a:pt x="26179" y="8145"/>
                  </a:lnTo>
                  <a:lnTo>
                    <a:pt x="26179" y="8145"/>
                  </a:lnTo>
                  <a:cubicBezTo>
                    <a:pt x="26179" y="8145"/>
                    <a:pt x="26761" y="8145"/>
                    <a:pt x="26761" y="8145"/>
                  </a:cubicBezTo>
                  <a:cubicBezTo>
                    <a:pt x="27343" y="8145"/>
                    <a:pt x="27343" y="8726"/>
                    <a:pt x="27343" y="8726"/>
                  </a:cubicBezTo>
                  <a:cubicBezTo>
                    <a:pt x="27343" y="9308"/>
                    <a:pt x="25016" y="8726"/>
                    <a:pt x="23852" y="8726"/>
                  </a:cubicBezTo>
                  <a:cubicBezTo>
                    <a:pt x="18035" y="6981"/>
                    <a:pt x="11054" y="4654"/>
                    <a:pt x="6399" y="0"/>
                  </a:cubicBezTo>
                  <a:lnTo>
                    <a:pt x="0" y="582"/>
                  </a:lnTo>
                  <a:cubicBezTo>
                    <a:pt x="0" y="582"/>
                    <a:pt x="18616" y="17453"/>
                    <a:pt x="64576" y="13962"/>
                  </a:cubicBezTo>
                  <a:cubicBezTo>
                    <a:pt x="65158" y="14544"/>
                    <a:pt x="26761" y="8726"/>
                    <a:pt x="18035" y="2909"/>
                  </a:cubicBezTo>
                  <a:close/>
                </a:path>
              </a:pathLst>
            </a:custGeom>
            <a:solidFill>
              <a:srgbClr val="41246C"/>
            </a:solidFill>
            <a:ln w="5818" cap="flat">
              <a:noFill/>
              <a:prstDash val="solid"/>
              <a:miter/>
            </a:ln>
          </p:spPr>
          <p:txBody>
            <a:bodyPr rtlCol="0" anchor="ctr"/>
            <a:lstStyle/>
            <a:p>
              <a:endParaRPr lang="en-US">
                <a:solidFill>
                  <a:schemeClr val="bg1"/>
                </a:solidFill>
              </a:endParaRPr>
            </a:p>
          </p:txBody>
        </p:sp>
        <p:sp>
          <p:nvSpPr>
            <p:cNvPr id="27" name="Freeform 26">
              <a:extLst>
                <a:ext uri="{FF2B5EF4-FFF2-40B4-BE49-F238E27FC236}">
                  <a16:creationId xmlns:a16="http://schemas.microsoft.com/office/drawing/2014/main" id="{9159655C-0F3E-DA71-40E6-C5D6C05AD804}"/>
                </a:ext>
              </a:extLst>
            </p:cNvPr>
            <p:cNvSpPr/>
            <p:nvPr/>
          </p:nvSpPr>
          <p:spPr>
            <a:xfrm>
              <a:off x="5169146" y="2608616"/>
              <a:ext cx="110095" cy="315910"/>
            </a:xfrm>
            <a:custGeom>
              <a:avLst/>
              <a:gdLst>
                <a:gd name="connsiteX0" fmla="*/ 22107 w 27342"/>
                <a:gd name="connsiteY0" fmla="*/ 63654 h 78456"/>
                <a:gd name="connsiteX1" fmla="*/ 20943 w 27342"/>
                <a:gd name="connsiteY1" fmla="*/ 60163 h 78456"/>
                <a:gd name="connsiteX2" fmla="*/ 20362 w 27342"/>
                <a:gd name="connsiteY2" fmla="*/ 49691 h 78456"/>
                <a:gd name="connsiteX3" fmla="*/ 21525 w 27342"/>
                <a:gd name="connsiteY3" fmla="*/ 41546 h 78456"/>
                <a:gd name="connsiteX4" fmla="*/ 21525 w 27342"/>
                <a:gd name="connsiteY4" fmla="*/ 39801 h 78456"/>
                <a:gd name="connsiteX5" fmla="*/ 21525 w 27342"/>
                <a:gd name="connsiteY5" fmla="*/ 39801 h 78456"/>
                <a:gd name="connsiteX6" fmla="*/ 21525 w 27342"/>
                <a:gd name="connsiteY6" fmla="*/ 39801 h 78456"/>
                <a:gd name="connsiteX7" fmla="*/ 21525 w 27342"/>
                <a:gd name="connsiteY7" fmla="*/ 37474 h 78456"/>
                <a:gd name="connsiteX8" fmla="*/ 21525 w 27342"/>
                <a:gd name="connsiteY8" fmla="*/ 36310 h 78456"/>
                <a:gd name="connsiteX9" fmla="*/ 22107 w 27342"/>
                <a:gd name="connsiteY9" fmla="*/ 33402 h 78456"/>
                <a:gd name="connsiteX10" fmla="*/ 24434 w 27342"/>
                <a:gd name="connsiteY10" fmla="*/ 38638 h 78456"/>
                <a:gd name="connsiteX11" fmla="*/ 27343 w 27342"/>
                <a:gd name="connsiteY11" fmla="*/ 39219 h 78456"/>
                <a:gd name="connsiteX12" fmla="*/ 22688 w 27342"/>
                <a:gd name="connsiteY12" fmla="*/ 18858 h 78456"/>
                <a:gd name="connsiteX13" fmla="*/ 19779 w 27342"/>
                <a:gd name="connsiteY13" fmla="*/ 13622 h 78456"/>
                <a:gd name="connsiteX14" fmla="*/ 18035 w 27342"/>
                <a:gd name="connsiteY14" fmla="*/ 11876 h 78456"/>
                <a:gd name="connsiteX15" fmla="*/ 19779 w 27342"/>
                <a:gd name="connsiteY15" fmla="*/ 10713 h 78456"/>
                <a:gd name="connsiteX16" fmla="*/ 19779 w 27342"/>
                <a:gd name="connsiteY16" fmla="*/ 10713 h 78456"/>
                <a:gd name="connsiteX17" fmla="*/ 22107 w 27342"/>
                <a:gd name="connsiteY17" fmla="*/ 6640 h 78456"/>
                <a:gd name="connsiteX18" fmla="*/ 18616 w 27342"/>
                <a:gd name="connsiteY18" fmla="*/ 1986 h 78456"/>
                <a:gd name="connsiteX19" fmla="*/ 18616 w 27342"/>
                <a:gd name="connsiteY19" fmla="*/ 1986 h 78456"/>
                <a:gd name="connsiteX20" fmla="*/ 18616 w 27342"/>
                <a:gd name="connsiteY20" fmla="*/ 1986 h 78456"/>
                <a:gd name="connsiteX21" fmla="*/ 15707 w 27342"/>
                <a:gd name="connsiteY21" fmla="*/ 241 h 78456"/>
                <a:gd name="connsiteX22" fmla="*/ 11635 w 27342"/>
                <a:gd name="connsiteY22" fmla="*/ 823 h 78456"/>
                <a:gd name="connsiteX23" fmla="*/ 9308 w 27342"/>
                <a:gd name="connsiteY23" fmla="*/ 3150 h 78456"/>
                <a:gd name="connsiteX24" fmla="*/ 8726 w 27342"/>
                <a:gd name="connsiteY24" fmla="*/ 5477 h 78456"/>
                <a:gd name="connsiteX25" fmla="*/ 8144 w 27342"/>
                <a:gd name="connsiteY25" fmla="*/ 7804 h 78456"/>
                <a:gd name="connsiteX26" fmla="*/ 8144 w 27342"/>
                <a:gd name="connsiteY26" fmla="*/ 8386 h 78456"/>
                <a:gd name="connsiteX27" fmla="*/ 8726 w 27342"/>
                <a:gd name="connsiteY27" fmla="*/ 9549 h 78456"/>
                <a:gd name="connsiteX28" fmla="*/ 9890 w 27342"/>
                <a:gd name="connsiteY28" fmla="*/ 11295 h 78456"/>
                <a:gd name="connsiteX29" fmla="*/ 10471 w 27342"/>
                <a:gd name="connsiteY29" fmla="*/ 11876 h 78456"/>
                <a:gd name="connsiteX30" fmla="*/ 11053 w 27342"/>
                <a:gd name="connsiteY30" fmla="*/ 13622 h 78456"/>
                <a:gd name="connsiteX31" fmla="*/ 8726 w 27342"/>
                <a:gd name="connsiteY31" fmla="*/ 21766 h 78456"/>
                <a:gd name="connsiteX32" fmla="*/ 8144 w 27342"/>
                <a:gd name="connsiteY32" fmla="*/ 25839 h 78456"/>
                <a:gd name="connsiteX33" fmla="*/ 0 w 27342"/>
                <a:gd name="connsiteY33" fmla="*/ 46201 h 78456"/>
                <a:gd name="connsiteX34" fmla="*/ 3490 w 27342"/>
                <a:gd name="connsiteY34" fmla="*/ 45037 h 78456"/>
                <a:gd name="connsiteX35" fmla="*/ 4654 w 27342"/>
                <a:gd name="connsiteY35" fmla="*/ 43292 h 78456"/>
                <a:gd name="connsiteX36" fmla="*/ 8726 w 27342"/>
                <a:gd name="connsiteY36" fmla="*/ 38056 h 78456"/>
                <a:gd name="connsiteX37" fmla="*/ 8726 w 27342"/>
                <a:gd name="connsiteY37" fmla="*/ 53763 h 78456"/>
                <a:gd name="connsiteX38" fmla="*/ 7563 w 27342"/>
                <a:gd name="connsiteY38" fmla="*/ 60163 h 78456"/>
                <a:gd name="connsiteX39" fmla="*/ 6981 w 27342"/>
                <a:gd name="connsiteY39" fmla="*/ 63072 h 78456"/>
                <a:gd name="connsiteX40" fmla="*/ 5818 w 27342"/>
                <a:gd name="connsiteY40" fmla="*/ 71216 h 78456"/>
                <a:gd name="connsiteX41" fmla="*/ 2909 w 27342"/>
                <a:gd name="connsiteY41" fmla="*/ 74125 h 78456"/>
                <a:gd name="connsiteX42" fmla="*/ 5235 w 27342"/>
                <a:gd name="connsiteY42" fmla="*/ 74707 h 78456"/>
                <a:gd name="connsiteX43" fmla="*/ 5235 w 27342"/>
                <a:gd name="connsiteY43" fmla="*/ 74707 h 78456"/>
                <a:gd name="connsiteX44" fmla="*/ 5235 w 27342"/>
                <a:gd name="connsiteY44" fmla="*/ 74707 h 78456"/>
                <a:gd name="connsiteX45" fmla="*/ 7563 w 27342"/>
                <a:gd name="connsiteY45" fmla="*/ 75289 h 78456"/>
                <a:gd name="connsiteX46" fmla="*/ 7563 w 27342"/>
                <a:gd name="connsiteY46" fmla="*/ 75289 h 78456"/>
                <a:gd name="connsiteX47" fmla="*/ 7563 w 27342"/>
                <a:gd name="connsiteY47" fmla="*/ 75289 h 78456"/>
                <a:gd name="connsiteX48" fmla="*/ 9308 w 27342"/>
                <a:gd name="connsiteY48" fmla="*/ 75289 h 78456"/>
                <a:gd name="connsiteX49" fmla="*/ 13380 w 27342"/>
                <a:gd name="connsiteY49" fmla="*/ 61326 h 78456"/>
                <a:gd name="connsiteX50" fmla="*/ 15707 w 27342"/>
                <a:gd name="connsiteY50" fmla="*/ 70635 h 78456"/>
                <a:gd name="connsiteX51" fmla="*/ 15707 w 27342"/>
                <a:gd name="connsiteY51" fmla="*/ 71798 h 78456"/>
                <a:gd name="connsiteX52" fmla="*/ 16871 w 27342"/>
                <a:gd name="connsiteY52" fmla="*/ 75871 h 78456"/>
                <a:gd name="connsiteX53" fmla="*/ 14544 w 27342"/>
                <a:gd name="connsiteY53" fmla="*/ 76452 h 78456"/>
                <a:gd name="connsiteX54" fmla="*/ 18035 w 27342"/>
                <a:gd name="connsiteY54" fmla="*/ 78198 h 78456"/>
                <a:gd name="connsiteX55" fmla="*/ 20362 w 27342"/>
                <a:gd name="connsiteY55" fmla="*/ 78198 h 78456"/>
                <a:gd name="connsiteX56" fmla="*/ 23852 w 27342"/>
                <a:gd name="connsiteY56" fmla="*/ 78198 h 78456"/>
                <a:gd name="connsiteX57" fmla="*/ 24434 w 27342"/>
                <a:gd name="connsiteY57" fmla="*/ 78198 h 78456"/>
                <a:gd name="connsiteX58" fmla="*/ 22107 w 27342"/>
                <a:gd name="connsiteY58" fmla="*/ 63654 h 7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7342" h="78456">
                  <a:moveTo>
                    <a:pt x="22107" y="63654"/>
                  </a:moveTo>
                  <a:lnTo>
                    <a:pt x="20943" y="60163"/>
                  </a:lnTo>
                  <a:lnTo>
                    <a:pt x="20362" y="49691"/>
                  </a:lnTo>
                  <a:lnTo>
                    <a:pt x="21525" y="41546"/>
                  </a:lnTo>
                  <a:cubicBezTo>
                    <a:pt x="21525" y="40965"/>
                    <a:pt x="21525" y="40383"/>
                    <a:pt x="21525" y="39801"/>
                  </a:cubicBezTo>
                  <a:lnTo>
                    <a:pt x="21525" y="39801"/>
                  </a:lnTo>
                  <a:lnTo>
                    <a:pt x="21525" y="39801"/>
                  </a:lnTo>
                  <a:cubicBezTo>
                    <a:pt x="21525" y="39219"/>
                    <a:pt x="21525" y="38056"/>
                    <a:pt x="21525" y="37474"/>
                  </a:cubicBezTo>
                  <a:cubicBezTo>
                    <a:pt x="21525" y="36892"/>
                    <a:pt x="21525" y="36892"/>
                    <a:pt x="21525" y="36310"/>
                  </a:cubicBezTo>
                  <a:cubicBezTo>
                    <a:pt x="21525" y="35147"/>
                    <a:pt x="22107" y="33983"/>
                    <a:pt x="22107" y="33402"/>
                  </a:cubicBezTo>
                  <a:lnTo>
                    <a:pt x="24434" y="38638"/>
                  </a:lnTo>
                  <a:lnTo>
                    <a:pt x="27343" y="39219"/>
                  </a:lnTo>
                  <a:lnTo>
                    <a:pt x="22688" y="18858"/>
                  </a:lnTo>
                  <a:cubicBezTo>
                    <a:pt x="22688" y="16530"/>
                    <a:pt x="21525" y="14785"/>
                    <a:pt x="19779" y="13622"/>
                  </a:cubicBezTo>
                  <a:cubicBezTo>
                    <a:pt x="19198" y="13040"/>
                    <a:pt x="18616" y="12458"/>
                    <a:pt x="18035" y="11876"/>
                  </a:cubicBezTo>
                  <a:lnTo>
                    <a:pt x="19779" y="10713"/>
                  </a:lnTo>
                  <a:lnTo>
                    <a:pt x="19779" y="10713"/>
                  </a:lnTo>
                  <a:cubicBezTo>
                    <a:pt x="22107" y="10713"/>
                    <a:pt x="23271" y="8386"/>
                    <a:pt x="22107" y="6640"/>
                  </a:cubicBezTo>
                  <a:lnTo>
                    <a:pt x="18616" y="1986"/>
                  </a:lnTo>
                  <a:lnTo>
                    <a:pt x="18616" y="1986"/>
                  </a:lnTo>
                  <a:lnTo>
                    <a:pt x="18616" y="1986"/>
                  </a:lnTo>
                  <a:cubicBezTo>
                    <a:pt x="18035" y="823"/>
                    <a:pt x="16871" y="241"/>
                    <a:pt x="15707" y="241"/>
                  </a:cubicBezTo>
                  <a:cubicBezTo>
                    <a:pt x="13962" y="-341"/>
                    <a:pt x="12799" y="241"/>
                    <a:pt x="11635" y="823"/>
                  </a:cubicBezTo>
                  <a:cubicBezTo>
                    <a:pt x="10471" y="1405"/>
                    <a:pt x="9890" y="1986"/>
                    <a:pt x="9308" y="3150"/>
                  </a:cubicBezTo>
                  <a:cubicBezTo>
                    <a:pt x="9308" y="3732"/>
                    <a:pt x="9308" y="4895"/>
                    <a:pt x="8726" y="5477"/>
                  </a:cubicBezTo>
                  <a:cubicBezTo>
                    <a:pt x="8726" y="6059"/>
                    <a:pt x="8726" y="7222"/>
                    <a:pt x="8144" y="7804"/>
                  </a:cubicBezTo>
                  <a:cubicBezTo>
                    <a:pt x="8144" y="7804"/>
                    <a:pt x="8144" y="8386"/>
                    <a:pt x="8144" y="8386"/>
                  </a:cubicBezTo>
                  <a:cubicBezTo>
                    <a:pt x="8726" y="8967"/>
                    <a:pt x="8726" y="8967"/>
                    <a:pt x="8726" y="9549"/>
                  </a:cubicBezTo>
                  <a:cubicBezTo>
                    <a:pt x="8726" y="10713"/>
                    <a:pt x="8726" y="10713"/>
                    <a:pt x="9890" y="11295"/>
                  </a:cubicBezTo>
                  <a:cubicBezTo>
                    <a:pt x="9890" y="11295"/>
                    <a:pt x="10471" y="11295"/>
                    <a:pt x="10471" y="11876"/>
                  </a:cubicBezTo>
                  <a:cubicBezTo>
                    <a:pt x="11053" y="12458"/>
                    <a:pt x="11635" y="13040"/>
                    <a:pt x="11053" y="13622"/>
                  </a:cubicBezTo>
                  <a:cubicBezTo>
                    <a:pt x="9890" y="16530"/>
                    <a:pt x="9308" y="18858"/>
                    <a:pt x="8726" y="21766"/>
                  </a:cubicBezTo>
                  <a:cubicBezTo>
                    <a:pt x="8726" y="22930"/>
                    <a:pt x="8144" y="24675"/>
                    <a:pt x="8144" y="25839"/>
                  </a:cubicBezTo>
                  <a:lnTo>
                    <a:pt x="0" y="46201"/>
                  </a:lnTo>
                  <a:lnTo>
                    <a:pt x="3490" y="45037"/>
                  </a:lnTo>
                  <a:lnTo>
                    <a:pt x="4654" y="43292"/>
                  </a:lnTo>
                  <a:lnTo>
                    <a:pt x="8726" y="38056"/>
                  </a:lnTo>
                  <a:lnTo>
                    <a:pt x="8726" y="53763"/>
                  </a:lnTo>
                  <a:cubicBezTo>
                    <a:pt x="8726" y="53763"/>
                    <a:pt x="8144" y="56672"/>
                    <a:pt x="7563" y="60163"/>
                  </a:cubicBezTo>
                  <a:cubicBezTo>
                    <a:pt x="7563" y="61326"/>
                    <a:pt x="6981" y="61908"/>
                    <a:pt x="6981" y="63072"/>
                  </a:cubicBezTo>
                  <a:cubicBezTo>
                    <a:pt x="6399" y="65981"/>
                    <a:pt x="5818" y="68889"/>
                    <a:pt x="5818" y="71216"/>
                  </a:cubicBezTo>
                  <a:lnTo>
                    <a:pt x="2909" y="74125"/>
                  </a:lnTo>
                  <a:lnTo>
                    <a:pt x="5235" y="74707"/>
                  </a:lnTo>
                  <a:cubicBezTo>
                    <a:pt x="5235" y="74707"/>
                    <a:pt x="5235" y="74707"/>
                    <a:pt x="5235" y="74707"/>
                  </a:cubicBezTo>
                  <a:cubicBezTo>
                    <a:pt x="5235" y="74707"/>
                    <a:pt x="5235" y="74707"/>
                    <a:pt x="5235" y="74707"/>
                  </a:cubicBezTo>
                  <a:cubicBezTo>
                    <a:pt x="5818" y="74707"/>
                    <a:pt x="6981" y="75289"/>
                    <a:pt x="7563" y="75289"/>
                  </a:cubicBezTo>
                  <a:lnTo>
                    <a:pt x="7563" y="75289"/>
                  </a:lnTo>
                  <a:lnTo>
                    <a:pt x="7563" y="75289"/>
                  </a:lnTo>
                  <a:cubicBezTo>
                    <a:pt x="8144" y="75289"/>
                    <a:pt x="8726" y="75289"/>
                    <a:pt x="9308" y="75289"/>
                  </a:cubicBezTo>
                  <a:lnTo>
                    <a:pt x="13380" y="61326"/>
                  </a:lnTo>
                  <a:cubicBezTo>
                    <a:pt x="13380" y="61326"/>
                    <a:pt x="14544" y="65399"/>
                    <a:pt x="15707" y="70635"/>
                  </a:cubicBezTo>
                  <a:cubicBezTo>
                    <a:pt x="15707" y="71216"/>
                    <a:pt x="15707" y="71216"/>
                    <a:pt x="15707" y="71798"/>
                  </a:cubicBezTo>
                  <a:cubicBezTo>
                    <a:pt x="16289" y="73544"/>
                    <a:pt x="16289" y="74707"/>
                    <a:pt x="16871" y="75871"/>
                  </a:cubicBezTo>
                  <a:lnTo>
                    <a:pt x="14544" y="76452"/>
                  </a:lnTo>
                  <a:lnTo>
                    <a:pt x="18035" y="78198"/>
                  </a:lnTo>
                  <a:cubicBezTo>
                    <a:pt x="18616" y="78198"/>
                    <a:pt x="19198" y="78198"/>
                    <a:pt x="20362" y="78198"/>
                  </a:cubicBezTo>
                  <a:cubicBezTo>
                    <a:pt x="21525" y="78198"/>
                    <a:pt x="22688" y="78779"/>
                    <a:pt x="23852" y="78198"/>
                  </a:cubicBezTo>
                  <a:cubicBezTo>
                    <a:pt x="23852" y="78198"/>
                    <a:pt x="23852" y="78198"/>
                    <a:pt x="24434" y="78198"/>
                  </a:cubicBezTo>
                  <a:lnTo>
                    <a:pt x="22107" y="63654"/>
                  </a:lnTo>
                  <a:close/>
                </a:path>
              </a:pathLst>
            </a:custGeom>
            <a:solidFill>
              <a:srgbClr val="F6921E"/>
            </a:solidFill>
            <a:ln w="5818" cap="flat">
              <a:noFill/>
              <a:prstDash val="solid"/>
              <a:miter/>
            </a:ln>
          </p:spPr>
          <p:txBody>
            <a:bodyPr rtlCol="0" anchor="ctr"/>
            <a:lstStyle/>
            <a:p>
              <a:endParaRPr lang="en-US">
                <a:solidFill>
                  <a:schemeClr val="bg1"/>
                </a:solidFill>
              </a:endParaRPr>
            </a:p>
          </p:txBody>
        </p:sp>
        <p:sp>
          <p:nvSpPr>
            <p:cNvPr id="28" name="Freeform 27">
              <a:extLst>
                <a:ext uri="{FF2B5EF4-FFF2-40B4-BE49-F238E27FC236}">
                  <a16:creationId xmlns:a16="http://schemas.microsoft.com/office/drawing/2014/main" id="{DF83FF47-2AF7-539D-9189-096B86C174FD}"/>
                </a:ext>
              </a:extLst>
            </p:cNvPr>
            <p:cNvSpPr/>
            <p:nvPr/>
          </p:nvSpPr>
          <p:spPr>
            <a:xfrm>
              <a:off x="5075443" y="2942227"/>
              <a:ext cx="23423" cy="2339"/>
            </a:xfrm>
            <a:custGeom>
              <a:avLst/>
              <a:gdLst>
                <a:gd name="connsiteX0" fmla="*/ 0 w 5817"/>
                <a:gd name="connsiteY0" fmla="*/ 582 h 581"/>
                <a:gd name="connsiteX1" fmla="*/ 0 w 5817"/>
                <a:gd name="connsiteY1" fmla="*/ 0 h 581"/>
                <a:gd name="connsiteX2" fmla="*/ 0 w 5817"/>
                <a:gd name="connsiteY2" fmla="*/ 582 h 581"/>
              </a:gdLst>
              <a:ahLst/>
              <a:cxnLst>
                <a:cxn ang="0">
                  <a:pos x="connsiteX0" y="connsiteY0"/>
                </a:cxn>
                <a:cxn ang="0">
                  <a:pos x="connsiteX1" y="connsiteY1"/>
                </a:cxn>
                <a:cxn ang="0">
                  <a:pos x="connsiteX2" y="connsiteY2"/>
                </a:cxn>
              </a:cxnLst>
              <a:rect l="l" t="t" r="r" b="b"/>
              <a:pathLst>
                <a:path w="5817" h="581">
                  <a:moveTo>
                    <a:pt x="0" y="582"/>
                  </a:moveTo>
                  <a:lnTo>
                    <a:pt x="0" y="0"/>
                  </a:lnTo>
                  <a:lnTo>
                    <a:pt x="0" y="582"/>
                  </a:lnTo>
                  <a:close/>
                </a:path>
              </a:pathLst>
            </a:custGeom>
            <a:solidFill>
              <a:srgbClr val="FBAF19"/>
            </a:solidFill>
            <a:ln w="5818" cap="flat">
              <a:noFill/>
              <a:prstDash val="solid"/>
              <a:miter/>
            </a:ln>
          </p:spPr>
          <p:txBody>
            <a:bodyPr rtlCol="0" anchor="ctr"/>
            <a:lstStyle/>
            <a:p>
              <a:endParaRPr lang="en-US">
                <a:solidFill>
                  <a:schemeClr val="bg1"/>
                </a:solidFill>
              </a:endParaRPr>
            </a:p>
          </p:txBody>
        </p:sp>
        <p:sp>
          <p:nvSpPr>
            <p:cNvPr id="29" name="Freeform 28">
              <a:extLst>
                <a:ext uri="{FF2B5EF4-FFF2-40B4-BE49-F238E27FC236}">
                  <a16:creationId xmlns:a16="http://schemas.microsoft.com/office/drawing/2014/main" id="{16612BDA-A88E-289C-15B5-9C6CB6E5B1A0}"/>
                </a:ext>
              </a:extLst>
            </p:cNvPr>
            <p:cNvSpPr/>
            <p:nvPr/>
          </p:nvSpPr>
          <p:spPr>
            <a:xfrm>
              <a:off x="5002823" y="1810779"/>
              <a:ext cx="349037" cy="323267"/>
            </a:xfrm>
            <a:custGeom>
              <a:avLst/>
              <a:gdLst>
                <a:gd name="connsiteX0" fmla="*/ 19780 w 86683"/>
                <a:gd name="connsiteY0" fmla="*/ 77375 h 80283"/>
                <a:gd name="connsiteX1" fmla="*/ 19780 w 86683"/>
                <a:gd name="connsiteY1" fmla="*/ 78538 h 80283"/>
                <a:gd name="connsiteX2" fmla="*/ 20944 w 86683"/>
                <a:gd name="connsiteY2" fmla="*/ 79120 h 80283"/>
                <a:gd name="connsiteX3" fmla="*/ 19780 w 86683"/>
                <a:gd name="connsiteY3" fmla="*/ 79120 h 80283"/>
                <a:gd name="connsiteX4" fmla="*/ 19199 w 86683"/>
                <a:gd name="connsiteY4" fmla="*/ 80284 h 80283"/>
                <a:gd name="connsiteX5" fmla="*/ 18617 w 86683"/>
                <a:gd name="connsiteY5" fmla="*/ 79120 h 80283"/>
                <a:gd name="connsiteX6" fmla="*/ 17453 w 86683"/>
                <a:gd name="connsiteY6" fmla="*/ 79120 h 80283"/>
                <a:gd name="connsiteX7" fmla="*/ 18617 w 86683"/>
                <a:gd name="connsiteY7" fmla="*/ 78538 h 80283"/>
                <a:gd name="connsiteX8" fmla="*/ 18617 w 86683"/>
                <a:gd name="connsiteY8" fmla="*/ 77375 h 80283"/>
                <a:gd name="connsiteX9" fmla="*/ 19780 w 86683"/>
                <a:gd name="connsiteY9" fmla="*/ 77957 h 80283"/>
                <a:gd name="connsiteX10" fmla="*/ 19780 w 86683"/>
                <a:gd name="connsiteY10" fmla="*/ 77375 h 80283"/>
                <a:gd name="connsiteX11" fmla="*/ 1164 w 86683"/>
                <a:gd name="connsiteY11" fmla="*/ 52359 h 80283"/>
                <a:gd name="connsiteX12" fmla="*/ 0 w 86683"/>
                <a:gd name="connsiteY12" fmla="*/ 52359 h 80283"/>
                <a:gd name="connsiteX13" fmla="*/ 1164 w 86683"/>
                <a:gd name="connsiteY13" fmla="*/ 51195 h 80283"/>
                <a:gd name="connsiteX14" fmla="*/ 1164 w 86683"/>
                <a:gd name="connsiteY14" fmla="*/ 50032 h 80283"/>
                <a:gd name="connsiteX15" fmla="*/ 2327 w 86683"/>
                <a:gd name="connsiteY15" fmla="*/ 50614 h 80283"/>
                <a:gd name="connsiteX16" fmla="*/ 3491 w 86683"/>
                <a:gd name="connsiteY16" fmla="*/ 50032 h 80283"/>
                <a:gd name="connsiteX17" fmla="*/ 3491 w 86683"/>
                <a:gd name="connsiteY17" fmla="*/ 51195 h 80283"/>
                <a:gd name="connsiteX18" fmla="*/ 4654 w 86683"/>
                <a:gd name="connsiteY18" fmla="*/ 52359 h 80283"/>
                <a:gd name="connsiteX19" fmla="*/ 3491 w 86683"/>
                <a:gd name="connsiteY19" fmla="*/ 52359 h 80283"/>
                <a:gd name="connsiteX20" fmla="*/ 2909 w 86683"/>
                <a:gd name="connsiteY20" fmla="*/ 53522 h 80283"/>
                <a:gd name="connsiteX21" fmla="*/ 1164 w 86683"/>
                <a:gd name="connsiteY21" fmla="*/ 52359 h 80283"/>
                <a:gd name="connsiteX22" fmla="*/ 4073 w 86683"/>
                <a:gd name="connsiteY22" fmla="*/ 19198 h 80283"/>
                <a:gd name="connsiteX23" fmla="*/ 5818 w 86683"/>
                <a:gd name="connsiteY23" fmla="*/ 20362 h 80283"/>
                <a:gd name="connsiteX24" fmla="*/ 4073 w 86683"/>
                <a:gd name="connsiteY24" fmla="*/ 20944 h 80283"/>
                <a:gd name="connsiteX25" fmla="*/ 3491 w 86683"/>
                <a:gd name="connsiteY25" fmla="*/ 22689 h 80283"/>
                <a:gd name="connsiteX26" fmla="*/ 2327 w 86683"/>
                <a:gd name="connsiteY26" fmla="*/ 20944 h 80283"/>
                <a:gd name="connsiteX27" fmla="*/ 582 w 86683"/>
                <a:gd name="connsiteY27" fmla="*/ 20944 h 80283"/>
                <a:gd name="connsiteX28" fmla="*/ 1746 w 86683"/>
                <a:gd name="connsiteY28" fmla="*/ 19780 h 80283"/>
                <a:gd name="connsiteX29" fmla="*/ 1164 w 86683"/>
                <a:gd name="connsiteY29" fmla="*/ 18035 h 80283"/>
                <a:gd name="connsiteX30" fmla="*/ 2909 w 86683"/>
                <a:gd name="connsiteY30" fmla="*/ 18617 h 80283"/>
                <a:gd name="connsiteX31" fmla="*/ 4654 w 86683"/>
                <a:gd name="connsiteY31" fmla="*/ 17453 h 80283"/>
                <a:gd name="connsiteX32" fmla="*/ 4073 w 86683"/>
                <a:gd name="connsiteY32" fmla="*/ 19198 h 80283"/>
                <a:gd name="connsiteX33" fmla="*/ 47705 w 86683"/>
                <a:gd name="connsiteY33" fmla="*/ 49450 h 80283"/>
                <a:gd name="connsiteX34" fmla="*/ 45960 w 86683"/>
                <a:gd name="connsiteY34" fmla="*/ 49450 h 80283"/>
                <a:gd name="connsiteX35" fmla="*/ 47124 w 86683"/>
                <a:gd name="connsiteY35" fmla="*/ 48287 h 80283"/>
                <a:gd name="connsiteX36" fmla="*/ 46541 w 86683"/>
                <a:gd name="connsiteY36" fmla="*/ 46541 h 80283"/>
                <a:gd name="connsiteX37" fmla="*/ 48287 w 86683"/>
                <a:gd name="connsiteY37" fmla="*/ 47123 h 80283"/>
                <a:gd name="connsiteX38" fmla="*/ 50032 w 86683"/>
                <a:gd name="connsiteY38" fmla="*/ 45960 h 80283"/>
                <a:gd name="connsiteX39" fmla="*/ 50032 w 86683"/>
                <a:gd name="connsiteY39" fmla="*/ 47705 h 80283"/>
                <a:gd name="connsiteX40" fmla="*/ 51777 w 86683"/>
                <a:gd name="connsiteY40" fmla="*/ 48868 h 80283"/>
                <a:gd name="connsiteX41" fmla="*/ 50032 w 86683"/>
                <a:gd name="connsiteY41" fmla="*/ 49450 h 80283"/>
                <a:gd name="connsiteX42" fmla="*/ 49450 w 86683"/>
                <a:gd name="connsiteY42" fmla="*/ 51195 h 80283"/>
                <a:gd name="connsiteX43" fmla="*/ 47705 w 86683"/>
                <a:gd name="connsiteY43" fmla="*/ 49450 h 80283"/>
                <a:gd name="connsiteX44" fmla="*/ 55850 w 86683"/>
                <a:gd name="connsiteY44" fmla="*/ 1164 h 80283"/>
                <a:gd name="connsiteX45" fmla="*/ 55850 w 86683"/>
                <a:gd name="connsiteY45" fmla="*/ 0 h 80283"/>
                <a:gd name="connsiteX46" fmla="*/ 57013 w 86683"/>
                <a:gd name="connsiteY46" fmla="*/ 582 h 80283"/>
                <a:gd name="connsiteX47" fmla="*/ 58177 w 86683"/>
                <a:gd name="connsiteY47" fmla="*/ 0 h 80283"/>
                <a:gd name="connsiteX48" fmla="*/ 58177 w 86683"/>
                <a:gd name="connsiteY48" fmla="*/ 1164 h 80283"/>
                <a:gd name="connsiteX49" fmla="*/ 59341 w 86683"/>
                <a:gd name="connsiteY49" fmla="*/ 2327 h 80283"/>
                <a:gd name="connsiteX50" fmla="*/ 58177 w 86683"/>
                <a:gd name="connsiteY50" fmla="*/ 2327 h 80283"/>
                <a:gd name="connsiteX51" fmla="*/ 57595 w 86683"/>
                <a:gd name="connsiteY51" fmla="*/ 3491 h 80283"/>
                <a:gd name="connsiteX52" fmla="*/ 57013 w 86683"/>
                <a:gd name="connsiteY52" fmla="*/ 2327 h 80283"/>
                <a:gd name="connsiteX53" fmla="*/ 55850 w 86683"/>
                <a:gd name="connsiteY53" fmla="*/ 2327 h 80283"/>
                <a:gd name="connsiteX54" fmla="*/ 55850 w 86683"/>
                <a:gd name="connsiteY54" fmla="*/ 1164 h 80283"/>
                <a:gd name="connsiteX55" fmla="*/ 86102 w 86683"/>
                <a:gd name="connsiteY55" fmla="*/ 59922 h 80283"/>
                <a:gd name="connsiteX56" fmla="*/ 86102 w 86683"/>
                <a:gd name="connsiteY56" fmla="*/ 59922 h 80283"/>
                <a:gd name="connsiteX57" fmla="*/ 86683 w 86683"/>
                <a:gd name="connsiteY57" fmla="*/ 60504 h 80283"/>
                <a:gd name="connsiteX58" fmla="*/ 86102 w 86683"/>
                <a:gd name="connsiteY58" fmla="*/ 60504 h 80283"/>
                <a:gd name="connsiteX59" fmla="*/ 86102 w 86683"/>
                <a:gd name="connsiteY59" fmla="*/ 61085 h 80283"/>
                <a:gd name="connsiteX60" fmla="*/ 86102 w 86683"/>
                <a:gd name="connsiteY60" fmla="*/ 60504 h 80283"/>
                <a:gd name="connsiteX61" fmla="*/ 85520 w 86683"/>
                <a:gd name="connsiteY61" fmla="*/ 60504 h 80283"/>
                <a:gd name="connsiteX62" fmla="*/ 86102 w 86683"/>
                <a:gd name="connsiteY62" fmla="*/ 59922 h 80283"/>
                <a:gd name="connsiteX63" fmla="*/ 86102 w 86683"/>
                <a:gd name="connsiteY63" fmla="*/ 59340 h 80283"/>
                <a:gd name="connsiteX64" fmla="*/ 86102 w 86683"/>
                <a:gd name="connsiteY64" fmla="*/ 59922 h 80283"/>
                <a:gd name="connsiteX65" fmla="*/ 86102 w 86683"/>
                <a:gd name="connsiteY65" fmla="*/ 59922 h 80283"/>
                <a:gd name="connsiteX66" fmla="*/ 67485 w 86683"/>
                <a:gd name="connsiteY66" fmla="*/ 23852 h 80283"/>
                <a:gd name="connsiteX67" fmla="*/ 67485 w 86683"/>
                <a:gd name="connsiteY67" fmla="*/ 22689 h 80283"/>
                <a:gd name="connsiteX68" fmla="*/ 68649 w 86683"/>
                <a:gd name="connsiteY68" fmla="*/ 23271 h 80283"/>
                <a:gd name="connsiteX69" fmla="*/ 69812 w 86683"/>
                <a:gd name="connsiteY69" fmla="*/ 22689 h 80283"/>
                <a:gd name="connsiteX70" fmla="*/ 69812 w 86683"/>
                <a:gd name="connsiteY70" fmla="*/ 23852 h 80283"/>
                <a:gd name="connsiteX71" fmla="*/ 70976 w 86683"/>
                <a:gd name="connsiteY71" fmla="*/ 24434 h 80283"/>
                <a:gd name="connsiteX72" fmla="*/ 69812 w 86683"/>
                <a:gd name="connsiteY72" fmla="*/ 24434 h 80283"/>
                <a:gd name="connsiteX73" fmla="*/ 69230 w 86683"/>
                <a:gd name="connsiteY73" fmla="*/ 25598 h 80283"/>
                <a:gd name="connsiteX74" fmla="*/ 68649 w 86683"/>
                <a:gd name="connsiteY74" fmla="*/ 24434 h 80283"/>
                <a:gd name="connsiteX75" fmla="*/ 67485 w 86683"/>
                <a:gd name="connsiteY75" fmla="*/ 24434 h 80283"/>
                <a:gd name="connsiteX76" fmla="*/ 67485 w 86683"/>
                <a:gd name="connsiteY76" fmla="*/ 23852 h 8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6683" h="80283">
                  <a:moveTo>
                    <a:pt x="19780" y="77375"/>
                  </a:moveTo>
                  <a:lnTo>
                    <a:pt x="19780" y="78538"/>
                  </a:lnTo>
                  <a:lnTo>
                    <a:pt x="20944" y="79120"/>
                  </a:lnTo>
                  <a:lnTo>
                    <a:pt x="19780" y="79120"/>
                  </a:lnTo>
                  <a:lnTo>
                    <a:pt x="19199" y="80284"/>
                  </a:lnTo>
                  <a:lnTo>
                    <a:pt x="18617" y="79120"/>
                  </a:lnTo>
                  <a:lnTo>
                    <a:pt x="17453" y="79120"/>
                  </a:lnTo>
                  <a:lnTo>
                    <a:pt x="18617" y="78538"/>
                  </a:lnTo>
                  <a:lnTo>
                    <a:pt x="18617" y="77375"/>
                  </a:lnTo>
                  <a:lnTo>
                    <a:pt x="19780" y="77957"/>
                  </a:lnTo>
                  <a:lnTo>
                    <a:pt x="19780" y="77375"/>
                  </a:lnTo>
                  <a:close/>
                  <a:moveTo>
                    <a:pt x="1164" y="52359"/>
                  </a:moveTo>
                  <a:lnTo>
                    <a:pt x="0" y="52359"/>
                  </a:lnTo>
                  <a:lnTo>
                    <a:pt x="1164" y="51195"/>
                  </a:lnTo>
                  <a:lnTo>
                    <a:pt x="1164" y="50032"/>
                  </a:lnTo>
                  <a:lnTo>
                    <a:pt x="2327" y="50614"/>
                  </a:lnTo>
                  <a:lnTo>
                    <a:pt x="3491" y="50032"/>
                  </a:lnTo>
                  <a:lnTo>
                    <a:pt x="3491" y="51195"/>
                  </a:lnTo>
                  <a:lnTo>
                    <a:pt x="4654" y="52359"/>
                  </a:lnTo>
                  <a:lnTo>
                    <a:pt x="3491" y="52359"/>
                  </a:lnTo>
                  <a:lnTo>
                    <a:pt x="2909" y="53522"/>
                  </a:lnTo>
                  <a:lnTo>
                    <a:pt x="1164" y="52359"/>
                  </a:lnTo>
                  <a:close/>
                  <a:moveTo>
                    <a:pt x="4073" y="19198"/>
                  </a:moveTo>
                  <a:lnTo>
                    <a:pt x="5818" y="20362"/>
                  </a:lnTo>
                  <a:lnTo>
                    <a:pt x="4073" y="20944"/>
                  </a:lnTo>
                  <a:lnTo>
                    <a:pt x="3491" y="22689"/>
                  </a:lnTo>
                  <a:lnTo>
                    <a:pt x="2327" y="20944"/>
                  </a:lnTo>
                  <a:lnTo>
                    <a:pt x="582" y="20944"/>
                  </a:lnTo>
                  <a:lnTo>
                    <a:pt x="1746" y="19780"/>
                  </a:lnTo>
                  <a:lnTo>
                    <a:pt x="1164" y="18035"/>
                  </a:lnTo>
                  <a:lnTo>
                    <a:pt x="2909" y="18617"/>
                  </a:lnTo>
                  <a:lnTo>
                    <a:pt x="4654" y="17453"/>
                  </a:lnTo>
                  <a:lnTo>
                    <a:pt x="4073" y="19198"/>
                  </a:lnTo>
                  <a:close/>
                  <a:moveTo>
                    <a:pt x="47705" y="49450"/>
                  </a:moveTo>
                  <a:lnTo>
                    <a:pt x="45960" y="49450"/>
                  </a:lnTo>
                  <a:lnTo>
                    <a:pt x="47124" y="48287"/>
                  </a:lnTo>
                  <a:lnTo>
                    <a:pt x="46541" y="46541"/>
                  </a:lnTo>
                  <a:lnTo>
                    <a:pt x="48287" y="47123"/>
                  </a:lnTo>
                  <a:lnTo>
                    <a:pt x="50032" y="45960"/>
                  </a:lnTo>
                  <a:lnTo>
                    <a:pt x="50032" y="47705"/>
                  </a:lnTo>
                  <a:lnTo>
                    <a:pt x="51777" y="48868"/>
                  </a:lnTo>
                  <a:lnTo>
                    <a:pt x="50032" y="49450"/>
                  </a:lnTo>
                  <a:lnTo>
                    <a:pt x="49450" y="51195"/>
                  </a:lnTo>
                  <a:lnTo>
                    <a:pt x="47705" y="49450"/>
                  </a:lnTo>
                  <a:close/>
                  <a:moveTo>
                    <a:pt x="55850" y="1164"/>
                  </a:moveTo>
                  <a:lnTo>
                    <a:pt x="55850" y="0"/>
                  </a:lnTo>
                  <a:lnTo>
                    <a:pt x="57013" y="582"/>
                  </a:lnTo>
                  <a:lnTo>
                    <a:pt x="58177" y="0"/>
                  </a:lnTo>
                  <a:lnTo>
                    <a:pt x="58177" y="1164"/>
                  </a:lnTo>
                  <a:lnTo>
                    <a:pt x="59341" y="2327"/>
                  </a:lnTo>
                  <a:lnTo>
                    <a:pt x="58177" y="2327"/>
                  </a:lnTo>
                  <a:lnTo>
                    <a:pt x="57595" y="3491"/>
                  </a:lnTo>
                  <a:lnTo>
                    <a:pt x="57013" y="2327"/>
                  </a:lnTo>
                  <a:lnTo>
                    <a:pt x="55850" y="2327"/>
                  </a:lnTo>
                  <a:lnTo>
                    <a:pt x="55850" y="1164"/>
                  </a:lnTo>
                  <a:close/>
                  <a:moveTo>
                    <a:pt x="86102" y="59922"/>
                  </a:moveTo>
                  <a:lnTo>
                    <a:pt x="86102" y="59922"/>
                  </a:lnTo>
                  <a:lnTo>
                    <a:pt x="86683" y="60504"/>
                  </a:lnTo>
                  <a:lnTo>
                    <a:pt x="86102" y="60504"/>
                  </a:lnTo>
                  <a:lnTo>
                    <a:pt x="86102" y="61085"/>
                  </a:lnTo>
                  <a:lnTo>
                    <a:pt x="86102" y="60504"/>
                  </a:lnTo>
                  <a:lnTo>
                    <a:pt x="85520" y="60504"/>
                  </a:lnTo>
                  <a:lnTo>
                    <a:pt x="86102" y="59922"/>
                  </a:lnTo>
                  <a:lnTo>
                    <a:pt x="86102" y="59340"/>
                  </a:lnTo>
                  <a:lnTo>
                    <a:pt x="86102" y="59922"/>
                  </a:lnTo>
                  <a:lnTo>
                    <a:pt x="86102" y="59922"/>
                  </a:lnTo>
                  <a:close/>
                  <a:moveTo>
                    <a:pt x="67485" y="23852"/>
                  </a:moveTo>
                  <a:lnTo>
                    <a:pt x="67485" y="22689"/>
                  </a:lnTo>
                  <a:lnTo>
                    <a:pt x="68649" y="23271"/>
                  </a:lnTo>
                  <a:lnTo>
                    <a:pt x="69812" y="22689"/>
                  </a:lnTo>
                  <a:lnTo>
                    <a:pt x="69812" y="23852"/>
                  </a:lnTo>
                  <a:lnTo>
                    <a:pt x="70976" y="24434"/>
                  </a:lnTo>
                  <a:lnTo>
                    <a:pt x="69812" y="24434"/>
                  </a:lnTo>
                  <a:lnTo>
                    <a:pt x="69230" y="25598"/>
                  </a:lnTo>
                  <a:lnTo>
                    <a:pt x="68649" y="24434"/>
                  </a:lnTo>
                  <a:lnTo>
                    <a:pt x="67485" y="24434"/>
                  </a:lnTo>
                  <a:lnTo>
                    <a:pt x="67485" y="23852"/>
                  </a:lnTo>
                  <a:close/>
                </a:path>
              </a:pathLst>
            </a:custGeom>
            <a:solidFill>
              <a:srgbClr val="FFFFFF"/>
            </a:solidFill>
            <a:ln w="5818" cap="flat">
              <a:noFill/>
              <a:prstDash val="solid"/>
              <a:miter/>
            </a:ln>
          </p:spPr>
          <p:txBody>
            <a:bodyPr rtlCol="0" anchor="ctr"/>
            <a:lstStyle/>
            <a:p>
              <a:endParaRPr lang="en-US">
                <a:solidFill>
                  <a:schemeClr val="bg1"/>
                </a:solidFill>
              </a:endParaRPr>
            </a:p>
          </p:txBody>
        </p:sp>
        <p:sp>
          <p:nvSpPr>
            <p:cNvPr id="30" name="Freeform 29">
              <a:extLst>
                <a:ext uri="{FF2B5EF4-FFF2-40B4-BE49-F238E27FC236}">
                  <a16:creationId xmlns:a16="http://schemas.microsoft.com/office/drawing/2014/main" id="{6CC2B4EF-9A10-F958-7669-23DE574632A7}"/>
                </a:ext>
              </a:extLst>
            </p:cNvPr>
            <p:cNvSpPr/>
            <p:nvPr/>
          </p:nvSpPr>
          <p:spPr>
            <a:xfrm>
              <a:off x="5452590" y="2162159"/>
              <a:ext cx="248308" cy="231908"/>
            </a:xfrm>
            <a:custGeom>
              <a:avLst/>
              <a:gdLst>
                <a:gd name="connsiteX0" fmla="*/ 24434 w 61667"/>
                <a:gd name="connsiteY0" fmla="*/ 55268 h 57594"/>
                <a:gd name="connsiteX1" fmla="*/ 24434 w 61667"/>
                <a:gd name="connsiteY1" fmla="*/ 55850 h 57594"/>
                <a:gd name="connsiteX2" fmla="*/ 25016 w 61667"/>
                <a:gd name="connsiteY2" fmla="*/ 56431 h 57594"/>
                <a:gd name="connsiteX3" fmla="*/ 24434 w 61667"/>
                <a:gd name="connsiteY3" fmla="*/ 57013 h 57594"/>
                <a:gd name="connsiteX4" fmla="*/ 24434 w 61667"/>
                <a:gd name="connsiteY4" fmla="*/ 57595 h 57594"/>
                <a:gd name="connsiteX5" fmla="*/ 23852 w 61667"/>
                <a:gd name="connsiteY5" fmla="*/ 57013 h 57594"/>
                <a:gd name="connsiteX6" fmla="*/ 23271 w 61667"/>
                <a:gd name="connsiteY6" fmla="*/ 57013 h 57594"/>
                <a:gd name="connsiteX7" fmla="*/ 23852 w 61667"/>
                <a:gd name="connsiteY7" fmla="*/ 56431 h 57594"/>
                <a:gd name="connsiteX8" fmla="*/ 23271 w 61667"/>
                <a:gd name="connsiteY8" fmla="*/ 55850 h 57594"/>
                <a:gd name="connsiteX9" fmla="*/ 23852 w 61667"/>
                <a:gd name="connsiteY9" fmla="*/ 55850 h 57594"/>
                <a:gd name="connsiteX10" fmla="*/ 24434 w 61667"/>
                <a:gd name="connsiteY10" fmla="*/ 55268 h 57594"/>
                <a:gd name="connsiteX11" fmla="*/ 8145 w 61667"/>
                <a:gd name="connsiteY11" fmla="*/ 43632 h 57594"/>
                <a:gd name="connsiteX12" fmla="*/ 6981 w 61667"/>
                <a:gd name="connsiteY12" fmla="*/ 43632 h 57594"/>
                <a:gd name="connsiteX13" fmla="*/ 8145 w 61667"/>
                <a:gd name="connsiteY13" fmla="*/ 43632 h 57594"/>
                <a:gd name="connsiteX14" fmla="*/ 6981 w 61667"/>
                <a:gd name="connsiteY14" fmla="*/ 42469 h 57594"/>
                <a:gd name="connsiteX15" fmla="*/ 8145 w 61667"/>
                <a:gd name="connsiteY15" fmla="*/ 42469 h 57594"/>
                <a:gd name="connsiteX16" fmla="*/ 8726 w 61667"/>
                <a:gd name="connsiteY16" fmla="*/ 41887 h 57594"/>
                <a:gd name="connsiteX17" fmla="*/ 8726 w 61667"/>
                <a:gd name="connsiteY17" fmla="*/ 42469 h 57594"/>
                <a:gd name="connsiteX18" fmla="*/ 9308 w 61667"/>
                <a:gd name="connsiteY18" fmla="*/ 43051 h 57594"/>
                <a:gd name="connsiteX19" fmla="*/ 8726 w 61667"/>
                <a:gd name="connsiteY19" fmla="*/ 43632 h 57594"/>
                <a:gd name="connsiteX20" fmla="*/ 8726 w 61667"/>
                <a:gd name="connsiteY20" fmla="*/ 44214 h 57594"/>
                <a:gd name="connsiteX21" fmla="*/ 8145 w 61667"/>
                <a:gd name="connsiteY21" fmla="*/ 43632 h 57594"/>
                <a:gd name="connsiteX22" fmla="*/ 2327 w 61667"/>
                <a:gd name="connsiteY22" fmla="*/ 22689 h 57594"/>
                <a:gd name="connsiteX23" fmla="*/ 3490 w 61667"/>
                <a:gd name="connsiteY23" fmla="*/ 23271 h 57594"/>
                <a:gd name="connsiteX24" fmla="*/ 2327 w 61667"/>
                <a:gd name="connsiteY24" fmla="*/ 23852 h 57594"/>
                <a:gd name="connsiteX25" fmla="*/ 2327 w 61667"/>
                <a:gd name="connsiteY25" fmla="*/ 25016 h 57594"/>
                <a:gd name="connsiteX26" fmla="*/ 1163 w 61667"/>
                <a:gd name="connsiteY26" fmla="*/ 24434 h 57594"/>
                <a:gd name="connsiteX27" fmla="*/ 0 w 61667"/>
                <a:gd name="connsiteY27" fmla="*/ 24434 h 57594"/>
                <a:gd name="connsiteX28" fmla="*/ 582 w 61667"/>
                <a:gd name="connsiteY28" fmla="*/ 23271 h 57594"/>
                <a:gd name="connsiteX29" fmla="*/ 0 w 61667"/>
                <a:gd name="connsiteY29" fmla="*/ 22107 h 57594"/>
                <a:gd name="connsiteX30" fmla="*/ 1163 w 61667"/>
                <a:gd name="connsiteY30" fmla="*/ 22107 h 57594"/>
                <a:gd name="connsiteX31" fmla="*/ 2327 w 61667"/>
                <a:gd name="connsiteY31" fmla="*/ 20944 h 57594"/>
                <a:gd name="connsiteX32" fmla="*/ 2327 w 61667"/>
                <a:gd name="connsiteY32" fmla="*/ 22689 h 57594"/>
                <a:gd name="connsiteX33" fmla="*/ 36069 w 61667"/>
                <a:gd name="connsiteY33" fmla="*/ 31997 h 57594"/>
                <a:gd name="connsiteX34" fmla="*/ 34906 w 61667"/>
                <a:gd name="connsiteY34" fmla="*/ 31997 h 57594"/>
                <a:gd name="connsiteX35" fmla="*/ 35488 w 61667"/>
                <a:gd name="connsiteY35" fmla="*/ 30834 h 57594"/>
                <a:gd name="connsiteX36" fmla="*/ 34906 w 61667"/>
                <a:gd name="connsiteY36" fmla="*/ 29670 h 57594"/>
                <a:gd name="connsiteX37" fmla="*/ 36069 w 61667"/>
                <a:gd name="connsiteY37" fmla="*/ 29670 h 57594"/>
                <a:gd name="connsiteX38" fmla="*/ 37233 w 61667"/>
                <a:gd name="connsiteY38" fmla="*/ 28507 h 57594"/>
                <a:gd name="connsiteX39" fmla="*/ 37233 w 61667"/>
                <a:gd name="connsiteY39" fmla="*/ 29670 h 57594"/>
                <a:gd name="connsiteX40" fmla="*/ 38396 w 61667"/>
                <a:gd name="connsiteY40" fmla="*/ 30252 h 57594"/>
                <a:gd name="connsiteX41" fmla="*/ 37233 w 61667"/>
                <a:gd name="connsiteY41" fmla="*/ 30834 h 57594"/>
                <a:gd name="connsiteX42" fmla="*/ 37233 w 61667"/>
                <a:gd name="connsiteY42" fmla="*/ 31997 h 57594"/>
                <a:gd name="connsiteX43" fmla="*/ 36069 w 61667"/>
                <a:gd name="connsiteY43" fmla="*/ 31997 h 57594"/>
                <a:gd name="connsiteX44" fmla="*/ 30833 w 61667"/>
                <a:gd name="connsiteY44" fmla="*/ 1164 h 57594"/>
                <a:gd name="connsiteX45" fmla="*/ 30252 w 61667"/>
                <a:gd name="connsiteY45" fmla="*/ 582 h 57594"/>
                <a:gd name="connsiteX46" fmla="*/ 31416 w 61667"/>
                <a:gd name="connsiteY46" fmla="*/ 582 h 57594"/>
                <a:gd name="connsiteX47" fmla="*/ 31997 w 61667"/>
                <a:gd name="connsiteY47" fmla="*/ 0 h 57594"/>
                <a:gd name="connsiteX48" fmla="*/ 31997 w 61667"/>
                <a:gd name="connsiteY48" fmla="*/ 582 h 57594"/>
                <a:gd name="connsiteX49" fmla="*/ 32579 w 61667"/>
                <a:gd name="connsiteY49" fmla="*/ 1164 h 57594"/>
                <a:gd name="connsiteX50" fmla="*/ 31997 w 61667"/>
                <a:gd name="connsiteY50" fmla="*/ 1745 h 57594"/>
                <a:gd name="connsiteX51" fmla="*/ 31997 w 61667"/>
                <a:gd name="connsiteY51" fmla="*/ 2327 h 57594"/>
                <a:gd name="connsiteX52" fmla="*/ 30833 w 61667"/>
                <a:gd name="connsiteY52" fmla="*/ 1164 h 57594"/>
                <a:gd name="connsiteX53" fmla="*/ 30252 w 61667"/>
                <a:gd name="connsiteY53" fmla="*/ 1745 h 57594"/>
                <a:gd name="connsiteX54" fmla="*/ 30833 w 61667"/>
                <a:gd name="connsiteY54" fmla="*/ 1164 h 57594"/>
                <a:gd name="connsiteX55" fmla="*/ 61667 w 61667"/>
                <a:gd name="connsiteY55" fmla="*/ 30834 h 57594"/>
                <a:gd name="connsiteX56" fmla="*/ 61667 w 61667"/>
                <a:gd name="connsiteY56" fmla="*/ 30834 h 57594"/>
                <a:gd name="connsiteX57" fmla="*/ 61667 w 61667"/>
                <a:gd name="connsiteY57" fmla="*/ 30834 h 57594"/>
                <a:gd name="connsiteX58" fmla="*/ 61667 w 61667"/>
                <a:gd name="connsiteY58" fmla="*/ 31415 h 57594"/>
                <a:gd name="connsiteX59" fmla="*/ 61667 w 61667"/>
                <a:gd name="connsiteY59" fmla="*/ 31997 h 57594"/>
                <a:gd name="connsiteX60" fmla="*/ 61667 w 61667"/>
                <a:gd name="connsiteY60" fmla="*/ 31997 h 57594"/>
                <a:gd name="connsiteX61" fmla="*/ 61085 w 61667"/>
                <a:gd name="connsiteY61" fmla="*/ 31997 h 57594"/>
                <a:gd name="connsiteX62" fmla="*/ 61667 w 61667"/>
                <a:gd name="connsiteY62" fmla="*/ 30834 h 57594"/>
                <a:gd name="connsiteX63" fmla="*/ 61085 w 61667"/>
                <a:gd name="connsiteY63" fmla="*/ 30834 h 57594"/>
                <a:gd name="connsiteX64" fmla="*/ 61667 w 61667"/>
                <a:gd name="connsiteY64" fmla="*/ 30834 h 57594"/>
                <a:gd name="connsiteX65" fmla="*/ 61667 w 61667"/>
                <a:gd name="connsiteY65" fmla="*/ 30834 h 57594"/>
                <a:gd name="connsiteX66" fmla="*/ 43051 w 61667"/>
                <a:gd name="connsiteY66" fmla="*/ 12217 h 57594"/>
                <a:gd name="connsiteX67" fmla="*/ 42469 w 61667"/>
                <a:gd name="connsiteY67" fmla="*/ 11635 h 57594"/>
                <a:gd name="connsiteX68" fmla="*/ 43051 w 61667"/>
                <a:gd name="connsiteY68" fmla="*/ 12217 h 57594"/>
                <a:gd name="connsiteX69" fmla="*/ 44214 w 61667"/>
                <a:gd name="connsiteY69" fmla="*/ 11054 h 57594"/>
                <a:gd name="connsiteX70" fmla="*/ 44214 w 61667"/>
                <a:gd name="connsiteY70" fmla="*/ 11635 h 57594"/>
                <a:gd name="connsiteX71" fmla="*/ 44796 w 61667"/>
                <a:gd name="connsiteY71" fmla="*/ 11635 h 57594"/>
                <a:gd name="connsiteX72" fmla="*/ 44214 w 61667"/>
                <a:gd name="connsiteY72" fmla="*/ 12217 h 57594"/>
                <a:gd name="connsiteX73" fmla="*/ 44214 w 61667"/>
                <a:gd name="connsiteY73" fmla="*/ 12799 h 57594"/>
                <a:gd name="connsiteX74" fmla="*/ 43051 w 61667"/>
                <a:gd name="connsiteY74" fmla="*/ 12217 h 57594"/>
                <a:gd name="connsiteX75" fmla="*/ 42469 w 61667"/>
                <a:gd name="connsiteY75" fmla="*/ 12799 h 57594"/>
                <a:gd name="connsiteX76" fmla="*/ 43051 w 61667"/>
                <a:gd name="connsiteY76" fmla="*/ 12217 h 5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1667" h="57594">
                  <a:moveTo>
                    <a:pt x="24434" y="55268"/>
                  </a:moveTo>
                  <a:lnTo>
                    <a:pt x="24434" y="55850"/>
                  </a:lnTo>
                  <a:lnTo>
                    <a:pt x="25016" y="56431"/>
                  </a:lnTo>
                  <a:lnTo>
                    <a:pt x="24434" y="57013"/>
                  </a:lnTo>
                  <a:lnTo>
                    <a:pt x="24434" y="57595"/>
                  </a:lnTo>
                  <a:lnTo>
                    <a:pt x="23852" y="57013"/>
                  </a:lnTo>
                  <a:lnTo>
                    <a:pt x="23271" y="57013"/>
                  </a:lnTo>
                  <a:lnTo>
                    <a:pt x="23852" y="56431"/>
                  </a:lnTo>
                  <a:lnTo>
                    <a:pt x="23271" y="55850"/>
                  </a:lnTo>
                  <a:lnTo>
                    <a:pt x="23852" y="55850"/>
                  </a:lnTo>
                  <a:lnTo>
                    <a:pt x="24434" y="55268"/>
                  </a:lnTo>
                  <a:close/>
                  <a:moveTo>
                    <a:pt x="8145" y="43632"/>
                  </a:moveTo>
                  <a:lnTo>
                    <a:pt x="6981" y="43632"/>
                  </a:lnTo>
                  <a:lnTo>
                    <a:pt x="8145" y="43632"/>
                  </a:lnTo>
                  <a:lnTo>
                    <a:pt x="6981" y="42469"/>
                  </a:lnTo>
                  <a:lnTo>
                    <a:pt x="8145" y="42469"/>
                  </a:lnTo>
                  <a:lnTo>
                    <a:pt x="8726" y="41887"/>
                  </a:lnTo>
                  <a:lnTo>
                    <a:pt x="8726" y="42469"/>
                  </a:lnTo>
                  <a:lnTo>
                    <a:pt x="9308" y="43051"/>
                  </a:lnTo>
                  <a:lnTo>
                    <a:pt x="8726" y="43632"/>
                  </a:lnTo>
                  <a:lnTo>
                    <a:pt x="8726" y="44214"/>
                  </a:lnTo>
                  <a:lnTo>
                    <a:pt x="8145" y="43632"/>
                  </a:lnTo>
                  <a:close/>
                  <a:moveTo>
                    <a:pt x="2327" y="22689"/>
                  </a:moveTo>
                  <a:lnTo>
                    <a:pt x="3490" y="23271"/>
                  </a:lnTo>
                  <a:lnTo>
                    <a:pt x="2327" y="23852"/>
                  </a:lnTo>
                  <a:lnTo>
                    <a:pt x="2327" y="25016"/>
                  </a:lnTo>
                  <a:lnTo>
                    <a:pt x="1163" y="24434"/>
                  </a:lnTo>
                  <a:lnTo>
                    <a:pt x="0" y="24434"/>
                  </a:lnTo>
                  <a:lnTo>
                    <a:pt x="582" y="23271"/>
                  </a:lnTo>
                  <a:lnTo>
                    <a:pt x="0" y="22107"/>
                  </a:lnTo>
                  <a:lnTo>
                    <a:pt x="1163" y="22107"/>
                  </a:lnTo>
                  <a:lnTo>
                    <a:pt x="2327" y="20944"/>
                  </a:lnTo>
                  <a:lnTo>
                    <a:pt x="2327" y="22689"/>
                  </a:lnTo>
                  <a:close/>
                  <a:moveTo>
                    <a:pt x="36069" y="31997"/>
                  </a:moveTo>
                  <a:lnTo>
                    <a:pt x="34906" y="31997"/>
                  </a:lnTo>
                  <a:lnTo>
                    <a:pt x="35488" y="30834"/>
                  </a:lnTo>
                  <a:lnTo>
                    <a:pt x="34906" y="29670"/>
                  </a:lnTo>
                  <a:lnTo>
                    <a:pt x="36069" y="29670"/>
                  </a:lnTo>
                  <a:lnTo>
                    <a:pt x="37233" y="28507"/>
                  </a:lnTo>
                  <a:lnTo>
                    <a:pt x="37233" y="29670"/>
                  </a:lnTo>
                  <a:lnTo>
                    <a:pt x="38396" y="30252"/>
                  </a:lnTo>
                  <a:lnTo>
                    <a:pt x="37233" y="30834"/>
                  </a:lnTo>
                  <a:lnTo>
                    <a:pt x="37233" y="31997"/>
                  </a:lnTo>
                  <a:lnTo>
                    <a:pt x="36069" y="31997"/>
                  </a:lnTo>
                  <a:close/>
                  <a:moveTo>
                    <a:pt x="30833" y="1164"/>
                  </a:moveTo>
                  <a:lnTo>
                    <a:pt x="30252" y="582"/>
                  </a:lnTo>
                  <a:lnTo>
                    <a:pt x="31416" y="582"/>
                  </a:lnTo>
                  <a:lnTo>
                    <a:pt x="31997" y="0"/>
                  </a:lnTo>
                  <a:lnTo>
                    <a:pt x="31997" y="582"/>
                  </a:lnTo>
                  <a:lnTo>
                    <a:pt x="32579" y="1164"/>
                  </a:lnTo>
                  <a:lnTo>
                    <a:pt x="31997" y="1745"/>
                  </a:lnTo>
                  <a:lnTo>
                    <a:pt x="31997" y="2327"/>
                  </a:lnTo>
                  <a:lnTo>
                    <a:pt x="30833" y="1164"/>
                  </a:lnTo>
                  <a:lnTo>
                    <a:pt x="30252" y="1745"/>
                  </a:lnTo>
                  <a:lnTo>
                    <a:pt x="30833" y="1164"/>
                  </a:lnTo>
                  <a:close/>
                  <a:moveTo>
                    <a:pt x="61667" y="30834"/>
                  </a:moveTo>
                  <a:lnTo>
                    <a:pt x="61667" y="30834"/>
                  </a:lnTo>
                  <a:lnTo>
                    <a:pt x="61667" y="30834"/>
                  </a:lnTo>
                  <a:lnTo>
                    <a:pt x="61667" y="31415"/>
                  </a:lnTo>
                  <a:lnTo>
                    <a:pt x="61667" y="31997"/>
                  </a:lnTo>
                  <a:lnTo>
                    <a:pt x="61667" y="31997"/>
                  </a:lnTo>
                  <a:lnTo>
                    <a:pt x="61085" y="31997"/>
                  </a:lnTo>
                  <a:lnTo>
                    <a:pt x="61667" y="30834"/>
                  </a:lnTo>
                  <a:lnTo>
                    <a:pt x="61085" y="30834"/>
                  </a:lnTo>
                  <a:lnTo>
                    <a:pt x="61667" y="30834"/>
                  </a:lnTo>
                  <a:lnTo>
                    <a:pt x="61667" y="30834"/>
                  </a:lnTo>
                  <a:close/>
                  <a:moveTo>
                    <a:pt x="43051" y="12217"/>
                  </a:moveTo>
                  <a:lnTo>
                    <a:pt x="42469" y="11635"/>
                  </a:lnTo>
                  <a:lnTo>
                    <a:pt x="43051" y="12217"/>
                  </a:lnTo>
                  <a:lnTo>
                    <a:pt x="44214" y="11054"/>
                  </a:lnTo>
                  <a:lnTo>
                    <a:pt x="44214" y="11635"/>
                  </a:lnTo>
                  <a:lnTo>
                    <a:pt x="44796" y="11635"/>
                  </a:lnTo>
                  <a:lnTo>
                    <a:pt x="44214" y="12217"/>
                  </a:lnTo>
                  <a:lnTo>
                    <a:pt x="44214" y="12799"/>
                  </a:lnTo>
                  <a:lnTo>
                    <a:pt x="43051" y="12217"/>
                  </a:lnTo>
                  <a:lnTo>
                    <a:pt x="42469" y="12799"/>
                  </a:lnTo>
                  <a:lnTo>
                    <a:pt x="43051" y="12217"/>
                  </a:lnTo>
                  <a:close/>
                </a:path>
              </a:pathLst>
            </a:custGeom>
            <a:solidFill>
              <a:srgbClr val="FFFFFF"/>
            </a:solidFill>
            <a:ln w="5818" cap="flat">
              <a:noFill/>
              <a:prstDash val="solid"/>
              <a:miter/>
            </a:ln>
          </p:spPr>
          <p:txBody>
            <a:bodyPr rtlCol="0" anchor="ctr"/>
            <a:lstStyle/>
            <a:p>
              <a:endParaRPr lang="en-US">
                <a:solidFill>
                  <a:schemeClr val="bg1"/>
                </a:solidFill>
              </a:endParaRPr>
            </a:p>
          </p:txBody>
        </p:sp>
        <p:sp>
          <p:nvSpPr>
            <p:cNvPr id="31" name="Freeform 30">
              <a:extLst>
                <a:ext uri="{FF2B5EF4-FFF2-40B4-BE49-F238E27FC236}">
                  <a16:creationId xmlns:a16="http://schemas.microsoft.com/office/drawing/2014/main" id="{B83AE354-8978-BA8B-DC10-B11504F695FB}"/>
                </a:ext>
              </a:extLst>
            </p:cNvPr>
            <p:cNvSpPr/>
            <p:nvPr/>
          </p:nvSpPr>
          <p:spPr>
            <a:xfrm>
              <a:off x="5736038" y="2164503"/>
              <a:ext cx="220198" cy="194428"/>
            </a:xfrm>
            <a:custGeom>
              <a:avLst/>
              <a:gdLst>
                <a:gd name="connsiteX0" fmla="*/ 44214 w 54686"/>
                <a:gd name="connsiteY0" fmla="*/ 1745 h 48286"/>
                <a:gd name="connsiteX1" fmla="*/ 44214 w 54686"/>
                <a:gd name="connsiteY1" fmla="*/ 1164 h 48286"/>
                <a:gd name="connsiteX2" fmla="*/ 43632 w 54686"/>
                <a:gd name="connsiteY2" fmla="*/ 582 h 48286"/>
                <a:gd name="connsiteX3" fmla="*/ 44214 w 54686"/>
                <a:gd name="connsiteY3" fmla="*/ 582 h 48286"/>
                <a:gd name="connsiteX4" fmla="*/ 44796 w 54686"/>
                <a:gd name="connsiteY4" fmla="*/ 0 h 48286"/>
                <a:gd name="connsiteX5" fmla="*/ 45378 w 54686"/>
                <a:gd name="connsiteY5" fmla="*/ 582 h 48286"/>
                <a:gd name="connsiteX6" fmla="*/ 45960 w 54686"/>
                <a:gd name="connsiteY6" fmla="*/ 582 h 48286"/>
                <a:gd name="connsiteX7" fmla="*/ 45378 w 54686"/>
                <a:gd name="connsiteY7" fmla="*/ 1164 h 48286"/>
                <a:gd name="connsiteX8" fmla="*/ 45378 w 54686"/>
                <a:gd name="connsiteY8" fmla="*/ 1745 h 48286"/>
                <a:gd name="connsiteX9" fmla="*/ 44796 w 54686"/>
                <a:gd name="connsiteY9" fmla="*/ 1164 h 48286"/>
                <a:gd name="connsiteX10" fmla="*/ 44214 w 54686"/>
                <a:gd name="connsiteY10" fmla="*/ 1745 h 48286"/>
                <a:gd name="connsiteX11" fmla="*/ 54105 w 54686"/>
                <a:gd name="connsiteY11" fmla="*/ 19780 h 48286"/>
                <a:gd name="connsiteX12" fmla="*/ 54686 w 54686"/>
                <a:gd name="connsiteY12" fmla="*/ 19780 h 48286"/>
                <a:gd name="connsiteX13" fmla="*/ 54105 w 54686"/>
                <a:gd name="connsiteY13" fmla="*/ 20362 h 48286"/>
                <a:gd name="connsiteX14" fmla="*/ 54105 w 54686"/>
                <a:gd name="connsiteY14" fmla="*/ 20944 h 48286"/>
                <a:gd name="connsiteX15" fmla="*/ 53522 w 54686"/>
                <a:gd name="connsiteY15" fmla="*/ 20362 h 48286"/>
                <a:gd name="connsiteX16" fmla="*/ 52941 w 54686"/>
                <a:gd name="connsiteY16" fmla="*/ 20944 h 48286"/>
                <a:gd name="connsiteX17" fmla="*/ 52941 w 54686"/>
                <a:gd name="connsiteY17" fmla="*/ 20362 h 48286"/>
                <a:gd name="connsiteX18" fmla="*/ 52359 w 54686"/>
                <a:gd name="connsiteY18" fmla="*/ 19780 h 48286"/>
                <a:gd name="connsiteX19" fmla="*/ 53522 w 54686"/>
                <a:gd name="connsiteY19" fmla="*/ 19780 h 48286"/>
                <a:gd name="connsiteX20" fmla="*/ 54105 w 54686"/>
                <a:gd name="connsiteY20" fmla="*/ 19198 h 48286"/>
                <a:gd name="connsiteX21" fmla="*/ 54105 w 54686"/>
                <a:gd name="connsiteY21" fmla="*/ 19780 h 48286"/>
                <a:gd name="connsiteX22" fmla="*/ 49450 w 54686"/>
                <a:gd name="connsiteY22" fmla="*/ 40724 h 48286"/>
                <a:gd name="connsiteX23" fmla="*/ 48869 w 54686"/>
                <a:gd name="connsiteY23" fmla="*/ 39560 h 48286"/>
                <a:gd name="connsiteX24" fmla="*/ 50032 w 54686"/>
                <a:gd name="connsiteY24" fmla="*/ 39560 h 48286"/>
                <a:gd name="connsiteX25" fmla="*/ 50613 w 54686"/>
                <a:gd name="connsiteY25" fmla="*/ 38397 h 48286"/>
                <a:gd name="connsiteX26" fmla="*/ 51196 w 54686"/>
                <a:gd name="connsiteY26" fmla="*/ 39560 h 48286"/>
                <a:gd name="connsiteX27" fmla="*/ 52359 w 54686"/>
                <a:gd name="connsiteY27" fmla="*/ 40142 h 48286"/>
                <a:gd name="connsiteX28" fmla="*/ 51196 w 54686"/>
                <a:gd name="connsiteY28" fmla="*/ 40724 h 48286"/>
                <a:gd name="connsiteX29" fmla="*/ 51196 w 54686"/>
                <a:gd name="connsiteY29" fmla="*/ 41887 h 48286"/>
                <a:gd name="connsiteX30" fmla="*/ 50032 w 54686"/>
                <a:gd name="connsiteY30" fmla="*/ 41305 h 48286"/>
                <a:gd name="connsiteX31" fmla="*/ 48869 w 54686"/>
                <a:gd name="connsiteY31" fmla="*/ 41887 h 48286"/>
                <a:gd name="connsiteX32" fmla="*/ 49450 w 54686"/>
                <a:gd name="connsiteY32" fmla="*/ 40724 h 48286"/>
                <a:gd name="connsiteX33" fmla="*/ 23852 w 54686"/>
                <a:gd name="connsiteY33" fmla="*/ 17453 h 48286"/>
                <a:gd name="connsiteX34" fmla="*/ 25016 w 54686"/>
                <a:gd name="connsiteY34" fmla="*/ 18035 h 48286"/>
                <a:gd name="connsiteX35" fmla="*/ 23852 w 54686"/>
                <a:gd name="connsiteY35" fmla="*/ 18617 h 48286"/>
                <a:gd name="connsiteX36" fmla="*/ 23852 w 54686"/>
                <a:gd name="connsiteY36" fmla="*/ 19780 h 48286"/>
                <a:gd name="connsiteX37" fmla="*/ 22689 w 54686"/>
                <a:gd name="connsiteY37" fmla="*/ 19198 h 48286"/>
                <a:gd name="connsiteX38" fmla="*/ 21525 w 54686"/>
                <a:gd name="connsiteY38" fmla="*/ 19780 h 48286"/>
                <a:gd name="connsiteX39" fmla="*/ 22107 w 54686"/>
                <a:gd name="connsiteY39" fmla="*/ 18617 h 48286"/>
                <a:gd name="connsiteX40" fmla="*/ 21525 w 54686"/>
                <a:gd name="connsiteY40" fmla="*/ 17453 h 48286"/>
                <a:gd name="connsiteX41" fmla="*/ 22689 w 54686"/>
                <a:gd name="connsiteY41" fmla="*/ 17453 h 48286"/>
                <a:gd name="connsiteX42" fmla="*/ 23271 w 54686"/>
                <a:gd name="connsiteY42" fmla="*/ 16289 h 48286"/>
                <a:gd name="connsiteX43" fmla="*/ 23852 w 54686"/>
                <a:gd name="connsiteY43" fmla="*/ 17453 h 48286"/>
                <a:gd name="connsiteX44" fmla="*/ 14544 w 54686"/>
                <a:gd name="connsiteY44" fmla="*/ 47705 h 48286"/>
                <a:gd name="connsiteX45" fmla="*/ 14544 w 54686"/>
                <a:gd name="connsiteY45" fmla="*/ 48287 h 48286"/>
                <a:gd name="connsiteX46" fmla="*/ 13963 w 54686"/>
                <a:gd name="connsiteY46" fmla="*/ 47705 h 48286"/>
                <a:gd name="connsiteX47" fmla="*/ 13381 w 54686"/>
                <a:gd name="connsiteY47" fmla="*/ 48287 h 48286"/>
                <a:gd name="connsiteX48" fmla="*/ 13381 w 54686"/>
                <a:gd name="connsiteY48" fmla="*/ 47705 h 48286"/>
                <a:gd name="connsiteX49" fmla="*/ 12799 w 54686"/>
                <a:gd name="connsiteY49" fmla="*/ 47123 h 48286"/>
                <a:gd name="connsiteX50" fmla="*/ 13963 w 54686"/>
                <a:gd name="connsiteY50" fmla="*/ 47123 h 48286"/>
                <a:gd name="connsiteX51" fmla="*/ 14544 w 54686"/>
                <a:gd name="connsiteY51" fmla="*/ 46541 h 48286"/>
                <a:gd name="connsiteX52" fmla="*/ 15126 w 54686"/>
                <a:gd name="connsiteY52" fmla="*/ 47123 h 48286"/>
                <a:gd name="connsiteX53" fmla="*/ 15707 w 54686"/>
                <a:gd name="connsiteY53" fmla="*/ 47123 h 48286"/>
                <a:gd name="connsiteX54" fmla="*/ 14544 w 54686"/>
                <a:gd name="connsiteY54" fmla="*/ 47705 h 48286"/>
                <a:gd name="connsiteX55" fmla="*/ 0 w 54686"/>
                <a:gd name="connsiteY55" fmla="*/ 8145 h 48286"/>
                <a:gd name="connsiteX56" fmla="*/ 0 w 54686"/>
                <a:gd name="connsiteY56" fmla="*/ 8145 h 48286"/>
                <a:gd name="connsiteX57" fmla="*/ 0 w 54686"/>
                <a:gd name="connsiteY57" fmla="*/ 8145 h 48286"/>
                <a:gd name="connsiteX58" fmla="*/ 0 w 54686"/>
                <a:gd name="connsiteY58" fmla="*/ 7563 h 48286"/>
                <a:gd name="connsiteX59" fmla="*/ 0 w 54686"/>
                <a:gd name="connsiteY59" fmla="*/ 7563 h 48286"/>
                <a:gd name="connsiteX60" fmla="*/ 0 w 54686"/>
                <a:gd name="connsiteY60" fmla="*/ 8145 h 48286"/>
                <a:gd name="connsiteX61" fmla="*/ 582 w 54686"/>
                <a:gd name="connsiteY61" fmla="*/ 7563 h 48286"/>
                <a:gd name="connsiteX62" fmla="*/ 582 w 54686"/>
                <a:gd name="connsiteY62" fmla="*/ 7563 h 48286"/>
                <a:gd name="connsiteX63" fmla="*/ 582 w 54686"/>
                <a:gd name="connsiteY63" fmla="*/ 8145 h 48286"/>
                <a:gd name="connsiteX64" fmla="*/ 0 w 54686"/>
                <a:gd name="connsiteY64" fmla="*/ 8145 h 48286"/>
                <a:gd name="connsiteX65" fmla="*/ 0 w 54686"/>
                <a:gd name="connsiteY65" fmla="*/ 8145 h 48286"/>
                <a:gd name="connsiteX66" fmla="*/ 9308 w 54686"/>
                <a:gd name="connsiteY66" fmla="*/ 32579 h 48286"/>
                <a:gd name="connsiteX67" fmla="*/ 9308 w 54686"/>
                <a:gd name="connsiteY67" fmla="*/ 33161 h 48286"/>
                <a:gd name="connsiteX68" fmla="*/ 8726 w 54686"/>
                <a:gd name="connsiteY68" fmla="*/ 32579 h 48286"/>
                <a:gd name="connsiteX69" fmla="*/ 8145 w 54686"/>
                <a:gd name="connsiteY69" fmla="*/ 32579 h 48286"/>
                <a:gd name="connsiteX70" fmla="*/ 8145 w 54686"/>
                <a:gd name="connsiteY70" fmla="*/ 31997 h 48286"/>
                <a:gd name="connsiteX71" fmla="*/ 7563 w 54686"/>
                <a:gd name="connsiteY71" fmla="*/ 31415 h 48286"/>
                <a:gd name="connsiteX72" fmla="*/ 8145 w 54686"/>
                <a:gd name="connsiteY72" fmla="*/ 31415 h 48286"/>
                <a:gd name="connsiteX73" fmla="*/ 8726 w 54686"/>
                <a:gd name="connsiteY73" fmla="*/ 30834 h 48286"/>
                <a:gd name="connsiteX74" fmla="*/ 8726 w 54686"/>
                <a:gd name="connsiteY74" fmla="*/ 31415 h 48286"/>
                <a:gd name="connsiteX75" fmla="*/ 9308 w 54686"/>
                <a:gd name="connsiteY75" fmla="*/ 31415 h 48286"/>
                <a:gd name="connsiteX76" fmla="*/ 9308 w 54686"/>
                <a:gd name="connsiteY76" fmla="*/ 32579 h 48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4686" h="48286">
                  <a:moveTo>
                    <a:pt x="44214" y="1745"/>
                  </a:moveTo>
                  <a:lnTo>
                    <a:pt x="44214" y="1164"/>
                  </a:lnTo>
                  <a:lnTo>
                    <a:pt x="43632" y="582"/>
                  </a:lnTo>
                  <a:lnTo>
                    <a:pt x="44214" y="582"/>
                  </a:lnTo>
                  <a:lnTo>
                    <a:pt x="44796" y="0"/>
                  </a:lnTo>
                  <a:lnTo>
                    <a:pt x="45378" y="582"/>
                  </a:lnTo>
                  <a:lnTo>
                    <a:pt x="45960" y="582"/>
                  </a:lnTo>
                  <a:lnTo>
                    <a:pt x="45378" y="1164"/>
                  </a:lnTo>
                  <a:lnTo>
                    <a:pt x="45378" y="1745"/>
                  </a:lnTo>
                  <a:lnTo>
                    <a:pt x="44796" y="1164"/>
                  </a:lnTo>
                  <a:lnTo>
                    <a:pt x="44214" y="1745"/>
                  </a:lnTo>
                  <a:close/>
                  <a:moveTo>
                    <a:pt x="54105" y="19780"/>
                  </a:moveTo>
                  <a:lnTo>
                    <a:pt x="54686" y="19780"/>
                  </a:lnTo>
                  <a:lnTo>
                    <a:pt x="54105" y="20362"/>
                  </a:lnTo>
                  <a:lnTo>
                    <a:pt x="54105" y="20944"/>
                  </a:lnTo>
                  <a:lnTo>
                    <a:pt x="53522" y="20362"/>
                  </a:lnTo>
                  <a:lnTo>
                    <a:pt x="52941" y="20944"/>
                  </a:lnTo>
                  <a:lnTo>
                    <a:pt x="52941" y="20362"/>
                  </a:lnTo>
                  <a:lnTo>
                    <a:pt x="52359" y="19780"/>
                  </a:lnTo>
                  <a:lnTo>
                    <a:pt x="53522" y="19780"/>
                  </a:lnTo>
                  <a:lnTo>
                    <a:pt x="54105" y="19198"/>
                  </a:lnTo>
                  <a:lnTo>
                    <a:pt x="54105" y="19780"/>
                  </a:lnTo>
                  <a:close/>
                  <a:moveTo>
                    <a:pt x="49450" y="40724"/>
                  </a:moveTo>
                  <a:lnTo>
                    <a:pt x="48869" y="39560"/>
                  </a:lnTo>
                  <a:lnTo>
                    <a:pt x="50032" y="39560"/>
                  </a:lnTo>
                  <a:lnTo>
                    <a:pt x="50613" y="38397"/>
                  </a:lnTo>
                  <a:lnTo>
                    <a:pt x="51196" y="39560"/>
                  </a:lnTo>
                  <a:lnTo>
                    <a:pt x="52359" y="40142"/>
                  </a:lnTo>
                  <a:lnTo>
                    <a:pt x="51196" y="40724"/>
                  </a:lnTo>
                  <a:lnTo>
                    <a:pt x="51196" y="41887"/>
                  </a:lnTo>
                  <a:lnTo>
                    <a:pt x="50032" y="41305"/>
                  </a:lnTo>
                  <a:lnTo>
                    <a:pt x="48869" y="41887"/>
                  </a:lnTo>
                  <a:lnTo>
                    <a:pt x="49450" y="40724"/>
                  </a:lnTo>
                  <a:close/>
                  <a:moveTo>
                    <a:pt x="23852" y="17453"/>
                  </a:moveTo>
                  <a:lnTo>
                    <a:pt x="25016" y="18035"/>
                  </a:lnTo>
                  <a:lnTo>
                    <a:pt x="23852" y="18617"/>
                  </a:lnTo>
                  <a:lnTo>
                    <a:pt x="23852" y="19780"/>
                  </a:lnTo>
                  <a:lnTo>
                    <a:pt x="22689" y="19198"/>
                  </a:lnTo>
                  <a:lnTo>
                    <a:pt x="21525" y="19780"/>
                  </a:lnTo>
                  <a:lnTo>
                    <a:pt x="22107" y="18617"/>
                  </a:lnTo>
                  <a:lnTo>
                    <a:pt x="21525" y="17453"/>
                  </a:lnTo>
                  <a:lnTo>
                    <a:pt x="22689" y="17453"/>
                  </a:lnTo>
                  <a:lnTo>
                    <a:pt x="23271" y="16289"/>
                  </a:lnTo>
                  <a:lnTo>
                    <a:pt x="23852" y="17453"/>
                  </a:lnTo>
                  <a:close/>
                  <a:moveTo>
                    <a:pt x="14544" y="47705"/>
                  </a:moveTo>
                  <a:lnTo>
                    <a:pt x="14544" y="48287"/>
                  </a:lnTo>
                  <a:lnTo>
                    <a:pt x="13963" y="47705"/>
                  </a:lnTo>
                  <a:lnTo>
                    <a:pt x="13381" y="48287"/>
                  </a:lnTo>
                  <a:lnTo>
                    <a:pt x="13381" y="47705"/>
                  </a:lnTo>
                  <a:lnTo>
                    <a:pt x="12799" y="47123"/>
                  </a:lnTo>
                  <a:lnTo>
                    <a:pt x="13963" y="47123"/>
                  </a:lnTo>
                  <a:lnTo>
                    <a:pt x="14544" y="46541"/>
                  </a:lnTo>
                  <a:lnTo>
                    <a:pt x="15126" y="47123"/>
                  </a:lnTo>
                  <a:lnTo>
                    <a:pt x="15707" y="47123"/>
                  </a:lnTo>
                  <a:lnTo>
                    <a:pt x="14544" y="47705"/>
                  </a:lnTo>
                  <a:close/>
                  <a:moveTo>
                    <a:pt x="0" y="8145"/>
                  </a:moveTo>
                  <a:lnTo>
                    <a:pt x="0" y="8145"/>
                  </a:lnTo>
                  <a:lnTo>
                    <a:pt x="0" y="8145"/>
                  </a:lnTo>
                  <a:lnTo>
                    <a:pt x="0" y="7563"/>
                  </a:lnTo>
                  <a:lnTo>
                    <a:pt x="0" y="7563"/>
                  </a:lnTo>
                  <a:lnTo>
                    <a:pt x="0" y="8145"/>
                  </a:lnTo>
                  <a:lnTo>
                    <a:pt x="582" y="7563"/>
                  </a:lnTo>
                  <a:lnTo>
                    <a:pt x="582" y="7563"/>
                  </a:lnTo>
                  <a:lnTo>
                    <a:pt x="582" y="8145"/>
                  </a:lnTo>
                  <a:lnTo>
                    <a:pt x="0" y="8145"/>
                  </a:lnTo>
                  <a:lnTo>
                    <a:pt x="0" y="8145"/>
                  </a:lnTo>
                  <a:close/>
                  <a:moveTo>
                    <a:pt x="9308" y="32579"/>
                  </a:moveTo>
                  <a:lnTo>
                    <a:pt x="9308" y="33161"/>
                  </a:lnTo>
                  <a:lnTo>
                    <a:pt x="8726" y="32579"/>
                  </a:lnTo>
                  <a:lnTo>
                    <a:pt x="8145" y="32579"/>
                  </a:lnTo>
                  <a:lnTo>
                    <a:pt x="8145" y="31997"/>
                  </a:lnTo>
                  <a:lnTo>
                    <a:pt x="7563" y="31415"/>
                  </a:lnTo>
                  <a:lnTo>
                    <a:pt x="8145" y="31415"/>
                  </a:lnTo>
                  <a:lnTo>
                    <a:pt x="8726" y="30834"/>
                  </a:lnTo>
                  <a:lnTo>
                    <a:pt x="8726" y="31415"/>
                  </a:lnTo>
                  <a:lnTo>
                    <a:pt x="9308" y="31415"/>
                  </a:lnTo>
                  <a:lnTo>
                    <a:pt x="9308" y="32579"/>
                  </a:lnTo>
                  <a:close/>
                </a:path>
              </a:pathLst>
            </a:custGeom>
            <a:solidFill>
              <a:srgbClr val="FFFFFF"/>
            </a:solidFill>
            <a:ln w="5818" cap="flat">
              <a:noFill/>
              <a:prstDash val="solid"/>
              <a:miter/>
            </a:ln>
          </p:spPr>
          <p:txBody>
            <a:bodyPr rtlCol="0" anchor="ctr"/>
            <a:lstStyle/>
            <a:p>
              <a:endParaRPr lang="en-US">
                <a:solidFill>
                  <a:schemeClr val="bg1"/>
                </a:solidFill>
              </a:endParaRPr>
            </a:p>
          </p:txBody>
        </p:sp>
        <p:sp>
          <p:nvSpPr>
            <p:cNvPr id="32" name="Freeform 31">
              <a:extLst>
                <a:ext uri="{FF2B5EF4-FFF2-40B4-BE49-F238E27FC236}">
                  <a16:creationId xmlns:a16="http://schemas.microsoft.com/office/drawing/2014/main" id="{332EF993-E2DA-B0A1-B0C6-C0575354E86C}"/>
                </a:ext>
              </a:extLst>
            </p:cNvPr>
            <p:cNvSpPr/>
            <p:nvPr/>
          </p:nvSpPr>
          <p:spPr>
            <a:xfrm>
              <a:off x="4531974" y="2164503"/>
              <a:ext cx="245964" cy="234251"/>
            </a:xfrm>
            <a:custGeom>
              <a:avLst/>
              <a:gdLst>
                <a:gd name="connsiteX0" fmla="*/ 23852 w 61085"/>
                <a:gd name="connsiteY0" fmla="*/ 55850 h 58176"/>
                <a:gd name="connsiteX1" fmla="*/ 23852 w 61085"/>
                <a:gd name="connsiteY1" fmla="*/ 56431 h 58176"/>
                <a:gd name="connsiteX2" fmla="*/ 24435 w 61085"/>
                <a:gd name="connsiteY2" fmla="*/ 57013 h 58176"/>
                <a:gd name="connsiteX3" fmla="*/ 23852 w 61085"/>
                <a:gd name="connsiteY3" fmla="*/ 57595 h 58176"/>
                <a:gd name="connsiteX4" fmla="*/ 23852 w 61085"/>
                <a:gd name="connsiteY4" fmla="*/ 58177 h 58176"/>
                <a:gd name="connsiteX5" fmla="*/ 23271 w 61085"/>
                <a:gd name="connsiteY5" fmla="*/ 57595 h 58176"/>
                <a:gd name="connsiteX6" fmla="*/ 22689 w 61085"/>
                <a:gd name="connsiteY6" fmla="*/ 57595 h 58176"/>
                <a:gd name="connsiteX7" fmla="*/ 23271 w 61085"/>
                <a:gd name="connsiteY7" fmla="*/ 57013 h 58176"/>
                <a:gd name="connsiteX8" fmla="*/ 22689 w 61085"/>
                <a:gd name="connsiteY8" fmla="*/ 56431 h 58176"/>
                <a:gd name="connsiteX9" fmla="*/ 23271 w 61085"/>
                <a:gd name="connsiteY9" fmla="*/ 56431 h 58176"/>
                <a:gd name="connsiteX10" fmla="*/ 23852 w 61085"/>
                <a:gd name="connsiteY10" fmla="*/ 55850 h 58176"/>
                <a:gd name="connsiteX11" fmla="*/ 7563 w 61085"/>
                <a:gd name="connsiteY11" fmla="*/ 43632 h 58176"/>
                <a:gd name="connsiteX12" fmla="*/ 6399 w 61085"/>
                <a:gd name="connsiteY12" fmla="*/ 43632 h 58176"/>
                <a:gd name="connsiteX13" fmla="*/ 7563 w 61085"/>
                <a:gd name="connsiteY13" fmla="*/ 43632 h 58176"/>
                <a:gd name="connsiteX14" fmla="*/ 6399 w 61085"/>
                <a:gd name="connsiteY14" fmla="*/ 42469 h 58176"/>
                <a:gd name="connsiteX15" fmla="*/ 7563 w 61085"/>
                <a:gd name="connsiteY15" fmla="*/ 42469 h 58176"/>
                <a:gd name="connsiteX16" fmla="*/ 8145 w 61085"/>
                <a:gd name="connsiteY16" fmla="*/ 41887 h 58176"/>
                <a:gd name="connsiteX17" fmla="*/ 8145 w 61085"/>
                <a:gd name="connsiteY17" fmla="*/ 42469 h 58176"/>
                <a:gd name="connsiteX18" fmla="*/ 8726 w 61085"/>
                <a:gd name="connsiteY18" fmla="*/ 43051 h 58176"/>
                <a:gd name="connsiteX19" fmla="*/ 8145 w 61085"/>
                <a:gd name="connsiteY19" fmla="*/ 43632 h 58176"/>
                <a:gd name="connsiteX20" fmla="*/ 8145 w 61085"/>
                <a:gd name="connsiteY20" fmla="*/ 44214 h 58176"/>
                <a:gd name="connsiteX21" fmla="*/ 7563 w 61085"/>
                <a:gd name="connsiteY21" fmla="*/ 43632 h 58176"/>
                <a:gd name="connsiteX22" fmla="*/ 2327 w 61085"/>
                <a:gd name="connsiteY22" fmla="*/ 23271 h 58176"/>
                <a:gd name="connsiteX23" fmla="*/ 3490 w 61085"/>
                <a:gd name="connsiteY23" fmla="*/ 23852 h 58176"/>
                <a:gd name="connsiteX24" fmla="*/ 2327 w 61085"/>
                <a:gd name="connsiteY24" fmla="*/ 24434 h 58176"/>
                <a:gd name="connsiteX25" fmla="*/ 2327 w 61085"/>
                <a:gd name="connsiteY25" fmla="*/ 25598 h 58176"/>
                <a:gd name="connsiteX26" fmla="*/ 1164 w 61085"/>
                <a:gd name="connsiteY26" fmla="*/ 25016 h 58176"/>
                <a:gd name="connsiteX27" fmla="*/ 0 w 61085"/>
                <a:gd name="connsiteY27" fmla="*/ 25016 h 58176"/>
                <a:gd name="connsiteX28" fmla="*/ 582 w 61085"/>
                <a:gd name="connsiteY28" fmla="*/ 23852 h 58176"/>
                <a:gd name="connsiteX29" fmla="*/ 0 w 61085"/>
                <a:gd name="connsiteY29" fmla="*/ 22689 h 58176"/>
                <a:gd name="connsiteX30" fmla="*/ 1164 w 61085"/>
                <a:gd name="connsiteY30" fmla="*/ 22689 h 58176"/>
                <a:gd name="connsiteX31" fmla="*/ 2327 w 61085"/>
                <a:gd name="connsiteY31" fmla="*/ 21525 h 58176"/>
                <a:gd name="connsiteX32" fmla="*/ 2327 w 61085"/>
                <a:gd name="connsiteY32" fmla="*/ 23271 h 58176"/>
                <a:gd name="connsiteX33" fmla="*/ 35488 w 61085"/>
                <a:gd name="connsiteY33" fmla="*/ 31997 h 58176"/>
                <a:gd name="connsiteX34" fmla="*/ 34324 w 61085"/>
                <a:gd name="connsiteY34" fmla="*/ 31997 h 58176"/>
                <a:gd name="connsiteX35" fmla="*/ 34906 w 61085"/>
                <a:gd name="connsiteY35" fmla="*/ 30834 h 58176"/>
                <a:gd name="connsiteX36" fmla="*/ 34324 w 61085"/>
                <a:gd name="connsiteY36" fmla="*/ 29670 h 58176"/>
                <a:gd name="connsiteX37" fmla="*/ 35488 w 61085"/>
                <a:gd name="connsiteY37" fmla="*/ 29670 h 58176"/>
                <a:gd name="connsiteX38" fmla="*/ 36652 w 61085"/>
                <a:gd name="connsiteY38" fmla="*/ 28507 h 58176"/>
                <a:gd name="connsiteX39" fmla="*/ 36652 w 61085"/>
                <a:gd name="connsiteY39" fmla="*/ 29670 h 58176"/>
                <a:gd name="connsiteX40" fmla="*/ 37815 w 61085"/>
                <a:gd name="connsiteY40" fmla="*/ 30252 h 58176"/>
                <a:gd name="connsiteX41" fmla="*/ 36652 w 61085"/>
                <a:gd name="connsiteY41" fmla="*/ 30834 h 58176"/>
                <a:gd name="connsiteX42" fmla="*/ 36652 w 61085"/>
                <a:gd name="connsiteY42" fmla="*/ 31997 h 58176"/>
                <a:gd name="connsiteX43" fmla="*/ 35488 w 61085"/>
                <a:gd name="connsiteY43" fmla="*/ 31997 h 58176"/>
                <a:gd name="connsiteX44" fmla="*/ 30252 w 61085"/>
                <a:gd name="connsiteY44" fmla="*/ 1164 h 58176"/>
                <a:gd name="connsiteX45" fmla="*/ 29670 w 61085"/>
                <a:gd name="connsiteY45" fmla="*/ 582 h 58176"/>
                <a:gd name="connsiteX46" fmla="*/ 30834 w 61085"/>
                <a:gd name="connsiteY46" fmla="*/ 582 h 58176"/>
                <a:gd name="connsiteX47" fmla="*/ 31416 w 61085"/>
                <a:gd name="connsiteY47" fmla="*/ 0 h 58176"/>
                <a:gd name="connsiteX48" fmla="*/ 31416 w 61085"/>
                <a:gd name="connsiteY48" fmla="*/ 582 h 58176"/>
                <a:gd name="connsiteX49" fmla="*/ 31997 w 61085"/>
                <a:gd name="connsiteY49" fmla="*/ 1164 h 58176"/>
                <a:gd name="connsiteX50" fmla="*/ 31416 w 61085"/>
                <a:gd name="connsiteY50" fmla="*/ 1745 h 58176"/>
                <a:gd name="connsiteX51" fmla="*/ 31416 w 61085"/>
                <a:gd name="connsiteY51" fmla="*/ 2327 h 58176"/>
                <a:gd name="connsiteX52" fmla="*/ 30252 w 61085"/>
                <a:gd name="connsiteY52" fmla="*/ 1164 h 58176"/>
                <a:gd name="connsiteX53" fmla="*/ 29670 w 61085"/>
                <a:gd name="connsiteY53" fmla="*/ 1745 h 58176"/>
                <a:gd name="connsiteX54" fmla="*/ 30252 w 61085"/>
                <a:gd name="connsiteY54" fmla="*/ 1164 h 58176"/>
                <a:gd name="connsiteX55" fmla="*/ 61085 w 61085"/>
                <a:gd name="connsiteY55" fmla="*/ 30834 h 58176"/>
                <a:gd name="connsiteX56" fmla="*/ 61085 w 61085"/>
                <a:gd name="connsiteY56" fmla="*/ 30834 h 58176"/>
                <a:gd name="connsiteX57" fmla="*/ 61085 w 61085"/>
                <a:gd name="connsiteY57" fmla="*/ 30834 h 58176"/>
                <a:gd name="connsiteX58" fmla="*/ 61085 w 61085"/>
                <a:gd name="connsiteY58" fmla="*/ 31415 h 58176"/>
                <a:gd name="connsiteX59" fmla="*/ 61085 w 61085"/>
                <a:gd name="connsiteY59" fmla="*/ 31997 h 58176"/>
                <a:gd name="connsiteX60" fmla="*/ 61085 w 61085"/>
                <a:gd name="connsiteY60" fmla="*/ 31997 h 58176"/>
                <a:gd name="connsiteX61" fmla="*/ 60504 w 61085"/>
                <a:gd name="connsiteY61" fmla="*/ 31997 h 58176"/>
                <a:gd name="connsiteX62" fmla="*/ 61085 w 61085"/>
                <a:gd name="connsiteY62" fmla="*/ 30834 h 58176"/>
                <a:gd name="connsiteX63" fmla="*/ 60504 w 61085"/>
                <a:gd name="connsiteY63" fmla="*/ 30834 h 58176"/>
                <a:gd name="connsiteX64" fmla="*/ 61085 w 61085"/>
                <a:gd name="connsiteY64" fmla="*/ 30834 h 58176"/>
                <a:gd name="connsiteX65" fmla="*/ 61085 w 61085"/>
                <a:gd name="connsiteY65" fmla="*/ 30834 h 58176"/>
                <a:gd name="connsiteX66" fmla="*/ 42469 w 61085"/>
                <a:gd name="connsiteY66" fmla="*/ 12799 h 58176"/>
                <a:gd name="connsiteX67" fmla="*/ 41888 w 61085"/>
                <a:gd name="connsiteY67" fmla="*/ 12217 h 58176"/>
                <a:gd name="connsiteX68" fmla="*/ 42469 w 61085"/>
                <a:gd name="connsiteY68" fmla="*/ 12799 h 58176"/>
                <a:gd name="connsiteX69" fmla="*/ 43632 w 61085"/>
                <a:gd name="connsiteY69" fmla="*/ 11635 h 58176"/>
                <a:gd name="connsiteX70" fmla="*/ 43632 w 61085"/>
                <a:gd name="connsiteY70" fmla="*/ 12217 h 58176"/>
                <a:gd name="connsiteX71" fmla="*/ 44214 w 61085"/>
                <a:gd name="connsiteY71" fmla="*/ 12217 h 58176"/>
                <a:gd name="connsiteX72" fmla="*/ 43632 w 61085"/>
                <a:gd name="connsiteY72" fmla="*/ 12799 h 58176"/>
                <a:gd name="connsiteX73" fmla="*/ 43632 w 61085"/>
                <a:gd name="connsiteY73" fmla="*/ 13381 h 58176"/>
                <a:gd name="connsiteX74" fmla="*/ 42469 w 61085"/>
                <a:gd name="connsiteY74" fmla="*/ 12799 h 58176"/>
                <a:gd name="connsiteX75" fmla="*/ 41888 w 61085"/>
                <a:gd name="connsiteY75" fmla="*/ 13381 h 58176"/>
                <a:gd name="connsiteX76" fmla="*/ 42469 w 61085"/>
                <a:gd name="connsiteY76" fmla="*/ 12799 h 5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1085" h="58176">
                  <a:moveTo>
                    <a:pt x="23852" y="55850"/>
                  </a:moveTo>
                  <a:lnTo>
                    <a:pt x="23852" y="56431"/>
                  </a:lnTo>
                  <a:lnTo>
                    <a:pt x="24435" y="57013"/>
                  </a:lnTo>
                  <a:lnTo>
                    <a:pt x="23852" y="57595"/>
                  </a:lnTo>
                  <a:lnTo>
                    <a:pt x="23852" y="58177"/>
                  </a:lnTo>
                  <a:lnTo>
                    <a:pt x="23271" y="57595"/>
                  </a:lnTo>
                  <a:lnTo>
                    <a:pt x="22689" y="57595"/>
                  </a:lnTo>
                  <a:lnTo>
                    <a:pt x="23271" y="57013"/>
                  </a:lnTo>
                  <a:lnTo>
                    <a:pt x="22689" y="56431"/>
                  </a:lnTo>
                  <a:lnTo>
                    <a:pt x="23271" y="56431"/>
                  </a:lnTo>
                  <a:lnTo>
                    <a:pt x="23852" y="55850"/>
                  </a:lnTo>
                  <a:close/>
                  <a:moveTo>
                    <a:pt x="7563" y="43632"/>
                  </a:moveTo>
                  <a:lnTo>
                    <a:pt x="6399" y="43632"/>
                  </a:lnTo>
                  <a:lnTo>
                    <a:pt x="7563" y="43632"/>
                  </a:lnTo>
                  <a:lnTo>
                    <a:pt x="6399" y="42469"/>
                  </a:lnTo>
                  <a:lnTo>
                    <a:pt x="7563" y="42469"/>
                  </a:lnTo>
                  <a:lnTo>
                    <a:pt x="8145" y="41887"/>
                  </a:lnTo>
                  <a:lnTo>
                    <a:pt x="8145" y="42469"/>
                  </a:lnTo>
                  <a:lnTo>
                    <a:pt x="8726" y="43051"/>
                  </a:lnTo>
                  <a:lnTo>
                    <a:pt x="8145" y="43632"/>
                  </a:lnTo>
                  <a:lnTo>
                    <a:pt x="8145" y="44214"/>
                  </a:lnTo>
                  <a:lnTo>
                    <a:pt x="7563" y="43632"/>
                  </a:lnTo>
                  <a:close/>
                  <a:moveTo>
                    <a:pt x="2327" y="23271"/>
                  </a:moveTo>
                  <a:lnTo>
                    <a:pt x="3490" y="23852"/>
                  </a:lnTo>
                  <a:lnTo>
                    <a:pt x="2327" y="24434"/>
                  </a:lnTo>
                  <a:lnTo>
                    <a:pt x="2327" y="25598"/>
                  </a:lnTo>
                  <a:lnTo>
                    <a:pt x="1164" y="25016"/>
                  </a:lnTo>
                  <a:lnTo>
                    <a:pt x="0" y="25016"/>
                  </a:lnTo>
                  <a:lnTo>
                    <a:pt x="582" y="23852"/>
                  </a:lnTo>
                  <a:lnTo>
                    <a:pt x="0" y="22689"/>
                  </a:lnTo>
                  <a:lnTo>
                    <a:pt x="1164" y="22689"/>
                  </a:lnTo>
                  <a:lnTo>
                    <a:pt x="2327" y="21525"/>
                  </a:lnTo>
                  <a:lnTo>
                    <a:pt x="2327" y="23271"/>
                  </a:lnTo>
                  <a:close/>
                  <a:moveTo>
                    <a:pt x="35488" y="31997"/>
                  </a:moveTo>
                  <a:lnTo>
                    <a:pt x="34324" y="31997"/>
                  </a:lnTo>
                  <a:lnTo>
                    <a:pt x="34906" y="30834"/>
                  </a:lnTo>
                  <a:lnTo>
                    <a:pt x="34324" y="29670"/>
                  </a:lnTo>
                  <a:lnTo>
                    <a:pt x="35488" y="29670"/>
                  </a:lnTo>
                  <a:lnTo>
                    <a:pt x="36652" y="28507"/>
                  </a:lnTo>
                  <a:lnTo>
                    <a:pt x="36652" y="29670"/>
                  </a:lnTo>
                  <a:lnTo>
                    <a:pt x="37815" y="30252"/>
                  </a:lnTo>
                  <a:lnTo>
                    <a:pt x="36652" y="30834"/>
                  </a:lnTo>
                  <a:lnTo>
                    <a:pt x="36652" y="31997"/>
                  </a:lnTo>
                  <a:lnTo>
                    <a:pt x="35488" y="31997"/>
                  </a:lnTo>
                  <a:close/>
                  <a:moveTo>
                    <a:pt x="30252" y="1164"/>
                  </a:moveTo>
                  <a:lnTo>
                    <a:pt x="29670" y="582"/>
                  </a:lnTo>
                  <a:lnTo>
                    <a:pt x="30834" y="582"/>
                  </a:lnTo>
                  <a:lnTo>
                    <a:pt x="31416" y="0"/>
                  </a:lnTo>
                  <a:lnTo>
                    <a:pt x="31416" y="582"/>
                  </a:lnTo>
                  <a:lnTo>
                    <a:pt x="31997" y="1164"/>
                  </a:lnTo>
                  <a:lnTo>
                    <a:pt x="31416" y="1745"/>
                  </a:lnTo>
                  <a:lnTo>
                    <a:pt x="31416" y="2327"/>
                  </a:lnTo>
                  <a:lnTo>
                    <a:pt x="30252" y="1164"/>
                  </a:lnTo>
                  <a:lnTo>
                    <a:pt x="29670" y="1745"/>
                  </a:lnTo>
                  <a:lnTo>
                    <a:pt x="30252" y="1164"/>
                  </a:lnTo>
                  <a:close/>
                  <a:moveTo>
                    <a:pt x="61085" y="30834"/>
                  </a:moveTo>
                  <a:lnTo>
                    <a:pt x="61085" y="30834"/>
                  </a:lnTo>
                  <a:lnTo>
                    <a:pt x="61085" y="30834"/>
                  </a:lnTo>
                  <a:lnTo>
                    <a:pt x="61085" y="31415"/>
                  </a:lnTo>
                  <a:lnTo>
                    <a:pt x="61085" y="31997"/>
                  </a:lnTo>
                  <a:lnTo>
                    <a:pt x="61085" y="31997"/>
                  </a:lnTo>
                  <a:lnTo>
                    <a:pt x="60504" y="31997"/>
                  </a:lnTo>
                  <a:lnTo>
                    <a:pt x="61085" y="30834"/>
                  </a:lnTo>
                  <a:lnTo>
                    <a:pt x="60504" y="30834"/>
                  </a:lnTo>
                  <a:lnTo>
                    <a:pt x="61085" y="30834"/>
                  </a:lnTo>
                  <a:lnTo>
                    <a:pt x="61085" y="30834"/>
                  </a:lnTo>
                  <a:close/>
                  <a:moveTo>
                    <a:pt x="42469" y="12799"/>
                  </a:moveTo>
                  <a:lnTo>
                    <a:pt x="41888" y="12217"/>
                  </a:lnTo>
                  <a:lnTo>
                    <a:pt x="42469" y="12799"/>
                  </a:lnTo>
                  <a:lnTo>
                    <a:pt x="43632" y="11635"/>
                  </a:lnTo>
                  <a:lnTo>
                    <a:pt x="43632" y="12217"/>
                  </a:lnTo>
                  <a:lnTo>
                    <a:pt x="44214" y="12217"/>
                  </a:lnTo>
                  <a:lnTo>
                    <a:pt x="43632" y="12799"/>
                  </a:lnTo>
                  <a:lnTo>
                    <a:pt x="43632" y="13381"/>
                  </a:lnTo>
                  <a:lnTo>
                    <a:pt x="42469" y="12799"/>
                  </a:lnTo>
                  <a:lnTo>
                    <a:pt x="41888" y="13381"/>
                  </a:lnTo>
                  <a:lnTo>
                    <a:pt x="42469" y="12799"/>
                  </a:lnTo>
                  <a:close/>
                </a:path>
              </a:pathLst>
            </a:custGeom>
            <a:solidFill>
              <a:srgbClr val="FFFFFF"/>
            </a:solidFill>
            <a:ln w="5818" cap="flat">
              <a:noFill/>
              <a:prstDash val="solid"/>
              <a:miter/>
            </a:ln>
          </p:spPr>
          <p:txBody>
            <a:bodyPr rtlCol="0" anchor="ctr"/>
            <a:lstStyle/>
            <a:p>
              <a:endParaRPr lang="en-US">
                <a:solidFill>
                  <a:schemeClr val="bg1"/>
                </a:solidFill>
              </a:endParaRPr>
            </a:p>
          </p:txBody>
        </p:sp>
        <p:sp>
          <p:nvSpPr>
            <p:cNvPr id="33" name="Freeform 32">
              <a:extLst>
                <a:ext uri="{FF2B5EF4-FFF2-40B4-BE49-F238E27FC236}">
                  <a16:creationId xmlns:a16="http://schemas.microsoft.com/office/drawing/2014/main" id="{2A20FC24-78F1-4A76-C4F0-FC0E1D2A3C5A}"/>
                </a:ext>
              </a:extLst>
            </p:cNvPr>
            <p:cNvSpPr/>
            <p:nvPr/>
          </p:nvSpPr>
          <p:spPr>
            <a:xfrm>
              <a:off x="4813078" y="2166846"/>
              <a:ext cx="220198" cy="196772"/>
            </a:xfrm>
            <a:custGeom>
              <a:avLst/>
              <a:gdLst>
                <a:gd name="connsiteX0" fmla="*/ 44214 w 54686"/>
                <a:gd name="connsiteY0" fmla="*/ 1745 h 48868"/>
                <a:gd name="connsiteX1" fmla="*/ 44214 w 54686"/>
                <a:gd name="connsiteY1" fmla="*/ 1164 h 48868"/>
                <a:gd name="connsiteX2" fmla="*/ 43632 w 54686"/>
                <a:gd name="connsiteY2" fmla="*/ 582 h 48868"/>
                <a:gd name="connsiteX3" fmla="*/ 44214 w 54686"/>
                <a:gd name="connsiteY3" fmla="*/ 582 h 48868"/>
                <a:gd name="connsiteX4" fmla="*/ 44796 w 54686"/>
                <a:gd name="connsiteY4" fmla="*/ 0 h 48868"/>
                <a:gd name="connsiteX5" fmla="*/ 45378 w 54686"/>
                <a:gd name="connsiteY5" fmla="*/ 582 h 48868"/>
                <a:gd name="connsiteX6" fmla="*/ 45960 w 54686"/>
                <a:gd name="connsiteY6" fmla="*/ 582 h 48868"/>
                <a:gd name="connsiteX7" fmla="*/ 45378 w 54686"/>
                <a:gd name="connsiteY7" fmla="*/ 1164 h 48868"/>
                <a:gd name="connsiteX8" fmla="*/ 45378 w 54686"/>
                <a:gd name="connsiteY8" fmla="*/ 1745 h 48868"/>
                <a:gd name="connsiteX9" fmla="*/ 44796 w 54686"/>
                <a:gd name="connsiteY9" fmla="*/ 1164 h 48868"/>
                <a:gd name="connsiteX10" fmla="*/ 44214 w 54686"/>
                <a:gd name="connsiteY10" fmla="*/ 1745 h 48868"/>
                <a:gd name="connsiteX11" fmla="*/ 54105 w 54686"/>
                <a:gd name="connsiteY11" fmla="*/ 19780 h 48868"/>
                <a:gd name="connsiteX12" fmla="*/ 54686 w 54686"/>
                <a:gd name="connsiteY12" fmla="*/ 19780 h 48868"/>
                <a:gd name="connsiteX13" fmla="*/ 54105 w 54686"/>
                <a:gd name="connsiteY13" fmla="*/ 20362 h 48868"/>
                <a:gd name="connsiteX14" fmla="*/ 54105 w 54686"/>
                <a:gd name="connsiteY14" fmla="*/ 20944 h 48868"/>
                <a:gd name="connsiteX15" fmla="*/ 53523 w 54686"/>
                <a:gd name="connsiteY15" fmla="*/ 20362 h 48868"/>
                <a:gd name="connsiteX16" fmla="*/ 52941 w 54686"/>
                <a:gd name="connsiteY16" fmla="*/ 20944 h 48868"/>
                <a:gd name="connsiteX17" fmla="*/ 52941 w 54686"/>
                <a:gd name="connsiteY17" fmla="*/ 20362 h 48868"/>
                <a:gd name="connsiteX18" fmla="*/ 52359 w 54686"/>
                <a:gd name="connsiteY18" fmla="*/ 19780 h 48868"/>
                <a:gd name="connsiteX19" fmla="*/ 53523 w 54686"/>
                <a:gd name="connsiteY19" fmla="*/ 19780 h 48868"/>
                <a:gd name="connsiteX20" fmla="*/ 54105 w 54686"/>
                <a:gd name="connsiteY20" fmla="*/ 19198 h 48868"/>
                <a:gd name="connsiteX21" fmla="*/ 54105 w 54686"/>
                <a:gd name="connsiteY21" fmla="*/ 19780 h 48868"/>
                <a:gd name="connsiteX22" fmla="*/ 50032 w 54686"/>
                <a:gd name="connsiteY22" fmla="*/ 40724 h 48868"/>
                <a:gd name="connsiteX23" fmla="*/ 49450 w 54686"/>
                <a:gd name="connsiteY23" fmla="*/ 39560 h 48868"/>
                <a:gd name="connsiteX24" fmla="*/ 50614 w 54686"/>
                <a:gd name="connsiteY24" fmla="*/ 39560 h 48868"/>
                <a:gd name="connsiteX25" fmla="*/ 51196 w 54686"/>
                <a:gd name="connsiteY25" fmla="*/ 38397 h 48868"/>
                <a:gd name="connsiteX26" fmla="*/ 51777 w 54686"/>
                <a:gd name="connsiteY26" fmla="*/ 39560 h 48868"/>
                <a:gd name="connsiteX27" fmla="*/ 52941 w 54686"/>
                <a:gd name="connsiteY27" fmla="*/ 40142 h 48868"/>
                <a:gd name="connsiteX28" fmla="*/ 51777 w 54686"/>
                <a:gd name="connsiteY28" fmla="*/ 40724 h 48868"/>
                <a:gd name="connsiteX29" fmla="*/ 51777 w 54686"/>
                <a:gd name="connsiteY29" fmla="*/ 41887 h 48868"/>
                <a:gd name="connsiteX30" fmla="*/ 50614 w 54686"/>
                <a:gd name="connsiteY30" fmla="*/ 41305 h 48868"/>
                <a:gd name="connsiteX31" fmla="*/ 49450 w 54686"/>
                <a:gd name="connsiteY31" fmla="*/ 41887 h 48868"/>
                <a:gd name="connsiteX32" fmla="*/ 50032 w 54686"/>
                <a:gd name="connsiteY32" fmla="*/ 40724 h 48868"/>
                <a:gd name="connsiteX33" fmla="*/ 23852 w 54686"/>
                <a:gd name="connsiteY33" fmla="*/ 18035 h 48868"/>
                <a:gd name="connsiteX34" fmla="*/ 25016 w 54686"/>
                <a:gd name="connsiteY34" fmla="*/ 18617 h 48868"/>
                <a:gd name="connsiteX35" fmla="*/ 23852 w 54686"/>
                <a:gd name="connsiteY35" fmla="*/ 19198 h 48868"/>
                <a:gd name="connsiteX36" fmla="*/ 23852 w 54686"/>
                <a:gd name="connsiteY36" fmla="*/ 20362 h 48868"/>
                <a:gd name="connsiteX37" fmla="*/ 22689 w 54686"/>
                <a:gd name="connsiteY37" fmla="*/ 19780 h 48868"/>
                <a:gd name="connsiteX38" fmla="*/ 21526 w 54686"/>
                <a:gd name="connsiteY38" fmla="*/ 20362 h 48868"/>
                <a:gd name="connsiteX39" fmla="*/ 22107 w 54686"/>
                <a:gd name="connsiteY39" fmla="*/ 19198 h 48868"/>
                <a:gd name="connsiteX40" fmla="*/ 21526 w 54686"/>
                <a:gd name="connsiteY40" fmla="*/ 18035 h 48868"/>
                <a:gd name="connsiteX41" fmla="*/ 22689 w 54686"/>
                <a:gd name="connsiteY41" fmla="*/ 18035 h 48868"/>
                <a:gd name="connsiteX42" fmla="*/ 23271 w 54686"/>
                <a:gd name="connsiteY42" fmla="*/ 16871 h 48868"/>
                <a:gd name="connsiteX43" fmla="*/ 23852 w 54686"/>
                <a:gd name="connsiteY43" fmla="*/ 18035 h 48868"/>
                <a:gd name="connsiteX44" fmla="*/ 15126 w 54686"/>
                <a:gd name="connsiteY44" fmla="*/ 48287 h 48868"/>
                <a:gd name="connsiteX45" fmla="*/ 15126 w 54686"/>
                <a:gd name="connsiteY45" fmla="*/ 48868 h 48868"/>
                <a:gd name="connsiteX46" fmla="*/ 14544 w 54686"/>
                <a:gd name="connsiteY46" fmla="*/ 48287 h 48868"/>
                <a:gd name="connsiteX47" fmla="*/ 13963 w 54686"/>
                <a:gd name="connsiteY47" fmla="*/ 48868 h 48868"/>
                <a:gd name="connsiteX48" fmla="*/ 13963 w 54686"/>
                <a:gd name="connsiteY48" fmla="*/ 48287 h 48868"/>
                <a:gd name="connsiteX49" fmla="*/ 13381 w 54686"/>
                <a:gd name="connsiteY49" fmla="*/ 47705 h 48868"/>
                <a:gd name="connsiteX50" fmla="*/ 14544 w 54686"/>
                <a:gd name="connsiteY50" fmla="*/ 47705 h 48868"/>
                <a:gd name="connsiteX51" fmla="*/ 15126 w 54686"/>
                <a:gd name="connsiteY51" fmla="*/ 47123 h 48868"/>
                <a:gd name="connsiteX52" fmla="*/ 15708 w 54686"/>
                <a:gd name="connsiteY52" fmla="*/ 47705 h 48868"/>
                <a:gd name="connsiteX53" fmla="*/ 16290 w 54686"/>
                <a:gd name="connsiteY53" fmla="*/ 47705 h 48868"/>
                <a:gd name="connsiteX54" fmla="*/ 15126 w 54686"/>
                <a:gd name="connsiteY54" fmla="*/ 48287 h 48868"/>
                <a:gd name="connsiteX55" fmla="*/ 0 w 54686"/>
                <a:gd name="connsiteY55" fmla="*/ 8145 h 48868"/>
                <a:gd name="connsiteX56" fmla="*/ 0 w 54686"/>
                <a:gd name="connsiteY56" fmla="*/ 8145 h 48868"/>
                <a:gd name="connsiteX57" fmla="*/ 0 w 54686"/>
                <a:gd name="connsiteY57" fmla="*/ 8145 h 48868"/>
                <a:gd name="connsiteX58" fmla="*/ 0 w 54686"/>
                <a:gd name="connsiteY58" fmla="*/ 7563 h 48868"/>
                <a:gd name="connsiteX59" fmla="*/ 0 w 54686"/>
                <a:gd name="connsiteY59" fmla="*/ 7563 h 48868"/>
                <a:gd name="connsiteX60" fmla="*/ 0 w 54686"/>
                <a:gd name="connsiteY60" fmla="*/ 8145 h 48868"/>
                <a:gd name="connsiteX61" fmla="*/ 582 w 54686"/>
                <a:gd name="connsiteY61" fmla="*/ 7563 h 48868"/>
                <a:gd name="connsiteX62" fmla="*/ 582 w 54686"/>
                <a:gd name="connsiteY62" fmla="*/ 7563 h 48868"/>
                <a:gd name="connsiteX63" fmla="*/ 582 w 54686"/>
                <a:gd name="connsiteY63" fmla="*/ 8145 h 48868"/>
                <a:gd name="connsiteX64" fmla="*/ 0 w 54686"/>
                <a:gd name="connsiteY64" fmla="*/ 8145 h 48868"/>
                <a:gd name="connsiteX65" fmla="*/ 0 w 54686"/>
                <a:gd name="connsiteY65" fmla="*/ 8145 h 48868"/>
                <a:gd name="connsiteX66" fmla="*/ 9308 w 54686"/>
                <a:gd name="connsiteY66" fmla="*/ 32579 h 48868"/>
                <a:gd name="connsiteX67" fmla="*/ 9308 w 54686"/>
                <a:gd name="connsiteY67" fmla="*/ 33161 h 48868"/>
                <a:gd name="connsiteX68" fmla="*/ 8726 w 54686"/>
                <a:gd name="connsiteY68" fmla="*/ 32579 h 48868"/>
                <a:gd name="connsiteX69" fmla="*/ 8145 w 54686"/>
                <a:gd name="connsiteY69" fmla="*/ 32579 h 48868"/>
                <a:gd name="connsiteX70" fmla="*/ 8145 w 54686"/>
                <a:gd name="connsiteY70" fmla="*/ 31997 h 48868"/>
                <a:gd name="connsiteX71" fmla="*/ 7563 w 54686"/>
                <a:gd name="connsiteY71" fmla="*/ 31415 h 48868"/>
                <a:gd name="connsiteX72" fmla="*/ 8145 w 54686"/>
                <a:gd name="connsiteY72" fmla="*/ 31415 h 48868"/>
                <a:gd name="connsiteX73" fmla="*/ 8726 w 54686"/>
                <a:gd name="connsiteY73" fmla="*/ 30834 h 48868"/>
                <a:gd name="connsiteX74" fmla="*/ 8726 w 54686"/>
                <a:gd name="connsiteY74" fmla="*/ 31415 h 48868"/>
                <a:gd name="connsiteX75" fmla="*/ 9308 w 54686"/>
                <a:gd name="connsiteY75" fmla="*/ 31415 h 48868"/>
                <a:gd name="connsiteX76" fmla="*/ 9308 w 54686"/>
                <a:gd name="connsiteY76" fmla="*/ 32579 h 48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4686" h="48868">
                  <a:moveTo>
                    <a:pt x="44214" y="1745"/>
                  </a:moveTo>
                  <a:lnTo>
                    <a:pt x="44214" y="1164"/>
                  </a:lnTo>
                  <a:lnTo>
                    <a:pt x="43632" y="582"/>
                  </a:lnTo>
                  <a:lnTo>
                    <a:pt x="44214" y="582"/>
                  </a:lnTo>
                  <a:lnTo>
                    <a:pt x="44796" y="0"/>
                  </a:lnTo>
                  <a:lnTo>
                    <a:pt x="45378" y="582"/>
                  </a:lnTo>
                  <a:lnTo>
                    <a:pt x="45960" y="582"/>
                  </a:lnTo>
                  <a:lnTo>
                    <a:pt x="45378" y="1164"/>
                  </a:lnTo>
                  <a:lnTo>
                    <a:pt x="45378" y="1745"/>
                  </a:lnTo>
                  <a:lnTo>
                    <a:pt x="44796" y="1164"/>
                  </a:lnTo>
                  <a:lnTo>
                    <a:pt x="44214" y="1745"/>
                  </a:lnTo>
                  <a:close/>
                  <a:moveTo>
                    <a:pt x="54105" y="19780"/>
                  </a:moveTo>
                  <a:lnTo>
                    <a:pt x="54686" y="19780"/>
                  </a:lnTo>
                  <a:lnTo>
                    <a:pt x="54105" y="20362"/>
                  </a:lnTo>
                  <a:lnTo>
                    <a:pt x="54105" y="20944"/>
                  </a:lnTo>
                  <a:lnTo>
                    <a:pt x="53523" y="20362"/>
                  </a:lnTo>
                  <a:lnTo>
                    <a:pt x="52941" y="20944"/>
                  </a:lnTo>
                  <a:lnTo>
                    <a:pt x="52941" y="20362"/>
                  </a:lnTo>
                  <a:lnTo>
                    <a:pt x="52359" y="19780"/>
                  </a:lnTo>
                  <a:lnTo>
                    <a:pt x="53523" y="19780"/>
                  </a:lnTo>
                  <a:lnTo>
                    <a:pt x="54105" y="19198"/>
                  </a:lnTo>
                  <a:lnTo>
                    <a:pt x="54105" y="19780"/>
                  </a:lnTo>
                  <a:close/>
                  <a:moveTo>
                    <a:pt x="50032" y="40724"/>
                  </a:moveTo>
                  <a:lnTo>
                    <a:pt x="49450" y="39560"/>
                  </a:lnTo>
                  <a:lnTo>
                    <a:pt x="50614" y="39560"/>
                  </a:lnTo>
                  <a:lnTo>
                    <a:pt x="51196" y="38397"/>
                  </a:lnTo>
                  <a:lnTo>
                    <a:pt x="51777" y="39560"/>
                  </a:lnTo>
                  <a:lnTo>
                    <a:pt x="52941" y="40142"/>
                  </a:lnTo>
                  <a:lnTo>
                    <a:pt x="51777" y="40724"/>
                  </a:lnTo>
                  <a:lnTo>
                    <a:pt x="51777" y="41887"/>
                  </a:lnTo>
                  <a:lnTo>
                    <a:pt x="50614" y="41305"/>
                  </a:lnTo>
                  <a:lnTo>
                    <a:pt x="49450" y="41887"/>
                  </a:lnTo>
                  <a:lnTo>
                    <a:pt x="50032" y="40724"/>
                  </a:lnTo>
                  <a:close/>
                  <a:moveTo>
                    <a:pt x="23852" y="18035"/>
                  </a:moveTo>
                  <a:lnTo>
                    <a:pt x="25016" y="18617"/>
                  </a:lnTo>
                  <a:lnTo>
                    <a:pt x="23852" y="19198"/>
                  </a:lnTo>
                  <a:lnTo>
                    <a:pt x="23852" y="20362"/>
                  </a:lnTo>
                  <a:lnTo>
                    <a:pt x="22689" y="19780"/>
                  </a:lnTo>
                  <a:lnTo>
                    <a:pt x="21526" y="20362"/>
                  </a:lnTo>
                  <a:lnTo>
                    <a:pt x="22107" y="19198"/>
                  </a:lnTo>
                  <a:lnTo>
                    <a:pt x="21526" y="18035"/>
                  </a:lnTo>
                  <a:lnTo>
                    <a:pt x="22689" y="18035"/>
                  </a:lnTo>
                  <a:lnTo>
                    <a:pt x="23271" y="16871"/>
                  </a:lnTo>
                  <a:lnTo>
                    <a:pt x="23852" y="18035"/>
                  </a:lnTo>
                  <a:close/>
                  <a:moveTo>
                    <a:pt x="15126" y="48287"/>
                  </a:moveTo>
                  <a:lnTo>
                    <a:pt x="15126" y="48868"/>
                  </a:lnTo>
                  <a:lnTo>
                    <a:pt x="14544" y="48287"/>
                  </a:lnTo>
                  <a:lnTo>
                    <a:pt x="13963" y="48868"/>
                  </a:lnTo>
                  <a:lnTo>
                    <a:pt x="13963" y="48287"/>
                  </a:lnTo>
                  <a:lnTo>
                    <a:pt x="13381" y="47705"/>
                  </a:lnTo>
                  <a:lnTo>
                    <a:pt x="14544" y="47705"/>
                  </a:lnTo>
                  <a:lnTo>
                    <a:pt x="15126" y="47123"/>
                  </a:lnTo>
                  <a:lnTo>
                    <a:pt x="15708" y="47705"/>
                  </a:lnTo>
                  <a:lnTo>
                    <a:pt x="16290" y="47705"/>
                  </a:lnTo>
                  <a:lnTo>
                    <a:pt x="15126" y="48287"/>
                  </a:lnTo>
                  <a:close/>
                  <a:moveTo>
                    <a:pt x="0" y="8145"/>
                  </a:moveTo>
                  <a:lnTo>
                    <a:pt x="0" y="8145"/>
                  </a:lnTo>
                  <a:lnTo>
                    <a:pt x="0" y="8145"/>
                  </a:lnTo>
                  <a:lnTo>
                    <a:pt x="0" y="7563"/>
                  </a:lnTo>
                  <a:lnTo>
                    <a:pt x="0" y="7563"/>
                  </a:lnTo>
                  <a:lnTo>
                    <a:pt x="0" y="8145"/>
                  </a:lnTo>
                  <a:lnTo>
                    <a:pt x="582" y="7563"/>
                  </a:lnTo>
                  <a:lnTo>
                    <a:pt x="582" y="7563"/>
                  </a:lnTo>
                  <a:lnTo>
                    <a:pt x="582" y="8145"/>
                  </a:lnTo>
                  <a:lnTo>
                    <a:pt x="0" y="8145"/>
                  </a:lnTo>
                  <a:lnTo>
                    <a:pt x="0" y="8145"/>
                  </a:lnTo>
                  <a:close/>
                  <a:moveTo>
                    <a:pt x="9308" y="32579"/>
                  </a:moveTo>
                  <a:lnTo>
                    <a:pt x="9308" y="33161"/>
                  </a:lnTo>
                  <a:lnTo>
                    <a:pt x="8726" y="32579"/>
                  </a:lnTo>
                  <a:lnTo>
                    <a:pt x="8145" y="32579"/>
                  </a:lnTo>
                  <a:lnTo>
                    <a:pt x="8145" y="31997"/>
                  </a:lnTo>
                  <a:lnTo>
                    <a:pt x="7563" y="31415"/>
                  </a:lnTo>
                  <a:lnTo>
                    <a:pt x="8145" y="31415"/>
                  </a:lnTo>
                  <a:lnTo>
                    <a:pt x="8726" y="30834"/>
                  </a:lnTo>
                  <a:lnTo>
                    <a:pt x="8726" y="31415"/>
                  </a:lnTo>
                  <a:lnTo>
                    <a:pt x="9308" y="31415"/>
                  </a:lnTo>
                  <a:lnTo>
                    <a:pt x="9308" y="32579"/>
                  </a:lnTo>
                  <a:close/>
                </a:path>
              </a:pathLst>
            </a:custGeom>
            <a:solidFill>
              <a:srgbClr val="FFFFFF"/>
            </a:solidFill>
            <a:ln w="5818" cap="flat">
              <a:noFill/>
              <a:prstDash val="solid"/>
              <a:miter/>
            </a:ln>
          </p:spPr>
          <p:txBody>
            <a:bodyPr rtlCol="0" anchor="ctr"/>
            <a:lstStyle/>
            <a:p>
              <a:endParaRPr lang="en-US">
                <a:solidFill>
                  <a:schemeClr val="bg1"/>
                </a:solidFill>
              </a:endParaRPr>
            </a:p>
          </p:txBody>
        </p:sp>
      </p:grpSp>
      <p:sp>
        <p:nvSpPr>
          <p:cNvPr id="41" name="Picture Placeholder 40">
            <a:extLst>
              <a:ext uri="{FF2B5EF4-FFF2-40B4-BE49-F238E27FC236}">
                <a16:creationId xmlns:a16="http://schemas.microsoft.com/office/drawing/2014/main" id="{172C8B51-DC45-CCEE-FB82-EC9AA497B8B3}"/>
              </a:ext>
            </a:extLst>
          </p:cNvPr>
          <p:cNvSpPr>
            <a:spLocks noGrp="1"/>
          </p:cNvSpPr>
          <p:nvPr userDrawn="1">
            <p:ph type="pic" sz="quarter" idx="35"/>
          </p:nvPr>
        </p:nvSpPr>
        <p:spPr>
          <a:xfrm>
            <a:off x="-23930" y="4642535"/>
            <a:ext cx="3449060" cy="6265185"/>
          </a:xfrm>
          <a:custGeom>
            <a:avLst/>
            <a:gdLst>
              <a:gd name="connsiteX0" fmla="*/ 0 w 3449060"/>
              <a:gd name="connsiteY0" fmla="*/ 0 h 6265185"/>
              <a:gd name="connsiteX1" fmla="*/ 1130290 w 3449060"/>
              <a:gd name="connsiteY1" fmla="*/ 1131126 h 6265185"/>
              <a:gd name="connsiteX2" fmla="*/ 1015981 w 3449060"/>
              <a:gd name="connsiteY2" fmla="*/ 1248964 h 6265185"/>
              <a:gd name="connsiteX3" fmla="*/ 2887672 w 3449060"/>
              <a:gd name="connsiteY3" fmla="*/ 3064593 h 6265185"/>
              <a:gd name="connsiteX4" fmla="*/ 2973705 w 3449060"/>
              <a:gd name="connsiteY4" fmla="*/ 2975903 h 6265185"/>
              <a:gd name="connsiteX5" fmla="*/ 3449060 w 3449060"/>
              <a:gd name="connsiteY5" fmla="*/ 3451610 h 6265185"/>
              <a:gd name="connsiteX6" fmla="*/ 635759 w 3449060"/>
              <a:gd name="connsiteY6" fmla="*/ 6265185 h 6265185"/>
              <a:gd name="connsiteX7" fmla="*/ 0 w 3449060"/>
              <a:gd name="connsiteY7" fmla="*/ 6265185 h 6265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9060" h="6265185">
                <a:moveTo>
                  <a:pt x="0" y="0"/>
                </a:moveTo>
                <a:lnTo>
                  <a:pt x="1130290" y="1131126"/>
                </a:lnTo>
                <a:lnTo>
                  <a:pt x="1015981" y="1248964"/>
                </a:lnTo>
                <a:lnTo>
                  <a:pt x="2887672" y="3064593"/>
                </a:lnTo>
                <a:lnTo>
                  <a:pt x="2973705" y="2975903"/>
                </a:lnTo>
                <a:lnTo>
                  <a:pt x="3449060" y="3451610"/>
                </a:lnTo>
                <a:lnTo>
                  <a:pt x="635759" y="6265185"/>
                </a:lnTo>
                <a:lnTo>
                  <a:pt x="0" y="6265185"/>
                </a:lnTo>
                <a:close/>
              </a:path>
            </a:pathLst>
          </a:custGeom>
          <a:solidFill>
            <a:schemeClr val="bg1">
              <a:lumMod val="85000"/>
            </a:schemeClr>
          </a:solidFill>
        </p:spPr>
        <p:txBody>
          <a:bodyPr wrap="square" anchor="ctr">
            <a:noAutofit/>
          </a:bodyPr>
          <a:lstStyle>
            <a:lvl1pPr>
              <a:defRPr>
                <a:solidFill>
                  <a:schemeClr val="bg1">
                    <a:lumMod val="85000"/>
                  </a:schemeClr>
                </a:solidFill>
              </a:defRPr>
            </a:lvl1pPr>
          </a:lstStyle>
          <a:p>
            <a:endParaRPr lang="en-US" dirty="0"/>
          </a:p>
        </p:txBody>
      </p:sp>
      <p:sp>
        <p:nvSpPr>
          <p:cNvPr id="42" name="Freeform 41">
            <a:extLst>
              <a:ext uri="{FF2B5EF4-FFF2-40B4-BE49-F238E27FC236}">
                <a16:creationId xmlns:a16="http://schemas.microsoft.com/office/drawing/2014/main" id="{2C5D505F-748F-3B0B-1D40-157EA759EAB2}"/>
              </a:ext>
            </a:extLst>
          </p:cNvPr>
          <p:cNvSpPr/>
          <p:nvPr userDrawn="1"/>
        </p:nvSpPr>
        <p:spPr>
          <a:xfrm rot="18847736">
            <a:off x="1889882" y="5405661"/>
            <a:ext cx="250321" cy="2607630"/>
          </a:xfrm>
          <a:custGeom>
            <a:avLst/>
            <a:gdLst>
              <a:gd name="connsiteX0" fmla="*/ 0 w 39474"/>
              <a:gd name="connsiteY0" fmla="*/ 0 h 411206"/>
              <a:gd name="connsiteX1" fmla="*/ 39475 w 39474"/>
              <a:gd name="connsiteY1" fmla="*/ 0 h 411206"/>
              <a:gd name="connsiteX2" fmla="*/ 39475 w 39474"/>
              <a:gd name="connsiteY2" fmla="*/ 411206 h 411206"/>
              <a:gd name="connsiteX3" fmla="*/ 0 w 39474"/>
              <a:gd name="connsiteY3" fmla="*/ 411206 h 411206"/>
            </a:gdLst>
            <a:ahLst/>
            <a:cxnLst>
              <a:cxn ang="0">
                <a:pos x="connsiteX0" y="connsiteY0"/>
              </a:cxn>
              <a:cxn ang="0">
                <a:pos x="connsiteX1" y="connsiteY1"/>
              </a:cxn>
              <a:cxn ang="0">
                <a:pos x="connsiteX2" y="connsiteY2"/>
              </a:cxn>
              <a:cxn ang="0">
                <a:pos x="connsiteX3" y="connsiteY3"/>
              </a:cxn>
            </a:cxnLst>
            <a:rect l="l" t="t" r="r" b="b"/>
            <a:pathLst>
              <a:path w="39474" h="411206">
                <a:moveTo>
                  <a:pt x="0" y="0"/>
                </a:moveTo>
                <a:lnTo>
                  <a:pt x="39475" y="0"/>
                </a:lnTo>
                <a:lnTo>
                  <a:pt x="39475" y="411206"/>
                </a:lnTo>
                <a:lnTo>
                  <a:pt x="0" y="411206"/>
                </a:lnTo>
                <a:close/>
              </a:path>
            </a:pathLst>
          </a:custGeom>
          <a:solidFill>
            <a:srgbClr val="F15B2A"/>
          </a:solidFill>
          <a:ln w="3493" cap="flat">
            <a:noFill/>
            <a:prstDash val="solid"/>
            <a:miter/>
          </a:ln>
        </p:spPr>
        <p:txBody>
          <a:bodyPr rtlCol="0" anchor="ctr"/>
          <a:lstStyle/>
          <a:p>
            <a:endParaRPr lang="en-US"/>
          </a:p>
        </p:txBody>
      </p:sp>
      <p:sp>
        <p:nvSpPr>
          <p:cNvPr id="43" name="Slide Number Placeholder 5">
            <a:extLst>
              <a:ext uri="{FF2B5EF4-FFF2-40B4-BE49-F238E27FC236}">
                <a16:creationId xmlns:a16="http://schemas.microsoft.com/office/drawing/2014/main" id="{C5965868-ABE2-BFA5-F4DF-4D89DD3FD89D}"/>
              </a:ext>
            </a:extLst>
          </p:cNvPr>
          <p:cNvSpPr>
            <a:spLocks noGrp="1"/>
          </p:cNvSpPr>
          <p:nvPr>
            <p:ph type="sldNum" sz="quarter" idx="4"/>
          </p:nvPr>
        </p:nvSpPr>
        <p:spPr>
          <a:xfrm>
            <a:off x="7252897" y="10393101"/>
            <a:ext cx="416471" cy="464375"/>
          </a:xfrm>
          <a:prstGeom prst="rect">
            <a:avLst/>
          </a:prstGeom>
        </p:spPr>
        <p:txBody>
          <a:bodyPr vert="horz" lIns="91440" tIns="45720" rIns="91440" bIns="45720" rtlCol="0" anchor="ctr"/>
          <a:lstStyle>
            <a:lvl1pPr algn="r">
              <a:defRPr sz="1000">
                <a:solidFill>
                  <a:schemeClr val="bg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Tree>
    <p:extLst>
      <p:ext uri="{BB962C8B-B14F-4D97-AF65-F5344CB8AC3E}">
        <p14:creationId xmlns:p14="http://schemas.microsoft.com/office/powerpoint/2010/main" val="2359318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Text Slide 06">
    <p:spTree>
      <p:nvGrpSpPr>
        <p:cNvPr id="1" name=""/>
        <p:cNvGrpSpPr/>
        <p:nvPr/>
      </p:nvGrpSpPr>
      <p:grpSpPr>
        <a:xfrm>
          <a:off x="0" y="0"/>
          <a:ext cx="0" cy="0"/>
          <a:chOff x="0" y="0"/>
          <a:chExt cx="0" cy="0"/>
        </a:xfrm>
      </p:grpSpPr>
      <p:sp>
        <p:nvSpPr>
          <p:cNvPr id="11" name="Text Placeholder 32">
            <a:extLst>
              <a:ext uri="{FF2B5EF4-FFF2-40B4-BE49-F238E27FC236}">
                <a16:creationId xmlns:a16="http://schemas.microsoft.com/office/drawing/2014/main" id="{D2AACA0A-88E2-A7C5-52E8-A8586E14828D}"/>
              </a:ext>
            </a:extLst>
          </p:cNvPr>
          <p:cNvSpPr>
            <a:spLocks noGrp="1"/>
          </p:cNvSpPr>
          <p:nvPr>
            <p:ph type="body" sz="quarter" idx="32" hasCustomPrompt="1"/>
          </p:nvPr>
        </p:nvSpPr>
        <p:spPr>
          <a:xfrm>
            <a:off x="532400" y="8112154"/>
            <a:ext cx="6526988" cy="1683083"/>
          </a:xfrm>
          <a:prstGeom prst="rect">
            <a:avLst/>
          </a:prstGeom>
        </p:spPr>
        <p:txBody>
          <a:bodyPr numCol="2" spcCol="288000" anchor="t">
            <a:noAutofit/>
          </a:bodyPr>
          <a:lstStyle>
            <a:lvl1pPr marL="0" indent="0" algn="just">
              <a:lnSpc>
                <a:spcPct val="100000"/>
              </a:lnSpc>
              <a:spcBef>
                <a:spcPts val="0"/>
              </a:spcBef>
              <a:buNone/>
              <a:defRPr sz="1100" b="0" i="0">
                <a:solidFill>
                  <a:srgbClr val="41296C"/>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12" name="Text Placeholder 32">
            <a:extLst>
              <a:ext uri="{FF2B5EF4-FFF2-40B4-BE49-F238E27FC236}">
                <a16:creationId xmlns:a16="http://schemas.microsoft.com/office/drawing/2014/main" id="{B7F78DC0-C19A-13A8-A0EB-3205FDF8DADC}"/>
              </a:ext>
            </a:extLst>
          </p:cNvPr>
          <p:cNvSpPr>
            <a:spLocks noGrp="1"/>
          </p:cNvSpPr>
          <p:nvPr>
            <p:ph type="body" sz="quarter" idx="33" hasCustomPrompt="1"/>
          </p:nvPr>
        </p:nvSpPr>
        <p:spPr>
          <a:xfrm>
            <a:off x="488499" y="5798078"/>
            <a:ext cx="6570888" cy="1064757"/>
          </a:xfrm>
          <a:prstGeom prst="rect">
            <a:avLst/>
          </a:prstGeom>
        </p:spPr>
        <p:txBody>
          <a:bodyPr>
            <a:noAutofit/>
          </a:bodyPr>
          <a:lstStyle>
            <a:lvl1pPr marL="0" indent="0" algn="l">
              <a:buNone/>
              <a:defRPr sz="3000" b="1" i="0">
                <a:solidFill>
                  <a:srgbClr val="90278E"/>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 Heading</a:t>
            </a:r>
            <a:endParaRPr lang="en-US" dirty="0"/>
          </a:p>
        </p:txBody>
      </p:sp>
      <p:sp>
        <p:nvSpPr>
          <p:cNvPr id="13" name="Text Placeholder 32">
            <a:extLst>
              <a:ext uri="{FF2B5EF4-FFF2-40B4-BE49-F238E27FC236}">
                <a16:creationId xmlns:a16="http://schemas.microsoft.com/office/drawing/2014/main" id="{2D0F04E5-8DD5-C69B-7087-B233275F17C0}"/>
              </a:ext>
            </a:extLst>
          </p:cNvPr>
          <p:cNvSpPr>
            <a:spLocks noGrp="1"/>
          </p:cNvSpPr>
          <p:nvPr>
            <p:ph type="body" sz="quarter" idx="34" hasCustomPrompt="1"/>
          </p:nvPr>
        </p:nvSpPr>
        <p:spPr>
          <a:xfrm>
            <a:off x="532400" y="7002935"/>
            <a:ext cx="6526988" cy="1064757"/>
          </a:xfrm>
          <a:prstGeom prst="rect">
            <a:avLst/>
          </a:prstGeom>
        </p:spPr>
        <p:txBody>
          <a:bodyPr numCol="1" spcCol="288000" anchor="t">
            <a:noAutofit/>
          </a:bodyPr>
          <a:lstStyle>
            <a:lvl1pPr marL="0" indent="0" algn="just">
              <a:lnSpc>
                <a:spcPct val="100000"/>
              </a:lnSpc>
              <a:spcBef>
                <a:spcPts val="0"/>
              </a:spcBef>
              <a:buNone/>
              <a:defRPr sz="1800" b="0" i="0">
                <a:solidFill>
                  <a:srgbClr val="41296C"/>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25" name="Freeform 24">
            <a:extLst>
              <a:ext uri="{FF2B5EF4-FFF2-40B4-BE49-F238E27FC236}">
                <a16:creationId xmlns:a16="http://schemas.microsoft.com/office/drawing/2014/main" id="{D1F6332F-7045-02EF-DCD1-985F468756C6}"/>
              </a:ext>
            </a:extLst>
          </p:cNvPr>
          <p:cNvSpPr/>
          <p:nvPr userDrawn="1"/>
        </p:nvSpPr>
        <p:spPr>
          <a:xfrm rot="10800000">
            <a:off x="-23928" y="-16042"/>
            <a:ext cx="7197914" cy="5276411"/>
          </a:xfrm>
          <a:custGeom>
            <a:avLst/>
            <a:gdLst>
              <a:gd name="connsiteX0" fmla="*/ 7085619 w 7085619"/>
              <a:gd name="connsiteY0" fmla="*/ 5260369 h 5260369"/>
              <a:gd name="connsiteX1" fmla="*/ 0 w 7085619"/>
              <a:gd name="connsiteY1" fmla="*/ 5260369 h 5260369"/>
              <a:gd name="connsiteX2" fmla="*/ 5192315 w 7085619"/>
              <a:gd name="connsiteY2" fmla="*/ 0 h 5260369"/>
              <a:gd name="connsiteX3" fmla="*/ 7085619 w 7085619"/>
              <a:gd name="connsiteY3" fmla="*/ 1564019 h 5260369"/>
              <a:gd name="connsiteX0" fmla="*/ 7197914 w 7197914"/>
              <a:gd name="connsiteY0" fmla="*/ 5260369 h 5276411"/>
              <a:gd name="connsiteX1" fmla="*/ 0 w 7197914"/>
              <a:gd name="connsiteY1" fmla="*/ 5276411 h 5276411"/>
              <a:gd name="connsiteX2" fmla="*/ 5304610 w 7197914"/>
              <a:gd name="connsiteY2" fmla="*/ 0 h 5276411"/>
              <a:gd name="connsiteX3" fmla="*/ 7197914 w 7197914"/>
              <a:gd name="connsiteY3" fmla="*/ 1564019 h 5276411"/>
              <a:gd name="connsiteX4" fmla="*/ 7197914 w 7197914"/>
              <a:gd name="connsiteY4" fmla="*/ 5260369 h 5276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7914" h="5276411">
                <a:moveTo>
                  <a:pt x="7197914" y="5260369"/>
                </a:moveTo>
                <a:lnTo>
                  <a:pt x="0" y="5276411"/>
                </a:lnTo>
                <a:lnTo>
                  <a:pt x="5304610" y="0"/>
                </a:lnTo>
                <a:lnTo>
                  <a:pt x="7197914" y="1564019"/>
                </a:lnTo>
                <a:lnTo>
                  <a:pt x="7197914" y="5260369"/>
                </a:lnTo>
                <a:close/>
              </a:path>
            </a:pathLst>
          </a:custGeom>
          <a:gradFill>
            <a:gsLst>
              <a:gs pos="0">
                <a:srgbClr val="42286C"/>
              </a:gs>
              <a:gs pos="27690">
                <a:srgbClr val="992584"/>
              </a:gs>
              <a:gs pos="51940">
                <a:srgbClr val="C61B8A"/>
              </a:gs>
              <a:gs pos="68050">
                <a:srgbClr val="E13759"/>
              </a:gs>
              <a:gs pos="99930">
                <a:srgbClr val="EF4137"/>
              </a:gs>
            </a:gsLst>
            <a:lin ang="16200000" scaled="1"/>
          </a:gradFill>
          <a:ln w="3493" cap="flat">
            <a:noFill/>
            <a:prstDash val="solid"/>
            <a:miter/>
          </a:ln>
        </p:spPr>
        <p:txBody>
          <a:bodyPr rtlCol="0" anchor="ctr"/>
          <a:lstStyle/>
          <a:p>
            <a:endParaRPr lang="en-US"/>
          </a:p>
        </p:txBody>
      </p:sp>
      <p:sp>
        <p:nvSpPr>
          <p:cNvPr id="7" name="Text Placeholder 32">
            <a:extLst>
              <a:ext uri="{FF2B5EF4-FFF2-40B4-BE49-F238E27FC236}">
                <a16:creationId xmlns:a16="http://schemas.microsoft.com/office/drawing/2014/main" id="{854A93E8-CEBC-08EC-CF8B-1E09365359A1}"/>
              </a:ext>
            </a:extLst>
          </p:cNvPr>
          <p:cNvSpPr>
            <a:spLocks noGrp="1"/>
          </p:cNvSpPr>
          <p:nvPr userDrawn="1">
            <p:ph type="body" sz="quarter" idx="17" hasCustomPrompt="1"/>
          </p:nvPr>
        </p:nvSpPr>
        <p:spPr>
          <a:xfrm>
            <a:off x="488499" y="601947"/>
            <a:ext cx="3257392" cy="2289739"/>
          </a:xfrm>
          <a:prstGeom prst="rect">
            <a:avLst/>
          </a:prstGeom>
        </p:spPr>
        <p:txBody>
          <a:bodyPr>
            <a:noAutofit/>
          </a:bodyPr>
          <a:lstStyle>
            <a:lvl1pPr marL="0" indent="0" algn="ctr">
              <a:lnSpc>
                <a:spcPts val="2020"/>
              </a:lnSpc>
              <a:spcBef>
                <a:spcPts val="0"/>
              </a:spcBef>
              <a:buNone/>
              <a:defRPr sz="1938"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QUOTE HERE</a:t>
            </a:r>
          </a:p>
          <a:p>
            <a:pPr lvl="0"/>
            <a:endParaRPr lang="en-US" dirty="0"/>
          </a:p>
        </p:txBody>
      </p:sp>
      <p:sp>
        <p:nvSpPr>
          <p:cNvPr id="8" name="Text Placeholder 32">
            <a:extLst>
              <a:ext uri="{FF2B5EF4-FFF2-40B4-BE49-F238E27FC236}">
                <a16:creationId xmlns:a16="http://schemas.microsoft.com/office/drawing/2014/main" id="{E96D8170-C11D-7786-3B94-3DB20287FEEE}"/>
              </a:ext>
            </a:extLst>
          </p:cNvPr>
          <p:cNvSpPr>
            <a:spLocks noGrp="1"/>
          </p:cNvSpPr>
          <p:nvPr userDrawn="1">
            <p:ph type="body" sz="quarter" idx="14" hasCustomPrompt="1"/>
          </p:nvPr>
        </p:nvSpPr>
        <p:spPr>
          <a:xfrm>
            <a:off x="488499" y="2891686"/>
            <a:ext cx="3257392" cy="522755"/>
          </a:xfrm>
          <a:prstGeom prst="rect">
            <a:avLst/>
          </a:prstGeom>
        </p:spPr>
        <p:txBody>
          <a:bodyPr>
            <a:noAutofit/>
          </a:bodyPr>
          <a:lstStyle>
            <a:lvl1pPr marL="0" indent="0" algn="ctr">
              <a:lnSpc>
                <a:spcPts val="2020"/>
              </a:lnSpc>
              <a:spcBef>
                <a:spcPts val="0"/>
              </a:spcBef>
              <a:buNone/>
              <a:defRPr sz="1224" b="0"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NAME</a:t>
            </a:r>
          </a:p>
          <a:p>
            <a:pPr lvl="0"/>
            <a:endParaRPr lang="en-US" dirty="0"/>
          </a:p>
        </p:txBody>
      </p:sp>
      <p:sp>
        <p:nvSpPr>
          <p:cNvPr id="27" name="Picture Placeholder 26">
            <a:extLst>
              <a:ext uri="{FF2B5EF4-FFF2-40B4-BE49-F238E27FC236}">
                <a16:creationId xmlns:a16="http://schemas.microsoft.com/office/drawing/2014/main" id="{F9B8D4BC-4AA4-F2E3-04A8-4280F0B01634}"/>
              </a:ext>
            </a:extLst>
          </p:cNvPr>
          <p:cNvSpPr>
            <a:spLocks noGrp="1"/>
          </p:cNvSpPr>
          <p:nvPr>
            <p:ph type="pic" sz="quarter" idx="35" hasCustomPrompt="1"/>
          </p:nvPr>
        </p:nvSpPr>
        <p:spPr>
          <a:xfrm>
            <a:off x="4258320" y="-1"/>
            <a:ext cx="3541182" cy="6432523"/>
          </a:xfrm>
          <a:custGeom>
            <a:avLst/>
            <a:gdLst>
              <a:gd name="connsiteX0" fmla="*/ 2888442 w 3541182"/>
              <a:gd name="connsiteY0" fmla="*/ 0 h 6432523"/>
              <a:gd name="connsiteX1" fmla="*/ 3541182 w 3541182"/>
              <a:gd name="connsiteY1" fmla="*/ 0 h 6432523"/>
              <a:gd name="connsiteX2" fmla="*/ 3541182 w 3541182"/>
              <a:gd name="connsiteY2" fmla="*/ 6432523 h 6432523"/>
              <a:gd name="connsiteX3" fmla="*/ 2392564 w 3541182"/>
              <a:gd name="connsiteY3" fmla="*/ 5283056 h 6432523"/>
              <a:gd name="connsiteX4" fmla="*/ 2484683 w 3541182"/>
              <a:gd name="connsiteY4" fmla="*/ 5188092 h 6432523"/>
              <a:gd name="connsiteX5" fmla="*/ 612992 w 3541182"/>
              <a:gd name="connsiteY5" fmla="*/ 3372464 h 6432523"/>
              <a:gd name="connsiteX6" fmla="*/ 549149 w 3541182"/>
              <a:gd name="connsiteY6" fmla="*/ 3438278 h 6432523"/>
              <a:gd name="connsiteX7" fmla="*/ 0 w 3541182"/>
              <a:gd name="connsiteY7" fmla="*/ 2888723 h 6432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1182" h="6432523">
                <a:moveTo>
                  <a:pt x="2888442" y="0"/>
                </a:moveTo>
                <a:lnTo>
                  <a:pt x="3541182" y="0"/>
                </a:lnTo>
                <a:lnTo>
                  <a:pt x="3541182" y="6432523"/>
                </a:lnTo>
                <a:lnTo>
                  <a:pt x="2392564" y="5283056"/>
                </a:lnTo>
                <a:lnTo>
                  <a:pt x="2484683" y="5188092"/>
                </a:lnTo>
                <a:lnTo>
                  <a:pt x="612992" y="3372464"/>
                </a:lnTo>
                <a:lnTo>
                  <a:pt x="549149" y="3438278"/>
                </a:lnTo>
                <a:lnTo>
                  <a:pt x="0" y="2888723"/>
                </a:lnTo>
                <a:close/>
              </a:path>
            </a:pathLst>
          </a:custGeom>
          <a:solidFill>
            <a:schemeClr val="bg1">
              <a:lumMod val="85000"/>
            </a:schemeClr>
          </a:solidFill>
        </p:spPr>
        <p:txBody>
          <a:bodyPr wrap="square" anchor="ctr">
            <a:noAutofit/>
          </a:bodyPr>
          <a:lstStyle>
            <a:lvl1pPr algn="ctr">
              <a:defRPr>
                <a:solidFill>
                  <a:schemeClr val="bg1">
                    <a:lumMod val="85000"/>
                  </a:schemeClr>
                </a:solidFill>
              </a:defRPr>
            </a:lvl1pPr>
          </a:lstStyle>
          <a:p>
            <a:r>
              <a:rPr lang="en-US" dirty="0"/>
              <a:t>    </a:t>
            </a:r>
          </a:p>
        </p:txBody>
      </p:sp>
      <p:sp>
        <p:nvSpPr>
          <p:cNvPr id="28" name="Freeform 27">
            <a:extLst>
              <a:ext uri="{FF2B5EF4-FFF2-40B4-BE49-F238E27FC236}">
                <a16:creationId xmlns:a16="http://schemas.microsoft.com/office/drawing/2014/main" id="{417D2418-2D88-9DE8-6F88-CB319D4F6B5B}"/>
              </a:ext>
            </a:extLst>
          </p:cNvPr>
          <p:cNvSpPr/>
          <p:nvPr userDrawn="1"/>
        </p:nvSpPr>
        <p:spPr>
          <a:xfrm rot="8047736">
            <a:off x="5594851" y="3066299"/>
            <a:ext cx="250321" cy="2607630"/>
          </a:xfrm>
          <a:custGeom>
            <a:avLst/>
            <a:gdLst>
              <a:gd name="connsiteX0" fmla="*/ 0 w 39474"/>
              <a:gd name="connsiteY0" fmla="*/ 0 h 411206"/>
              <a:gd name="connsiteX1" fmla="*/ 39475 w 39474"/>
              <a:gd name="connsiteY1" fmla="*/ 0 h 411206"/>
              <a:gd name="connsiteX2" fmla="*/ 39475 w 39474"/>
              <a:gd name="connsiteY2" fmla="*/ 411206 h 411206"/>
              <a:gd name="connsiteX3" fmla="*/ 0 w 39474"/>
              <a:gd name="connsiteY3" fmla="*/ 411206 h 411206"/>
            </a:gdLst>
            <a:ahLst/>
            <a:cxnLst>
              <a:cxn ang="0">
                <a:pos x="connsiteX0" y="connsiteY0"/>
              </a:cxn>
              <a:cxn ang="0">
                <a:pos x="connsiteX1" y="connsiteY1"/>
              </a:cxn>
              <a:cxn ang="0">
                <a:pos x="connsiteX2" y="connsiteY2"/>
              </a:cxn>
              <a:cxn ang="0">
                <a:pos x="connsiteX3" y="connsiteY3"/>
              </a:cxn>
            </a:cxnLst>
            <a:rect l="l" t="t" r="r" b="b"/>
            <a:pathLst>
              <a:path w="39474" h="411206">
                <a:moveTo>
                  <a:pt x="0" y="0"/>
                </a:moveTo>
                <a:lnTo>
                  <a:pt x="39475" y="0"/>
                </a:lnTo>
                <a:lnTo>
                  <a:pt x="39475" y="411206"/>
                </a:lnTo>
                <a:lnTo>
                  <a:pt x="0" y="411206"/>
                </a:lnTo>
                <a:close/>
              </a:path>
            </a:pathLst>
          </a:custGeom>
          <a:solidFill>
            <a:srgbClr val="F15B2A"/>
          </a:solidFill>
          <a:ln w="3493" cap="flat">
            <a:noFill/>
            <a:prstDash val="solid"/>
            <a:miter/>
          </a:ln>
        </p:spPr>
        <p:txBody>
          <a:bodyPr rtlCol="0" anchor="ctr"/>
          <a:lstStyle/>
          <a:p>
            <a:endParaRPr lang="en-US"/>
          </a:p>
        </p:txBody>
      </p:sp>
      <p:sp>
        <p:nvSpPr>
          <p:cNvPr id="30" name="Slide Number Placeholder 5">
            <a:extLst>
              <a:ext uri="{FF2B5EF4-FFF2-40B4-BE49-F238E27FC236}">
                <a16:creationId xmlns:a16="http://schemas.microsoft.com/office/drawing/2014/main" id="{275A4ACB-330E-B76A-E7B3-DF818AD4627E}"/>
              </a:ext>
            </a:extLst>
          </p:cNvPr>
          <p:cNvSpPr>
            <a:spLocks noGrp="1"/>
          </p:cNvSpPr>
          <p:nvPr>
            <p:ph type="sldNum" sz="quarter" idx="4"/>
          </p:nvPr>
        </p:nvSpPr>
        <p:spPr>
          <a:xfrm>
            <a:off x="7252897" y="10393101"/>
            <a:ext cx="416471" cy="464375"/>
          </a:xfrm>
          <a:prstGeom prst="rect">
            <a:avLst/>
          </a:prstGeom>
        </p:spPr>
        <p:txBody>
          <a:bodyPr vert="horz" lIns="91440" tIns="45720" rIns="91440" bIns="45720" rtlCol="0" anchor="ctr"/>
          <a:lstStyle>
            <a:lvl1pPr algn="r">
              <a:defRPr sz="1000">
                <a:solidFill>
                  <a:srgbClr val="41296C"/>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Tree>
    <p:extLst>
      <p:ext uri="{BB962C8B-B14F-4D97-AF65-F5344CB8AC3E}">
        <p14:creationId xmlns:p14="http://schemas.microsoft.com/office/powerpoint/2010/main" val="398307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252897" y="10393101"/>
            <a:ext cx="416471" cy="464375"/>
          </a:xfrm>
          <a:prstGeom prst="rect">
            <a:avLst/>
          </a:prstGeom>
        </p:spPr>
        <p:txBody>
          <a:bodyPr vert="horz" lIns="91440" tIns="45720" rIns="91440" bIns="45720" rtlCol="0" anchor="ctr"/>
          <a:lstStyle>
            <a:lvl1pPr algn="r">
              <a:defRPr sz="1000">
                <a:solidFill>
                  <a:srgbClr val="41296C"/>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Rectangle 6">
            <a:extLst>
              <a:ext uri="{FF2B5EF4-FFF2-40B4-BE49-F238E27FC236}">
                <a16:creationId xmlns:a16="http://schemas.microsoft.com/office/drawing/2014/main" id="{C9FA7CA7-724B-2470-3C18-3571B22B5700}"/>
              </a:ext>
            </a:extLst>
          </p:cNvPr>
          <p:cNvSpPr/>
          <p:nvPr userDrawn="1"/>
        </p:nvSpPr>
        <p:spPr>
          <a:xfrm rot="16200000">
            <a:off x="5622151" y="8191293"/>
            <a:ext cx="3672254" cy="200055"/>
          </a:xfrm>
          <a:prstGeom prst="rect">
            <a:avLst/>
          </a:prstGeom>
        </p:spPr>
        <p:txBody>
          <a:bodyPr wrap="square">
            <a:spAutoFit/>
          </a:bodyPr>
          <a:lstStyle/>
          <a:p>
            <a:r>
              <a:rPr lang="fr-CA" sz="700" kern="900" spc="200" baseline="0" dirty="0">
                <a:solidFill>
                  <a:srgbClr val="41296C"/>
                </a:solidFill>
              </a:rPr>
              <a:t>WOMEN IN TOURISM, HOSPITALITY &amp; LEISURE</a:t>
            </a:r>
          </a:p>
        </p:txBody>
      </p:sp>
      <p:grpSp>
        <p:nvGrpSpPr>
          <p:cNvPr id="5" name="Group 4">
            <a:extLst>
              <a:ext uri="{FF2B5EF4-FFF2-40B4-BE49-F238E27FC236}">
                <a16:creationId xmlns:a16="http://schemas.microsoft.com/office/drawing/2014/main" id="{D4182437-BF4F-4A5B-75B6-C06D2073D7E5}"/>
              </a:ext>
            </a:extLst>
          </p:cNvPr>
          <p:cNvGrpSpPr/>
          <p:nvPr userDrawn="1"/>
        </p:nvGrpSpPr>
        <p:grpSpPr>
          <a:xfrm>
            <a:off x="7303586" y="10185877"/>
            <a:ext cx="303114" cy="288116"/>
            <a:chOff x="4330511" y="1663200"/>
            <a:chExt cx="1799066" cy="1710050"/>
          </a:xfrm>
        </p:grpSpPr>
        <p:sp>
          <p:nvSpPr>
            <p:cNvPr id="8" name="Freeform 7">
              <a:extLst>
                <a:ext uri="{FF2B5EF4-FFF2-40B4-BE49-F238E27FC236}">
                  <a16:creationId xmlns:a16="http://schemas.microsoft.com/office/drawing/2014/main" id="{F30E349A-5DD8-E562-61F3-F2C157BDC961}"/>
                </a:ext>
              </a:extLst>
            </p:cNvPr>
            <p:cNvSpPr/>
            <p:nvPr/>
          </p:nvSpPr>
          <p:spPr>
            <a:xfrm>
              <a:off x="4330511" y="1663200"/>
              <a:ext cx="1799066" cy="1710050"/>
            </a:xfrm>
            <a:custGeom>
              <a:avLst/>
              <a:gdLst>
                <a:gd name="connsiteX0" fmla="*/ 446797 w 446796"/>
                <a:gd name="connsiteY0" fmla="*/ 161149 h 424689"/>
                <a:gd name="connsiteX1" fmla="*/ 428762 w 446796"/>
                <a:gd name="connsiteY1" fmla="*/ 179766 h 424689"/>
                <a:gd name="connsiteX2" fmla="*/ 339170 w 446796"/>
                <a:gd name="connsiteY2" fmla="*/ 267031 h 424689"/>
                <a:gd name="connsiteX3" fmla="*/ 336261 w 446796"/>
                <a:gd name="connsiteY3" fmla="*/ 275757 h 424689"/>
                <a:gd name="connsiteX4" fmla="*/ 354878 w 446796"/>
                <a:gd name="connsiteY4" fmla="*/ 383384 h 424689"/>
                <a:gd name="connsiteX5" fmla="*/ 360695 w 446796"/>
                <a:gd name="connsiteY5" fmla="*/ 418290 h 424689"/>
                <a:gd name="connsiteX6" fmla="*/ 361277 w 446796"/>
                <a:gd name="connsiteY6" fmla="*/ 424690 h 424689"/>
                <a:gd name="connsiteX7" fmla="*/ 247832 w 446796"/>
                <a:gd name="connsiteY7" fmla="*/ 364768 h 424689"/>
                <a:gd name="connsiteX8" fmla="*/ 251905 w 446796"/>
                <a:gd name="connsiteY8" fmla="*/ 360114 h 424689"/>
                <a:gd name="connsiteX9" fmla="*/ 301355 w 446796"/>
                <a:gd name="connsiteY9" fmla="*/ 293792 h 424689"/>
                <a:gd name="connsiteX10" fmla="*/ 317063 w 446796"/>
                <a:gd name="connsiteY10" fmla="*/ 253650 h 424689"/>
                <a:gd name="connsiteX11" fmla="*/ 318226 w 446796"/>
                <a:gd name="connsiteY11" fmla="*/ 227471 h 424689"/>
                <a:gd name="connsiteX12" fmla="*/ 301355 w 446796"/>
                <a:gd name="connsiteY12" fmla="*/ 200709 h 424689"/>
                <a:gd name="connsiteX13" fmla="*/ 275176 w 446796"/>
                <a:gd name="connsiteY13" fmla="*/ 185584 h 424689"/>
                <a:gd name="connsiteX14" fmla="*/ 258886 w 446796"/>
                <a:gd name="connsiteY14" fmla="*/ 176857 h 424689"/>
                <a:gd name="connsiteX15" fmla="*/ 252487 w 446796"/>
                <a:gd name="connsiteY15" fmla="*/ 171621 h 424689"/>
                <a:gd name="connsiteX16" fmla="*/ 253068 w 446796"/>
                <a:gd name="connsiteY16" fmla="*/ 159986 h 424689"/>
                <a:gd name="connsiteX17" fmla="*/ 258886 w 446796"/>
                <a:gd name="connsiteY17" fmla="*/ 155913 h 424689"/>
                <a:gd name="connsiteX18" fmla="*/ 304846 w 446796"/>
                <a:gd name="connsiteY18" fmla="*/ 140788 h 424689"/>
                <a:gd name="connsiteX19" fmla="*/ 324044 w 446796"/>
                <a:gd name="connsiteY19" fmla="*/ 141951 h 424689"/>
                <a:gd name="connsiteX20" fmla="*/ 398510 w 446796"/>
                <a:gd name="connsiteY20" fmla="*/ 153005 h 424689"/>
                <a:gd name="connsiteX21" fmla="*/ 446797 w 446796"/>
                <a:gd name="connsiteY21" fmla="*/ 161149 h 424689"/>
                <a:gd name="connsiteX22" fmla="*/ 239106 w 446796"/>
                <a:gd name="connsiteY22" fmla="*/ 215254 h 424689"/>
                <a:gd name="connsiteX23" fmla="*/ 223398 w 446796"/>
                <a:gd name="connsiteY23" fmla="*/ 202455 h 424689"/>
                <a:gd name="connsiteX24" fmla="*/ 209436 w 446796"/>
                <a:gd name="connsiteY24" fmla="*/ 186747 h 424689"/>
                <a:gd name="connsiteX25" fmla="*/ 214090 w 446796"/>
                <a:gd name="connsiteY25" fmla="*/ 161731 h 424689"/>
                <a:gd name="connsiteX26" fmla="*/ 229216 w 446796"/>
                <a:gd name="connsiteY26" fmla="*/ 153005 h 424689"/>
                <a:gd name="connsiteX27" fmla="*/ 270521 w 446796"/>
                <a:gd name="connsiteY27" fmla="*/ 141951 h 424689"/>
                <a:gd name="connsiteX28" fmla="*/ 290302 w 446796"/>
                <a:gd name="connsiteY28" fmla="*/ 137297 h 424689"/>
                <a:gd name="connsiteX29" fmla="*/ 280994 w 446796"/>
                <a:gd name="connsiteY29" fmla="*/ 119262 h 424689"/>
                <a:gd name="connsiteX30" fmla="*/ 251323 w 446796"/>
                <a:gd name="connsiteY30" fmla="*/ 58758 h 424689"/>
                <a:gd name="connsiteX31" fmla="*/ 242015 w 446796"/>
                <a:gd name="connsiteY31" fmla="*/ 39560 h 424689"/>
                <a:gd name="connsiteX32" fmla="*/ 232125 w 446796"/>
                <a:gd name="connsiteY32" fmla="*/ 19780 h 424689"/>
                <a:gd name="connsiteX33" fmla="*/ 222235 w 446796"/>
                <a:gd name="connsiteY33" fmla="*/ 0 h 424689"/>
                <a:gd name="connsiteX34" fmla="*/ 219908 w 446796"/>
                <a:gd name="connsiteY34" fmla="*/ 2909 h 424689"/>
                <a:gd name="connsiteX35" fmla="*/ 187911 w 446796"/>
                <a:gd name="connsiteY35" fmla="*/ 67485 h 424689"/>
                <a:gd name="connsiteX36" fmla="*/ 155331 w 446796"/>
                <a:gd name="connsiteY36" fmla="*/ 133806 h 424689"/>
                <a:gd name="connsiteX37" fmla="*/ 147769 w 446796"/>
                <a:gd name="connsiteY37" fmla="*/ 139624 h 424689"/>
                <a:gd name="connsiteX38" fmla="*/ 137878 w 446796"/>
                <a:gd name="connsiteY38" fmla="*/ 140788 h 424689"/>
                <a:gd name="connsiteX39" fmla="*/ 72721 w 446796"/>
                <a:gd name="connsiteY39" fmla="*/ 150096 h 424689"/>
                <a:gd name="connsiteX40" fmla="*/ 22689 w 446796"/>
                <a:gd name="connsiteY40" fmla="*/ 157077 h 424689"/>
                <a:gd name="connsiteX41" fmla="*/ 0 w 446796"/>
                <a:gd name="connsiteY41" fmla="*/ 160568 h 424689"/>
                <a:gd name="connsiteX42" fmla="*/ 1746 w 446796"/>
                <a:gd name="connsiteY42" fmla="*/ 162895 h 424689"/>
                <a:gd name="connsiteX43" fmla="*/ 16290 w 446796"/>
                <a:gd name="connsiteY43" fmla="*/ 176857 h 424689"/>
                <a:gd name="connsiteX44" fmla="*/ 79120 w 446796"/>
                <a:gd name="connsiteY44" fmla="*/ 238524 h 424689"/>
                <a:gd name="connsiteX45" fmla="*/ 106464 w 446796"/>
                <a:gd name="connsiteY45" fmla="*/ 265286 h 424689"/>
                <a:gd name="connsiteX46" fmla="*/ 109954 w 446796"/>
                <a:gd name="connsiteY46" fmla="*/ 274594 h 424689"/>
                <a:gd name="connsiteX47" fmla="*/ 98900 w 446796"/>
                <a:gd name="connsiteY47" fmla="*/ 338006 h 424689"/>
                <a:gd name="connsiteX48" fmla="*/ 98900 w 446796"/>
                <a:gd name="connsiteY48" fmla="*/ 343242 h 424689"/>
                <a:gd name="connsiteX49" fmla="*/ 104136 w 446796"/>
                <a:gd name="connsiteY49" fmla="*/ 339752 h 424689"/>
                <a:gd name="connsiteX50" fmla="*/ 121008 w 446796"/>
                <a:gd name="connsiteY50" fmla="*/ 327535 h 424689"/>
                <a:gd name="connsiteX51" fmla="*/ 182675 w 446796"/>
                <a:gd name="connsiteY51" fmla="*/ 285647 h 424689"/>
                <a:gd name="connsiteX52" fmla="*/ 226307 w 446796"/>
                <a:gd name="connsiteY52" fmla="*/ 251905 h 424689"/>
                <a:gd name="connsiteX53" fmla="*/ 239688 w 446796"/>
                <a:gd name="connsiteY53" fmla="*/ 236779 h 424689"/>
                <a:gd name="connsiteX54" fmla="*/ 244924 w 446796"/>
                <a:gd name="connsiteY54" fmla="*/ 227471 h 424689"/>
                <a:gd name="connsiteX55" fmla="*/ 239106 w 446796"/>
                <a:gd name="connsiteY55" fmla="*/ 215254 h 42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46796" h="424689">
                  <a:moveTo>
                    <a:pt x="446797" y="161149"/>
                  </a:moveTo>
                  <a:cubicBezTo>
                    <a:pt x="440397" y="167549"/>
                    <a:pt x="434579" y="173948"/>
                    <a:pt x="428762" y="179766"/>
                  </a:cubicBezTo>
                  <a:cubicBezTo>
                    <a:pt x="399092" y="208854"/>
                    <a:pt x="368840" y="237943"/>
                    <a:pt x="339170" y="267031"/>
                  </a:cubicBezTo>
                  <a:cubicBezTo>
                    <a:pt x="336843" y="269358"/>
                    <a:pt x="335679" y="271685"/>
                    <a:pt x="336261" y="275757"/>
                  </a:cubicBezTo>
                  <a:cubicBezTo>
                    <a:pt x="342661" y="311827"/>
                    <a:pt x="348478" y="347315"/>
                    <a:pt x="354878" y="383384"/>
                  </a:cubicBezTo>
                  <a:cubicBezTo>
                    <a:pt x="356623" y="395019"/>
                    <a:pt x="358950" y="406655"/>
                    <a:pt x="360695" y="418290"/>
                  </a:cubicBezTo>
                  <a:cubicBezTo>
                    <a:pt x="361277" y="420035"/>
                    <a:pt x="361277" y="421781"/>
                    <a:pt x="361277" y="424690"/>
                  </a:cubicBezTo>
                  <a:cubicBezTo>
                    <a:pt x="322880" y="404910"/>
                    <a:pt x="285647" y="385129"/>
                    <a:pt x="247832" y="364768"/>
                  </a:cubicBezTo>
                  <a:cubicBezTo>
                    <a:pt x="249578" y="363022"/>
                    <a:pt x="250741" y="361277"/>
                    <a:pt x="251905" y="360114"/>
                  </a:cubicBezTo>
                  <a:cubicBezTo>
                    <a:pt x="270521" y="339752"/>
                    <a:pt x="287974" y="318226"/>
                    <a:pt x="301355" y="293792"/>
                  </a:cubicBezTo>
                  <a:cubicBezTo>
                    <a:pt x="308336" y="280993"/>
                    <a:pt x="314154" y="268194"/>
                    <a:pt x="317063" y="253650"/>
                  </a:cubicBezTo>
                  <a:cubicBezTo>
                    <a:pt x="318808" y="244924"/>
                    <a:pt x="319390" y="236197"/>
                    <a:pt x="318226" y="227471"/>
                  </a:cubicBezTo>
                  <a:cubicBezTo>
                    <a:pt x="316481" y="216417"/>
                    <a:pt x="311245" y="207109"/>
                    <a:pt x="301355" y="200709"/>
                  </a:cubicBezTo>
                  <a:cubicBezTo>
                    <a:pt x="293210" y="195474"/>
                    <a:pt x="283902" y="190819"/>
                    <a:pt x="275176" y="185584"/>
                  </a:cubicBezTo>
                  <a:cubicBezTo>
                    <a:pt x="269940" y="182675"/>
                    <a:pt x="264122" y="179766"/>
                    <a:pt x="258886" y="176857"/>
                  </a:cubicBezTo>
                  <a:cubicBezTo>
                    <a:pt x="256559" y="175694"/>
                    <a:pt x="254232" y="173948"/>
                    <a:pt x="252487" y="171621"/>
                  </a:cubicBezTo>
                  <a:cubicBezTo>
                    <a:pt x="248414" y="167549"/>
                    <a:pt x="248414" y="164058"/>
                    <a:pt x="253068" y="159986"/>
                  </a:cubicBezTo>
                  <a:cubicBezTo>
                    <a:pt x="254814" y="158241"/>
                    <a:pt x="257141" y="157077"/>
                    <a:pt x="258886" y="155913"/>
                  </a:cubicBezTo>
                  <a:cubicBezTo>
                    <a:pt x="273430" y="148932"/>
                    <a:pt x="288556" y="144278"/>
                    <a:pt x="304846" y="140788"/>
                  </a:cubicBezTo>
                  <a:cubicBezTo>
                    <a:pt x="311245" y="139624"/>
                    <a:pt x="317644" y="141369"/>
                    <a:pt x="324044" y="141951"/>
                  </a:cubicBezTo>
                  <a:cubicBezTo>
                    <a:pt x="349060" y="145442"/>
                    <a:pt x="374076" y="148932"/>
                    <a:pt x="398510" y="153005"/>
                  </a:cubicBezTo>
                  <a:cubicBezTo>
                    <a:pt x="414800" y="156495"/>
                    <a:pt x="430507" y="158822"/>
                    <a:pt x="446797" y="161149"/>
                  </a:cubicBezTo>
                  <a:close/>
                  <a:moveTo>
                    <a:pt x="239106" y="215254"/>
                  </a:moveTo>
                  <a:cubicBezTo>
                    <a:pt x="233870" y="211181"/>
                    <a:pt x="228635" y="206527"/>
                    <a:pt x="223398" y="202455"/>
                  </a:cubicBezTo>
                  <a:cubicBezTo>
                    <a:pt x="216999" y="198382"/>
                    <a:pt x="212926" y="193146"/>
                    <a:pt x="209436" y="186747"/>
                  </a:cubicBezTo>
                  <a:cubicBezTo>
                    <a:pt x="204200" y="176857"/>
                    <a:pt x="205364" y="168712"/>
                    <a:pt x="214090" y="161731"/>
                  </a:cubicBezTo>
                  <a:cubicBezTo>
                    <a:pt x="218744" y="158241"/>
                    <a:pt x="223980" y="155332"/>
                    <a:pt x="229216" y="153005"/>
                  </a:cubicBezTo>
                  <a:cubicBezTo>
                    <a:pt x="242596" y="147187"/>
                    <a:pt x="256559" y="145442"/>
                    <a:pt x="270521" y="141951"/>
                  </a:cubicBezTo>
                  <a:cubicBezTo>
                    <a:pt x="276921" y="140206"/>
                    <a:pt x="283320" y="139042"/>
                    <a:pt x="290302" y="137297"/>
                  </a:cubicBezTo>
                  <a:cubicBezTo>
                    <a:pt x="288556" y="133806"/>
                    <a:pt x="285066" y="126825"/>
                    <a:pt x="280994" y="119262"/>
                  </a:cubicBezTo>
                  <a:cubicBezTo>
                    <a:pt x="279248" y="115190"/>
                    <a:pt x="254814" y="65740"/>
                    <a:pt x="251323" y="58758"/>
                  </a:cubicBezTo>
                  <a:cubicBezTo>
                    <a:pt x="248414" y="52359"/>
                    <a:pt x="244924" y="45960"/>
                    <a:pt x="242015" y="39560"/>
                  </a:cubicBezTo>
                  <a:cubicBezTo>
                    <a:pt x="238524" y="33161"/>
                    <a:pt x="235615" y="26179"/>
                    <a:pt x="232125" y="19780"/>
                  </a:cubicBezTo>
                  <a:cubicBezTo>
                    <a:pt x="229216" y="13381"/>
                    <a:pt x="225726" y="6981"/>
                    <a:pt x="222235" y="0"/>
                  </a:cubicBezTo>
                  <a:cubicBezTo>
                    <a:pt x="221071" y="1745"/>
                    <a:pt x="220490" y="2327"/>
                    <a:pt x="219908" y="2909"/>
                  </a:cubicBezTo>
                  <a:cubicBezTo>
                    <a:pt x="209436" y="24434"/>
                    <a:pt x="198964" y="45960"/>
                    <a:pt x="187911" y="67485"/>
                  </a:cubicBezTo>
                  <a:cubicBezTo>
                    <a:pt x="176857" y="89592"/>
                    <a:pt x="165803" y="111699"/>
                    <a:pt x="155331" y="133806"/>
                  </a:cubicBezTo>
                  <a:cubicBezTo>
                    <a:pt x="153586" y="137297"/>
                    <a:pt x="151259" y="139042"/>
                    <a:pt x="147769" y="139624"/>
                  </a:cubicBezTo>
                  <a:cubicBezTo>
                    <a:pt x="144278" y="140206"/>
                    <a:pt x="141370" y="140206"/>
                    <a:pt x="137878" y="140788"/>
                  </a:cubicBezTo>
                  <a:cubicBezTo>
                    <a:pt x="134970" y="141369"/>
                    <a:pt x="86683" y="148350"/>
                    <a:pt x="72721" y="150096"/>
                  </a:cubicBezTo>
                  <a:cubicBezTo>
                    <a:pt x="55849" y="152423"/>
                    <a:pt x="39560" y="154750"/>
                    <a:pt x="22689" y="157077"/>
                  </a:cubicBezTo>
                  <a:cubicBezTo>
                    <a:pt x="15126" y="158241"/>
                    <a:pt x="8145" y="159404"/>
                    <a:pt x="0" y="160568"/>
                  </a:cubicBezTo>
                  <a:cubicBezTo>
                    <a:pt x="582" y="161731"/>
                    <a:pt x="1163" y="162313"/>
                    <a:pt x="1746" y="162895"/>
                  </a:cubicBezTo>
                  <a:cubicBezTo>
                    <a:pt x="6399" y="167549"/>
                    <a:pt x="11054" y="172203"/>
                    <a:pt x="16290" y="176857"/>
                  </a:cubicBezTo>
                  <a:cubicBezTo>
                    <a:pt x="26179" y="186165"/>
                    <a:pt x="75048" y="234452"/>
                    <a:pt x="79120" y="238524"/>
                  </a:cubicBezTo>
                  <a:cubicBezTo>
                    <a:pt x="88428" y="247251"/>
                    <a:pt x="97155" y="256559"/>
                    <a:pt x="106464" y="265286"/>
                  </a:cubicBezTo>
                  <a:cubicBezTo>
                    <a:pt x="109372" y="267613"/>
                    <a:pt x="110536" y="270521"/>
                    <a:pt x="109954" y="274594"/>
                  </a:cubicBezTo>
                  <a:cubicBezTo>
                    <a:pt x="105881" y="295537"/>
                    <a:pt x="102391" y="316481"/>
                    <a:pt x="98900" y="338006"/>
                  </a:cubicBezTo>
                  <a:cubicBezTo>
                    <a:pt x="98900" y="339752"/>
                    <a:pt x="98900" y="340915"/>
                    <a:pt x="98900" y="343242"/>
                  </a:cubicBezTo>
                  <a:cubicBezTo>
                    <a:pt x="101228" y="341497"/>
                    <a:pt x="102391" y="340915"/>
                    <a:pt x="104136" y="339752"/>
                  </a:cubicBezTo>
                  <a:cubicBezTo>
                    <a:pt x="109954" y="335679"/>
                    <a:pt x="115190" y="331025"/>
                    <a:pt x="121008" y="327535"/>
                  </a:cubicBezTo>
                  <a:cubicBezTo>
                    <a:pt x="141370" y="313572"/>
                    <a:pt x="162313" y="299610"/>
                    <a:pt x="182675" y="285647"/>
                  </a:cubicBezTo>
                  <a:cubicBezTo>
                    <a:pt x="197801" y="275176"/>
                    <a:pt x="212926" y="264704"/>
                    <a:pt x="226307" y="251905"/>
                  </a:cubicBezTo>
                  <a:cubicBezTo>
                    <a:pt x="231543" y="247251"/>
                    <a:pt x="235615" y="242015"/>
                    <a:pt x="239688" y="236779"/>
                  </a:cubicBezTo>
                  <a:cubicBezTo>
                    <a:pt x="242015" y="233870"/>
                    <a:pt x="244342" y="232707"/>
                    <a:pt x="244924" y="227471"/>
                  </a:cubicBezTo>
                  <a:cubicBezTo>
                    <a:pt x="244924" y="219326"/>
                    <a:pt x="239106" y="215254"/>
                    <a:pt x="239106" y="215254"/>
                  </a:cubicBezTo>
                  <a:close/>
                </a:path>
              </a:pathLst>
            </a:custGeom>
            <a:gradFill>
              <a:gsLst>
                <a:gs pos="0">
                  <a:srgbClr val="41246C"/>
                </a:gs>
                <a:gs pos="27690">
                  <a:srgbClr val="982584"/>
                </a:gs>
                <a:gs pos="51940">
                  <a:srgbClr val="C6168B"/>
                </a:gs>
                <a:gs pos="68050">
                  <a:srgbClr val="E03658"/>
                </a:gs>
                <a:gs pos="99930">
                  <a:srgbClr val="EE4036"/>
                </a:gs>
              </a:gsLst>
              <a:lin ang="5400000" scaled="1"/>
            </a:gradFill>
            <a:ln w="5818" cap="flat">
              <a:noFill/>
              <a:prstDash val="solid"/>
              <a:miter/>
            </a:ln>
          </p:spPr>
          <p:txBody>
            <a:bodyPr rtlCol="0" anchor="ctr"/>
            <a:lstStyle/>
            <a:p>
              <a:endParaRPr lang="en-US">
                <a:solidFill>
                  <a:srgbClr val="41296C"/>
                </a:solidFill>
              </a:endParaRPr>
            </a:p>
          </p:txBody>
        </p:sp>
        <p:sp>
          <p:nvSpPr>
            <p:cNvPr id="9" name="Freeform 8">
              <a:extLst>
                <a:ext uri="{FF2B5EF4-FFF2-40B4-BE49-F238E27FC236}">
                  <a16:creationId xmlns:a16="http://schemas.microsoft.com/office/drawing/2014/main" id="{1361E4A5-7508-88C7-5A83-5601CCE20564}"/>
                </a:ext>
              </a:extLst>
            </p:cNvPr>
            <p:cNvSpPr/>
            <p:nvPr/>
          </p:nvSpPr>
          <p:spPr>
            <a:xfrm>
              <a:off x="4571797" y="2105062"/>
              <a:ext cx="2339" cy="7904"/>
            </a:xfrm>
            <a:custGeom>
              <a:avLst/>
              <a:gdLst>
                <a:gd name="connsiteX0" fmla="*/ 582 w 581"/>
                <a:gd name="connsiteY0" fmla="*/ 218 h 1963"/>
                <a:gd name="connsiteX1" fmla="*/ 0 w 581"/>
                <a:gd name="connsiteY1" fmla="*/ 1963 h 1963"/>
                <a:gd name="connsiteX2" fmla="*/ 582 w 581"/>
                <a:gd name="connsiteY2" fmla="*/ 218 h 1963"/>
              </a:gdLst>
              <a:ahLst/>
              <a:cxnLst>
                <a:cxn ang="0">
                  <a:pos x="connsiteX0" y="connsiteY0"/>
                </a:cxn>
                <a:cxn ang="0">
                  <a:pos x="connsiteX1" y="connsiteY1"/>
                </a:cxn>
                <a:cxn ang="0">
                  <a:pos x="connsiteX2" y="connsiteY2"/>
                </a:cxn>
              </a:cxnLst>
              <a:rect l="l" t="t" r="r" b="b"/>
              <a:pathLst>
                <a:path w="581" h="1963">
                  <a:moveTo>
                    <a:pt x="582" y="218"/>
                  </a:moveTo>
                  <a:cubicBezTo>
                    <a:pt x="582" y="1382"/>
                    <a:pt x="582" y="1963"/>
                    <a:pt x="0" y="1963"/>
                  </a:cubicBezTo>
                  <a:cubicBezTo>
                    <a:pt x="582" y="218"/>
                    <a:pt x="582" y="-364"/>
                    <a:pt x="582" y="218"/>
                  </a:cubicBezTo>
                  <a:close/>
                </a:path>
              </a:pathLst>
            </a:custGeom>
            <a:solidFill>
              <a:srgbClr val="231F20"/>
            </a:solidFill>
            <a:ln w="5818" cap="flat">
              <a:noFill/>
              <a:prstDash val="solid"/>
              <a:miter/>
            </a:ln>
          </p:spPr>
          <p:txBody>
            <a:bodyPr rtlCol="0" anchor="ctr"/>
            <a:lstStyle/>
            <a:p>
              <a:endParaRPr lang="en-US">
                <a:solidFill>
                  <a:srgbClr val="41296C"/>
                </a:solidFill>
              </a:endParaRPr>
            </a:p>
          </p:txBody>
        </p:sp>
        <p:sp>
          <p:nvSpPr>
            <p:cNvPr id="10" name="Freeform 9">
              <a:extLst>
                <a:ext uri="{FF2B5EF4-FFF2-40B4-BE49-F238E27FC236}">
                  <a16:creationId xmlns:a16="http://schemas.microsoft.com/office/drawing/2014/main" id="{38491960-ADA0-206F-7D47-902DB28B43B9}"/>
                </a:ext>
              </a:extLst>
            </p:cNvPr>
            <p:cNvSpPr/>
            <p:nvPr/>
          </p:nvSpPr>
          <p:spPr>
            <a:xfrm>
              <a:off x="5037959" y="1724106"/>
              <a:ext cx="484907" cy="452106"/>
            </a:xfrm>
            <a:custGeom>
              <a:avLst/>
              <a:gdLst>
                <a:gd name="connsiteX0" fmla="*/ 27925 w 120426"/>
                <a:gd name="connsiteY0" fmla="*/ 107627 h 112280"/>
                <a:gd name="connsiteX1" fmla="*/ 27925 w 120426"/>
                <a:gd name="connsiteY1" fmla="*/ 109372 h 112280"/>
                <a:gd name="connsiteX2" fmla="*/ 29088 w 120426"/>
                <a:gd name="connsiteY2" fmla="*/ 110536 h 112280"/>
                <a:gd name="connsiteX3" fmla="*/ 27343 w 120426"/>
                <a:gd name="connsiteY3" fmla="*/ 110536 h 112280"/>
                <a:gd name="connsiteX4" fmla="*/ 26762 w 120426"/>
                <a:gd name="connsiteY4" fmla="*/ 112281 h 112280"/>
                <a:gd name="connsiteX5" fmla="*/ 26179 w 120426"/>
                <a:gd name="connsiteY5" fmla="*/ 110536 h 112280"/>
                <a:gd name="connsiteX6" fmla="*/ 24435 w 120426"/>
                <a:gd name="connsiteY6" fmla="*/ 110536 h 112280"/>
                <a:gd name="connsiteX7" fmla="*/ 25598 w 120426"/>
                <a:gd name="connsiteY7" fmla="*/ 109372 h 112280"/>
                <a:gd name="connsiteX8" fmla="*/ 25016 w 120426"/>
                <a:gd name="connsiteY8" fmla="*/ 107627 h 112280"/>
                <a:gd name="connsiteX9" fmla="*/ 26762 w 120426"/>
                <a:gd name="connsiteY9" fmla="*/ 108209 h 112280"/>
                <a:gd name="connsiteX10" fmla="*/ 27925 w 120426"/>
                <a:gd name="connsiteY10" fmla="*/ 107627 h 112280"/>
                <a:gd name="connsiteX11" fmla="*/ 2909 w 120426"/>
                <a:gd name="connsiteY11" fmla="*/ 72721 h 112280"/>
                <a:gd name="connsiteX12" fmla="*/ 1164 w 120426"/>
                <a:gd name="connsiteY12" fmla="*/ 72721 h 112280"/>
                <a:gd name="connsiteX13" fmla="*/ 2327 w 120426"/>
                <a:gd name="connsiteY13" fmla="*/ 71557 h 112280"/>
                <a:gd name="connsiteX14" fmla="*/ 1746 w 120426"/>
                <a:gd name="connsiteY14" fmla="*/ 69812 h 112280"/>
                <a:gd name="connsiteX15" fmla="*/ 3491 w 120426"/>
                <a:gd name="connsiteY15" fmla="*/ 70394 h 112280"/>
                <a:gd name="connsiteX16" fmla="*/ 5236 w 120426"/>
                <a:gd name="connsiteY16" fmla="*/ 69230 h 112280"/>
                <a:gd name="connsiteX17" fmla="*/ 5236 w 120426"/>
                <a:gd name="connsiteY17" fmla="*/ 70975 h 112280"/>
                <a:gd name="connsiteX18" fmla="*/ 6400 w 120426"/>
                <a:gd name="connsiteY18" fmla="*/ 72139 h 112280"/>
                <a:gd name="connsiteX19" fmla="*/ 4654 w 120426"/>
                <a:gd name="connsiteY19" fmla="*/ 72721 h 112280"/>
                <a:gd name="connsiteX20" fmla="*/ 4073 w 120426"/>
                <a:gd name="connsiteY20" fmla="*/ 74466 h 112280"/>
                <a:gd name="connsiteX21" fmla="*/ 2909 w 120426"/>
                <a:gd name="connsiteY21" fmla="*/ 72721 h 112280"/>
                <a:gd name="connsiteX22" fmla="*/ 6400 w 120426"/>
                <a:gd name="connsiteY22" fmla="*/ 26761 h 112280"/>
                <a:gd name="connsiteX23" fmla="*/ 8145 w 120426"/>
                <a:gd name="connsiteY23" fmla="*/ 28507 h 112280"/>
                <a:gd name="connsiteX24" fmla="*/ 5236 w 120426"/>
                <a:gd name="connsiteY24" fmla="*/ 29088 h 112280"/>
                <a:gd name="connsiteX25" fmla="*/ 4073 w 120426"/>
                <a:gd name="connsiteY25" fmla="*/ 31415 h 112280"/>
                <a:gd name="connsiteX26" fmla="*/ 2909 w 120426"/>
                <a:gd name="connsiteY26" fmla="*/ 29088 h 112280"/>
                <a:gd name="connsiteX27" fmla="*/ 0 w 120426"/>
                <a:gd name="connsiteY27" fmla="*/ 28507 h 112280"/>
                <a:gd name="connsiteX28" fmla="*/ 1746 w 120426"/>
                <a:gd name="connsiteY28" fmla="*/ 26761 h 112280"/>
                <a:gd name="connsiteX29" fmla="*/ 1164 w 120426"/>
                <a:gd name="connsiteY29" fmla="*/ 24434 h 112280"/>
                <a:gd name="connsiteX30" fmla="*/ 3491 w 120426"/>
                <a:gd name="connsiteY30" fmla="*/ 25598 h 112280"/>
                <a:gd name="connsiteX31" fmla="*/ 5818 w 120426"/>
                <a:gd name="connsiteY31" fmla="*/ 24434 h 112280"/>
                <a:gd name="connsiteX32" fmla="*/ 6400 w 120426"/>
                <a:gd name="connsiteY32" fmla="*/ 26761 h 112280"/>
                <a:gd name="connsiteX33" fmla="*/ 67485 w 120426"/>
                <a:gd name="connsiteY33" fmla="*/ 68648 h 112280"/>
                <a:gd name="connsiteX34" fmla="*/ 64577 w 120426"/>
                <a:gd name="connsiteY34" fmla="*/ 68067 h 112280"/>
                <a:gd name="connsiteX35" fmla="*/ 66322 w 120426"/>
                <a:gd name="connsiteY35" fmla="*/ 66321 h 112280"/>
                <a:gd name="connsiteX36" fmla="*/ 65740 w 120426"/>
                <a:gd name="connsiteY36" fmla="*/ 63994 h 112280"/>
                <a:gd name="connsiteX37" fmla="*/ 68067 w 120426"/>
                <a:gd name="connsiteY37" fmla="*/ 65158 h 112280"/>
                <a:gd name="connsiteX38" fmla="*/ 70394 w 120426"/>
                <a:gd name="connsiteY38" fmla="*/ 63994 h 112280"/>
                <a:gd name="connsiteX39" fmla="*/ 69812 w 120426"/>
                <a:gd name="connsiteY39" fmla="*/ 66321 h 112280"/>
                <a:gd name="connsiteX40" fmla="*/ 71558 w 120426"/>
                <a:gd name="connsiteY40" fmla="*/ 68067 h 112280"/>
                <a:gd name="connsiteX41" fmla="*/ 68649 w 120426"/>
                <a:gd name="connsiteY41" fmla="*/ 68648 h 112280"/>
                <a:gd name="connsiteX42" fmla="*/ 67485 w 120426"/>
                <a:gd name="connsiteY42" fmla="*/ 70975 h 112280"/>
                <a:gd name="connsiteX43" fmla="*/ 67485 w 120426"/>
                <a:gd name="connsiteY43" fmla="*/ 68648 h 112280"/>
                <a:gd name="connsiteX44" fmla="*/ 77957 w 120426"/>
                <a:gd name="connsiteY44" fmla="*/ 2327 h 112280"/>
                <a:gd name="connsiteX45" fmla="*/ 77375 w 120426"/>
                <a:gd name="connsiteY45" fmla="*/ 582 h 112280"/>
                <a:gd name="connsiteX46" fmla="*/ 79121 w 120426"/>
                <a:gd name="connsiteY46" fmla="*/ 1164 h 112280"/>
                <a:gd name="connsiteX47" fmla="*/ 80866 w 120426"/>
                <a:gd name="connsiteY47" fmla="*/ 0 h 112280"/>
                <a:gd name="connsiteX48" fmla="*/ 80866 w 120426"/>
                <a:gd name="connsiteY48" fmla="*/ 1745 h 112280"/>
                <a:gd name="connsiteX49" fmla="*/ 82030 w 120426"/>
                <a:gd name="connsiteY49" fmla="*/ 2909 h 112280"/>
                <a:gd name="connsiteX50" fmla="*/ 80284 w 120426"/>
                <a:gd name="connsiteY50" fmla="*/ 3491 h 112280"/>
                <a:gd name="connsiteX51" fmla="*/ 79702 w 120426"/>
                <a:gd name="connsiteY51" fmla="*/ 5236 h 112280"/>
                <a:gd name="connsiteX52" fmla="*/ 78538 w 120426"/>
                <a:gd name="connsiteY52" fmla="*/ 3491 h 112280"/>
                <a:gd name="connsiteX53" fmla="*/ 76794 w 120426"/>
                <a:gd name="connsiteY53" fmla="*/ 3491 h 112280"/>
                <a:gd name="connsiteX54" fmla="*/ 77957 w 120426"/>
                <a:gd name="connsiteY54" fmla="*/ 2327 h 112280"/>
                <a:gd name="connsiteX55" fmla="*/ 119844 w 120426"/>
                <a:gd name="connsiteY55" fmla="*/ 83193 h 112280"/>
                <a:gd name="connsiteX56" fmla="*/ 119844 w 120426"/>
                <a:gd name="connsiteY56" fmla="*/ 83774 h 112280"/>
                <a:gd name="connsiteX57" fmla="*/ 120426 w 120426"/>
                <a:gd name="connsiteY57" fmla="*/ 84356 h 112280"/>
                <a:gd name="connsiteX58" fmla="*/ 119844 w 120426"/>
                <a:gd name="connsiteY58" fmla="*/ 84356 h 112280"/>
                <a:gd name="connsiteX59" fmla="*/ 119262 w 120426"/>
                <a:gd name="connsiteY59" fmla="*/ 84938 h 112280"/>
                <a:gd name="connsiteX60" fmla="*/ 118681 w 120426"/>
                <a:gd name="connsiteY60" fmla="*/ 84356 h 112280"/>
                <a:gd name="connsiteX61" fmla="*/ 118099 w 120426"/>
                <a:gd name="connsiteY61" fmla="*/ 84356 h 112280"/>
                <a:gd name="connsiteX62" fmla="*/ 118681 w 120426"/>
                <a:gd name="connsiteY62" fmla="*/ 83774 h 112280"/>
                <a:gd name="connsiteX63" fmla="*/ 118681 w 120426"/>
                <a:gd name="connsiteY63" fmla="*/ 83193 h 112280"/>
                <a:gd name="connsiteX64" fmla="*/ 119262 w 120426"/>
                <a:gd name="connsiteY64" fmla="*/ 83774 h 112280"/>
                <a:gd name="connsiteX65" fmla="*/ 119844 w 120426"/>
                <a:gd name="connsiteY65" fmla="*/ 83193 h 112280"/>
                <a:gd name="connsiteX66" fmla="*/ 94247 w 120426"/>
                <a:gd name="connsiteY66" fmla="*/ 33742 h 112280"/>
                <a:gd name="connsiteX67" fmla="*/ 93665 w 120426"/>
                <a:gd name="connsiteY67" fmla="*/ 31997 h 112280"/>
                <a:gd name="connsiteX68" fmla="*/ 95410 w 120426"/>
                <a:gd name="connsiteY68" fmla="*/ 32579 h 112280"/>
                <a:gd name="connsiteX69" fmla="*/ 96574 w 120426"/>
                <a:gd name="connsiteY69" fmla="*/ 31997 h 112280"/>
                <a:gd name="connsiteX70" fmla="*/ 96574 w 120426"/>
                <a:gd name="connsiteY70" fmla="*/ 33742 h 112280"/>
                <a:gd name="connsiteX71" fmla="*/ 97737 w 120426"/>
                <a:gd name="connsiteY71" fmla="*/ 34906 h 112280"/>
                <a:gd name="connsiteX72" fmla="*/ 95991 w 120426"/>
                <a:gd name="connsiteY72" fmla="*/ 34906 h 112280"/>
                <a:gd name="connsiteX73" fmla="*/ 95410 w 120426"/>
                <a:gd name="connsiteY73" fmla="*/ 36070 h 112280"/>
                <a:gd name="connsiteX74" fmla="*/ 94828 w 120426"/>
                <a:gd name="connsiteY74" fmla="*/ 34906 h 112280"/>
                <a:gd name="connsiteX75" fmla="*/ 93083 w 120426"/>
                <a:gd name="connsiteY75" fmla="*/ 34906 h 112280"/>
                <a:gd name="connsiteX76" fmla="*/ 94247 w 120426"/>
                <a:gd name="connsiteY76" fmla="*/ 33742 h 112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20426" h="112280">
                  <a:moveTo>
                    <a:pt x="27925" y="107627"/>
                  </a:moveTo>
                  <a:lnTo>
                    <a:pt x="27925" y="109372"/>
                  </a:lnTo>
                  <a:lnTo>
                    <a:pt x="29088" y="110536"/>
                  </a:lnTo>
                  <a:lnTo>
                    <a:pt x="27343" y="110536"/>
                  </a:lnTo>
                  <a:lnTo>
                    <a:pt x="26762" y="112281"/>
                  </a:lnTo>
                  <a:lnTo>
                    <a:pt x="26179" y="110536"/>
                  </a:lnTo>
                  <a:lnTo>
                    <a:pt x="24435" y="110536"/>
                  </a:lnTo>
                  <a:lnTo>
                    <a:pt x="25598" y="109372"/>
                  </a:lnTo>
                  <a:lnTo>
                    <a:pt x="25016" y="107627"/>
                  </a:lnTo>
                  <a:lnTo>
                    <a:pt x="26762" y="108209"/>
                  </a:lnTo>
                  <a:lnTo>
                    <a:pt x="27925" y="107627"/>
                  </a:lnTo>
                  <a:close/>
                  <a:moveTo>
                    <a:pt x="2909" y="72721"/>
                  </a:moveTo>
                  <a:lnTo>
                    <a:pt x="1164" y="72721"/>
                  </a:lnTo>
                  <a:lnTo>
                    <a:pt x="2327" y="71557"/>
                  </a:lnTo>
                  <a:lnTo>
                    <a:pt x="1746" y="69812"/>
                  </a:lnTo>
                  <a:lnTo>
                    <a:pt x="3491" y="70394"/>
                  </a:lnTo>
                  <a:lnTo>
                    <a:pt x="5236" y="69230"/>
                  </a:lnTo>
                  <a:lnTo>
                    <a:pt x="5236" y="70975"/>
                  </a:lnTo>
                  <a:lnTo>
                    <a:pt x="6400" y="72139"/>
                  </a:lnTo>
                  <a:lnTo>
                    <a:pt x="4654" y="72721"/>
                  </a:lnTo>
                  <a:lnTo>
                    <a:pt x="4073" y="74466"/>
                  </a:lnTo>
                  <a:lnTo>
                    <a:pt x="2909" y="72721"/>
                  </a:lnTo>
                  <a:close/>
                  <a:moveTo>
                    <a:pt x="6400" y="26761"/>
                  </a:moveTo>
                  <a:lnTo>
                    <a:pt x="8145" y="28507"/>
                  </a:lnTo>
                  <a:lnTo>
                    <a:pt x="5236" y="29088"/>
                  </a:lnTo>
                  <a:lnTo>
                    <a:pt x="4073" y="31415"/>
                  </a:lnTo>
                  <a:lnTo>
                    <a:pt x="2909" y="29088"/>
                  </a:lnTo>
                  <a:lnTo>
                    <a:pt x="0" y="28507"/>
                  </a:lnTo>
                  <a:lnTo>
                    <a:pt x="1746" y="26761"/>
                  </a:lnTo>
                  <a:lnTo>
                    <a:pt x="1164" y="24434"/>
                  </a:lnTo>
                  <a:lnTo>
                    <a:pt x="3491" y="25598"/>
                  </a:lnTo>
                  <a:lnTo>
                    <a:pt x="5818" y="24434"/>
                  </a:lnTo>
                  <a:lnTo>
                    <a:pt x="6400" y="26761"/>
                  </a:lnTo>
                  <a:close/>
                  <a:moveTo>
                    <a:pt x="67485" y="68648"/>
                  </a:moveTo>
                  <a:lnTo>
                    <a:pt x="64577" y="68067"/>
                  </a:lnTo>
                  <a:lnTo>
                    <a:pt x="66322" y="66321"/>
                  </a:lnTo>
                  <a:lnTo>
                    <a:pt x="65740" y="63994"/>
                  </a:lnTo>
                  <a:lnTo>
                    <a:pt x="68067" y="65158"/>
                  </a:lnTo>
                  <a:lnTo>
                    <a:pt x="70394" y="63994"/>
                  </a:lnTo>
                  <a:lnTo>
                    <a:pt x="69812" y="66321"/>
                  </a:lnTo>
                  <a:lnTo>
                    <a:pt x="71558" y="68067"/>
                  </a:lnTo>
                  <a:lnTo>
                    <a:pt x="68649" y="68648"/>
                  </a:lnTo>
                  <a:lnTo>
                    <a:pt x="67485" y="70975"/>
                  </a:lnTo>
                  <a:lnTo>
                    <a:pt x="67485" y="68648"/>
                  </a:lnTo>
                  <a:close/>
                  <a:moveTo>
                    <a:pt x="77957" y="2327"/>
                  </a:moveTo>
                  <a:lnTo>
                    <a:pt x="77375" y="582"/>
                  </a:lnTo>
                  <a:lnTo>
                    <a:pt x="79121" y="1164"/>
                  </a:lnTo>
                  <a:lnTo>
                    <a:pt x="80866" y="0"/>
                  </a:lnTo>
                  <a:lnTo>
                    <a:pt x="80866" y="1745"/>
                  </a:lnTo>
                  <a:lnTo>
                    <a:pt x="82030" y="2909"/>
                  </a:lnTo>
                  <a:lnTo>
                    <a:pt x="80284" y="3491"/>
                  </a:lnTo>
                  <a:lnTo>
                    <a:pt x="79702" y="5236"/>
                  </a:lnTo>
                  <a:lnTo>
                    <a:pt x="78538" y="3491"/>
                  </a:lnTo>
                  <a:lnTo>
                    <a:pt x="76794" y="3491"/>
                  </a:lnTo>
                  <a:lnTo>
                    <a:pt x="77957" y="2327"/>
                  </a:lnTo>
                  <a:close/>
                  <a:moveTo>
                    <a:pt x="119844" y="83193"/>
                  </a:moveTo>
                  <a:lnTo>
                    <a:pt x="119844" y="83774"/>
                  </a:lnTo>
                  <a:lnTo>
                    <a:pt x="120426" y="84356"/>
                  </a:lnTo>
                  <a:lnTo>
                    <a:pt x="119844" y="84356"/>
                  </a:lnTo>
                  <a:lnTo>
                    <a:pt x="119262" y="84938"/>
                  </a:lnTo>
                  <a:lnTo>
                    <a:pt x="118681" y="84356"/>
                  </a:lnTo>
                  <a:lnTo>
                    <a:pt x="118099" y="84356"/>
                  </a:lnTo>
                  <a:lnTo>
                    <a:pt x="118681" y="83774"/>
                  </a:lnTo>
                  <a:lnTo>
                    <a:pt x="118681" y="83193"/>
                  </a:lnTo>
                  <a:lnTo>
                    <a:pt x="119262" y="83774"/>
                  </a:lnTo>
                  <a:lnTo>
                    <a:pt x="119844" y="83193"/>
                  </a:lnTo>
                  <a:close/>
                  <a:moveTo>
                    <a:pt x="94247" y="33742"/>
                  </a:moveTo>
                  <a:lnTo>
                    <a:pt x="93665" y="31997"/>
                  </a:lnTo>
                  <a:lnTo>
                    <a:pt x="95410" y="32579"/>
                  </a:lnTo>
                  <a:lnTo>
                    <a:pt x="96574" y="31997"/>
                  </a:lnTo>
                  <a:lnTo>
                    <a:pt x="96574" y="33742"/>
                  </a:lnTo>
                  <a:lnTo>
                    <a:pt x="97737" y="34906"/>
                  </a:lnTo>
                  <a:lnTo>
                    <a:pt x="95991" y="34906"/>
                  </a:lnTo>
                  <a:lnTo>
                    <a:pt x="95410" y="36070"/>
                  </a:lnTo>
                  <a:lnTo>
                    <a:pt x="94828" y="34906"/>
                  </a:lnTo>
                  <a:lnTo>
                    <a:pt x="93083" y="34906"/>
                  </a:lnTo>
                  <a:lnTo>
                    <a:pt x="94247" y="33742"/>
                  </a:lnTo>
                  <a:close/>
                </a:path>
              </a:pathLst>
            </a:custGeom>
            <a:solidFill>
              <a:srgbClr val="FFFFFF"/>
            </a:solidFill>
            <a:ln w="5818" cap="flat">
              <a:noFill/>
              <a:prstDash val="solid"/>
              <a:miter/>
            </a:ln>
          </p:spPr>
          <p:txBody>
            <a:bodyPr rtlCol="0" anchor="ctr"/>
            <a:lstStyle/>
            <a:p>
              <a:endParaRPr lang="en-US">
                <a:solidFill>
                  <a:srgbClr val="41296C"/>
                </a:solidFill>
              </a:endParaRPr>
            </a:p>
          </p:txBody>
        </p:sp>
        <p:sp>
          <p:nvSpPr>
            <p:cNvPr id="11" name="Freeform 10">
              <a:extLst>
                <a:ext uri="{FF2B5EF4-FFF2-40B4-BE49-F238E27FC236}">
                  <a16:creationId xmlns:a16="http://schemas.microsoft.com/office/drawing/2014/main" id="{559AE4C3-6708-64AB-6837-1BEDBF7816A3}"/>
                </a:ext>
              </a:extLst>
            </p:cNvPr>
            <p:cNvSpPr/>
            <p:nvPr/>
          </p:nvSpPr>
          <p:spPr>
            <a:xfrm>
              <a:off x="5312038" y="2143420"/>
              <a:ext cx="25766" cy="25766"/>
            </a:xfrm>
            <a:custGeom>
              <a:avLst/>
              <a:gdLst>
                <a:gd name="connsiteX0" fmla="*/ 0 w 6399"/>
                <a:gd name="connsiteY0" fmla="*/ 2909 h 6399"/>
                <a:gd name="connsiteX1" fmla="*/ 1745 w 6399"/>
                <a:gd name="connsiteY1" fmla="*/ 4072 h 6399"/>
                <a:gd name="connsiteX2" fmla="*/ 1745 w 6399"/>
                <a:gd name="connsiteY2" fmla="*/ 6399 h 6399"/>
                <a:gd name="connsiteX3" fmla="*/ 4072 w 6399"/>
                <a:gd name="connsiteY3" fmla="*/ 5236 h 6399"/>
                <a:gd name="connsiteX4" fmla="*/ 6399 w 6399"/>
                <a:gd name="connsiteY4" fmla="*/ 5818 h 6399"/>
                <a:gd name="connsiteX5" fmla="*/ 5236 w 6399"/>
                <a:gd name="connsiteY5" fmla="*/ 3491 h 6399"/>
                <a:gd name="connsiteX6" fmla="*/ 6399 w 6399"/>
                <a:gd name="connsiteY6" fmla="*/ 1745 h 6399"/>
                <a:gd name="connsiteX7" fmla="*/ 4072 w 6399"/>
                <a:gd name="connsiteY7" fmla="*/ 1745 h 6399"/>
                <a:gd name="connsiteX8" fmla="*/ 2909 w 6399"/>
                <a:gd name="connsiteY8" fmla="*/ 0 h 6399"/>
                <a:gd name="connsiteX9" fmla="*/ 2327 w 6399"/>
                <a:gd name="connsiteY9" fmla="*/ 2327 h 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99" h="6399">
                  <a:moveTo>
                    <a:pt x="0" y="2909"/>
                  </a:moveTo>
                  <a:lnTo>
                    <a:pt x="1745" y="4072"/>
                  </a:lnTo>
                  <a:lnTo>
                    <a:pt x="1745" y="6399"/>
                  </a:lnTo>
                  <a:lnTo>
                    <a:pt x="4072" y="5236"/>
                  </a:lnTo>
                  <a:lnTo>
                    <a:pt x="6399" y="5818"/>
                  </a:lnTo>
                  <a:lnTo>
                    <a:pt x="5236" y="3491"/>
                  </a:lnTo>
                  <a:lnTo>
                    <a:pt x="6399" y="1745"/>
                  </a:lnTo>
                  <a:lnTo>
                    <a:pt x="4072" y="1745"/>
                  </a:lnTo>
                  <a:lnTo>
                    <a:pt x="2909" y="0"/>
                  </a:lnTo>
                  <a:lnTo>
                    <a:pt x="2327" y="2327"/>
                  </a:lnTo>
                  <a:close/>
                </a:path>
              </a:pathLst>
            </a:custGeom>
            <a:solidFill>
              <a:srgbClr val="FFFFFF"/>
            </a:solidFill>
            <a:ln w="5818" cap="flat">
              <a:noFill/>
              <a:prstDash val="solid"/>
              <a:miter/>
            </a:ln>
          </p:spPr>
          <p:txBody>
            <a:bodyPr rtlCol="0" anchor="ctr"/>
            <a:lstStyle/>
            <a:p>
              <a:endParaRPr lang="en-US">
                <a:solidFill>
                  <a:srgbClr val="41296C"/>
                </a:solidFill>
              </a:endParaRPr>
            </a:p>
          </p:txBody>
        </p:sp>
        <p:sp>
          <p:nvSpPr>
            <p:cNvPr id="12" name="Freeform 11">
              <a:extLst>
                <a:ext uri="{FF2B5EF4-FFF2-40B4-BE49-F238E27FC236}">
                  <a16:creationId xmlns:a16="http://schemas.microsoft.com/office/drawing/2014/main" id="{D464B2D7-18D9-D322-A21D-EDB107EB9F01}"/>
                </a:ext>
              </a:extLst>
            </p:cNvPr>
            <p:cNvSpPr/>
            <p:nvPr/>
          </p:nvSpPr>
          <p:spPr>
            <a:xfrm>
              <a:off x="5185542" y="2902404"/>
              <a:ext cx="260045" cy="58132"/>
            </a:xfrm>
            <a:custGeom>
              <a:avLst/>
              <a:gdLst>
                <a:gd name="connsiteX0" fmla="*/ 18035 w 64582"/>
                <a:gd name="connsiteY0" fmla="*/ 2909 h 14437"/>
                <a:gd name="connsiteX1" fmla="*/ 12799 w 64582"/>
                <a:gd name="connsiteY1" fmla="*/ 3491 h 14437"/>
                <a:gd name="connsiteX2" fmla="*/ 26179 w 64582"/>
                <a:gd name="connsiteY2" fmla="*/ 8145 h 14437"/>
                <a:gd name="connsiteX3" fmla="*/ 26179 w 64582"/>
                <a:gd name="connsiteY3" fmla="*/ 8145 h 14437"/>
                <a:gd name="connsiteX4" fmla="*/ 26179 w 64582"/>
                <a:gd name="connsiteY4" fmla="*/ 8145 h 14437"/>
                <a:gd name="connsiteX5" fmla="*/ 26761 w 64582"/>
                <a:gd name="connsiteY5" fmla="*/ 8145 h 14437"/>
                <a:gd name="connsiteX6" fmla="*/ 27343 w 64582"/>
                <a:gd name="connsiteY6" fmla="*/ 8726 h 14437"/>
                <a:gd name="connsiteX7" fmla="*/ 23852 w 64582"/>
                <a:gd name="connsiteY7" fmla="*/ 8726 h 14437"/>
                <a:gd name="connsiteX8" fmla="*/ 6399 w 64582"/>
                <a:gd name="connsiteY8" fmla="*/ 0 h 14437"/>
                <a:gd name="connsiteX9" fmla="*/ 0 w 64582"/>
                <a:gd name="connsiteY9" fmla="*/ 582 h 14437"/>
                <a:gd name="connsiteX10" fmla="*/ 64576 w 64582"/>
                <a:gd name="connsiteY10" fmla="*/ 13962 h 14437"/>
                <a:gd name="connsiteX11" fmla="*/ 18035 w 64582"/>
                <a:gd name="connsiteY11" fmla="*/ 2909 h 1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582" h="14437">
                  <a:moveTo>
                    <a:pt x="18035" y="2909"/>
                  </a:moveTo>
                  <a:lnTo>
                    <a:pt x="12799" y="3491"/>
                  </a:lnTo>
                  <a:cubicBezTo>
                    <a:pt x="12799" y="3491"/>
                    <a:pt x="19199" y="5818"/>
                    <a:pt x="26179" y="8145"/>
                  </a:cubicBezTo>
                  <a:lnTo>
                    <a:pt x="26179" y="8145"/>
                  </a:lnTo>
                  <a:lnTo>
                    <a:pt x="26179" y="8145"/>
                  </a:lnTo>
                  <a:cubicBezTo>
                    <a:pt x="26179" y="8145"/>
                    <a:pt x="26761" y="8145"/>
                    <a:pt x="26761" y="8145"/>
                  </a:cubicBezTo>
                  <a:cubicBezTo>
                    <a:pt x="27343" y="8145"/>
                    <a:pt x="27343" y="8726"/>
                    <a:pt x="27343" y="8726"/>
                  </a:cubicBezTo>
                  <a:cubicBezTo>
                    <a:pt x="27343" y="9308"/>
                    <a:pt x="25016" y="8726"/>
                    <a:pt x="23852" y="8726"/>
                  </a:cubicBezTo>
                  <a:cubicBezTo>
                    <a:pt x="18035" y="6981"/>
                    <a:pt x="11054" y="4654"/>
                    <a:pt x="6399" y="0"/>
                  </a:cubicBezTo>
                  <a:lnTo>
                    <a:pt x="0" y="582"/>
                  </a:lnTo>
                  <a:cubicBezTo>
                    <a:pt x="0" y="582"/>
                    <a:pt x="18616" y="17453"/>
                    <a:pt x="64576" y="13962"/>
                  </a:cubicBezTo>
                  <a:cubicBezTo>
                    <a:pt x="65158" y="14544"/>
                    <a:pt x="26761" y="8726"/>
                    <a:pt x="18035" y="2909"/>
                  </a:cubicBezTo>
                  <a:close/>
                </a:path>
              </a:pathLst>
            </a:custGeom>
            <a:solidFill>
              <a:srgbClr val="41246C"/>
            </a:solidFill>
            <a:ln w="5818" cap="flat">
              <a:noFill/>
              <a:prstDash val="solid"/>
              <a:miter/>
            </a:ln>
          </p:spPr>
          <p:txBody>
            <a:bodyPr rtlCol="0" anchor="ctr"/>
            <a:lstStyle/>
            <a:p>
              <a:endParaRPr lang="en-US">
                <a:solidFill>
                  <a:srgbClr val="41296C"/>
                </a:solidFill>
              </a:endParaRPr>
            </a:p>
          </p:txBody>
        </p:sp>
        <p:sp>
          <p:nvSpPr>
            <p:cNvPr id="13" name="Freeform 12">
              <a:extLst>
                <a:ext uri="{FF2B5EF4-FFF2-40B4-BE49-F238E27FC236}">
                  <a16:creationId xmlns:a16="http://schemas.microsoft.com/office/drawing/2014/main" id="{9DE31877-F1C8-6E3C-1FA5-6043B6783335}"/>
                </a:ext>
              </a:extLst>
            </p:cNvPr>
            <p:cNvSpPr/>
            <p:nvPr/>
          </p:nvSpPr>
          <p:spPr>
            <a:xfrm>
              <a:off x="5169146" y="2608616"/>
              <a:ext cx="110095" cy="315910"/>
            </a:xfrm>
            <a:custGeom>
              <a:avLst/>
              <a:gdLst>
                <a:gd name="connsiteX0" fmla="*/ 22107 w 27342"/>
                <a:gd name="connsiteY0" fmla="*/ 63654 h 78456"/>
                <a:gd name="connsiteX1" fmla="*/ 20943 w 27342"/>
                <a:gd name="connsiteY1" fmla="*/ 60163 h 78456"/>
                <a:gd name="connsiteX2" fmla="*/ 20362 w 27342"/>
                <a:gd name="connsiteY2" fmla="*/ 49691 h 78456"/>
                <a:gd name="connsiteX3" fmla="*/ 21525 w 27342"/>
                <a:gd name="connsiteY3" fmla="*/ 41546 h 78456"/>
                <a:gd name="connsiteX4" fmla="*/ 21525 w 27342"/>
                <a:gd name="connsiteY4" fmla="*/ 39801 h 78456"/>
                <a:gd name="connsiteX5" fmla="*/ 21525 w 27342"/>
                <a:gd name="connsiteY5" fmla="*/ 39801 h 78456"/>
                <a:gd name="connsiteX6" fmla="*/ 21525 w 27342"/>
                <a:gd name="connsiteY6" fmla="*/ 39801 h 78456"/>
                <a:gd name="connsiteX7" fmla="*/ 21525 w 27342"/>
                <a:gd name="connsiteY7" fmla="*/ 37474 h 78456"/>
                <a:gd name="connsiteX8" fmla="*/ 21525 w 27342"/>
                <a:gd name="connsiteY8" fmla="*/ 36310 h 78456"/>
                <a:gd name="connsiteX9" fmla="*/ 22107 w 27342"/>
                <a:gd name="connsiteY9" fmla="*/ 33402 h 78456"/>
                <a:gd name="connsiteX10" fmla="*/ 24434 w 27342"/>
                <a:gd name="connsiteY10" fmla="*/ 38638 h 78456"/>
                <a:gd name="connsiteX11" fmla="*/ 27343 w 27342"/>
                <a:gd name="connsiteY11" fmla="*/ 39219 h 78456"/>
                <a:gd name="connsiteX12" fmla="*/ 22688 w 27342"/>
                <a:gd name="connsiteY12" fmla="*/ 18858 h 78456"/>
                <a:gd name="connsiteX13" fmla="*/ 19779 w 27342"/>
                <a:gd name="connsiteY13" fmla="*/ 13622 h 78456"/>
                <a:gd name="connsiteX14" fmla="*/ 18035 w 27342"/>
                <a:gd name="connsiteY14" fmla="*/ 11876 h 78456"/>
                <a:gd name="connsiteX15" fmla="*/ 19779 w 27342"/>
                <a:gd name="connsiteY15" fmla="*/ 10713 h 78456"/>
                <a:gd name="connsiteX16" fmla="*/ 19779 w 27342"/>
                <a:gd name="connsiteY16" fmla="*/ 10713 h 78456"/>
                <a:gd name="connsiteX17" fmla="*/ 22107 w 27342"/>
                <a:gd name="connsiteY17" fmla="*/ 6640 h 78456"/>
                <a:gd name="connsiteX18" fmla="*/ 18616 w 27342"/>
                <a:gd name="connsiteY18" fmla="*/ 1986 h 78456"/>
                <a:gd name="connsiteX19" fmla="*/ 18616 w 27342"/>
                <a:gd name="connsiteY19" fmla="*/ 1986 h 78456"/>
                <a:gd name="connsiteX20" fmla="*/ 18616 w 27342"/>
                <a:gd name="connsiteY20" fmla="*/ 1986 h 78456"/>
                <a:gd name="connsiteX21" fmla="*/ 15707 w 27342"/>
                <a:gd name="connsiteY21" fmla="*/ 241 h 78456"/>
                <a:gd name="connsiteX22" fmla="*/ 11635 w 27342"/>
                <a:gd name="connsiteY22" fmla="*/ 823 h 78456"/>
                <a:gd name="connsiteX23" fmla="*/ 9308 w 27342"/>
                <a:gd name="connsiteY23" fmla="*/ 3150 h 78456"/>
                <a:gd name="connsiteX24" fmla="*/ 8726 w 27342"/>
                <a:gd name="connsiteY24" fmla="*/ 5477 h 78456"/>
                <a:gd name="connsiteX25" fmla="*/ 8144 w 27342"/>
                <a:gd name="connsiteY25" fmla="*/ 7804 h 78456"/>
                <a:gd name="connsiteX26" fmla="*/ 8144 w 27342"/>
                <a:gd name="connsiteY26" fmla="*/ 8386 h 78456"/>
                <a:gd name="connsiteX27" fmla="*/ 8726 w 27342"/>
                <a:gd name="connsiteY27" fmla="*/ 9549 h 78456"/>
                <a:gd name="connsiteX28" fmla="*/ 9890 w 27342"/>
                <a:gd name="connsiteY28" fmla="*/ 11295 h 78456"/>
                <a:gd name="connsiteX29" fmla="*/ 10471 w 27342"/>
                <a:gd name="connsiteY29" fmla="*/ 11876 h 78456"/>
                <a:gd name="connsiteX30" fmla="*/ 11053 w 27342"/>
                <a:gd name="connsiteY30" fmla="*/ 13622 h 78456"/>
                <a:gd name="connsiteX31" fmla="*/ 8726 w 27342"/>
                <a:gd name="connsiteY31" fmla="*/ 21766 h 78456"/>
                <a:gd name="connsiteX32" fmla="*/ 8144 w 27342"/>
                <a:gd name="connsiteY32" fmla="*/ 25839 h 78456"/>
                <a:gd name="connsiteX33" fmla="*/ 0 w 27342"/>
                <a:gd name="connsiteY33" fmla="*/ 46201 h 78456"/>
                <a:gd name="connsiteX34" fmla="*/ 3490 w 27342"/>
                <a:gd name="connsiteY34" fmla="*/ 45037 h 78456"/>
                <a:gd name="connsiteX35" fmla="*/ 4654 w 27342"/>
                <a:gd name="connsiteY35" fmla="*/ 43292 h 78456"/>
                <a:gd name="connsiteX36" fmla="*/ 8726 w 27342"/>
                <a:gd name="connsiteY36" fmla="*/ 38056 h 78456"/>
                <a:gd name="connsiteX37" fmla="*/ 8726 w 27342"/>
                <a:gd name="connsiteY37" fmla="*/ 53763 h 78456"/>
                <a:gd name="connsiteX38" fmla="*/ 7563 w 27342"/>
                <a:gd name="connsiteY38" fmla="*/ 60163 h 78456"/>
                <a:gd name="connsiteX39" fmla="*/ 6981 w 27342"/>
                <a:gd name="connsiteY39" fmla="*/ 63072 h 78456"/>
                <a:gd name="connsiteX40" fmla="*/ 5818 w 27342"/>
                <a:gd name="connsiteY40" fmla="*/ 71216 h 78456"/>
                <a:gd name="connsiteX41" fmla="*/ 2909 w 27342"/>
                <a:gd name="connsiteY41" fmla="*/ 74125 h 78456"/>
                <a:gd name="connsiteX42" fmla="*/ 5235 w 27342"/>
                <a:gd name="connsiteY42" fmla="*/ 74707 h 78456"/>
                <a:gd name="connsiteX43" fmla="*/ 5235 w 27342"/>
                <a:gd name="connsiteY43" fmla="*/ 74707 h 78456"/>
                <a:gd name="connsiteX44" fmla="*/ 5235 w 27342"/>
                <a:gd name="connsiteY44" fmla="*/ 74707 h 78456"/>
                <a:gd name="connsiteX45" fmla="*/ 7563 w 27342"/>
                <a:gd name="connsiteY45" fmla="*/ 75289 h 78456"/>
                <a:gd name="connsiteX46" fmla="*/ 7563 w 27342"/>
                <a:gd name="connsiteY46" fmla="*/ 75289 h 78456"/>
                <a:gd name="connsiteX47" fmla="*/ 7563 w 27342"/>
                <a:gd name="connsiteY47" fmla="*/ 75289 h 78456"/>
                <a:gd name="connsiteX48" fmla="*/ 9308 w 27342"/>
                <a:gd name="connsiteY48" fmla="*/ 75289 h 78456"/>
                <a:gd name="connsiteX49" fmla="*/ 13380 w 27342"/>
                <a:gd name="connsiteY49" fmla="*/ 61326 h 78456"/>
                <a:gd name="connsiteX50" fmla="*/ 15707 w 27342"/>
                <a:gd name="connsiteY50" fmla="*/ 70635 h 78456"/>
                <a:gd name="connsiteX51" fmla="*/ 15707 w 27342"/>
                <a:gd name="connsiteY51" fmla="*/ 71798 h 78456"/>
                <a:gd name="connsiteX52" fmla="*/ 16871 w 27342"/>
                <a:gd name="connsiteY52" fmla="*/ 75871 h 78456"/>
                <a:gd name="connsiteX53" fmla="*/ 14544 w 27342"/>
                <a:gd name="connsiteY53" fmla="*/ 76452 h 78456"/>
                <a:gd name="connsiteX54" fmla="*/ 18035 w 27342"/>
                <a:gd name="connsiteY54" fmla="*/ 78198 h 78456"/>
                <a:gd name="connsiteX55" fmla="*/ 20362 w 27342"/>
                <a:gd name="connsiteY55" fmla="*/ 78198 h 78456"/>
                <a:gd name="connsiteX56" fmla="*/ 23852 w 27342"/>
                <a:gd name="connsiteY56" fmla="*/ 78198 h 78456"/>
                <a:gd name="connsiteX57" fmla="*/ 24434 w 27342"/>
                <a:gd name="connsiteY57" fmla="*/ 78198 h 78456"/>
                <a:gd name="connsiteX58" fmla="*/ 22107 w 27342"/>
                <a:gd name="connsiteY58" fmla="*/ 63654 h 7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7342" h="78456">
                  <a:moveTo>
                    <a:pt x="22107" y="63654"/>
                  </a:moveTo>
                  <a:lnTo>
                    <a:pt x="20943" y="60163"/>
                  </a:lnTo>
                  <a:lnTo>
                    <a:pt x="20362" y="49691"/>
                  </a:lnTo>
                  <a:lnTo>
                    <a:pt x="21525" y="41546"/>
                  </a:lnTo>
                  <a:cubicBezTo>
                    <a:pt x="21525" y="40965"/>
                    <a:pt x="21525" y="40383"/>
                    <a:pt x="21525" y="39801"/>
                  </a:cubicBezTo>
                  <a:lnTo>
                    <a:pt x="21525" y="39801"/>
                  </a:lnTo>
                  <a:lnTo>
                    <a:pt x="21525" y="39801"/>
                  </a:lnTo>
                  <a:cubicBezTo>
                    <a:pt x="21525" y="39219"/>
                    <a:pt x="21525" y="38056"/>
                    <a:pt x="21525" y="37474"/>
                  </a:cubicBezTo>
                  <a:cubicBezTo>
                    <a:pt x="21525" y="36892"/>
                    <a:pt x="21525" y="36892"/>
                    <a:pt x="21525" y="36310"/>
                  </a:cubicBezTo>
                  <a:cubicBezTo>
                    <a:pt x="21525" y="35147"/>
                    <a:pt x="22107" y="33983"/>
                    <a:pt x="22107" y="33402"/>
                  </a:cubicBezTo>
                  <a:lnTo>
                    <a:pt x="24434" y="38638"/>
                  </a:lnTo>
                  <a:lnTo>
                    <a:pt x="27343" y="39219"/>
                  </a:lnTo>
                  <a:lnTo>
                    <a:pt x="22688" y="18858"/>
                  </a:lnTo>
                  <a:cubicBezTo>
                    <a:pt x="22688" y="16530"/>
                    <a:pt x="21525" y="14785"/>
                    <a:pt x="19779" y="13622"/>
                  </a:cubicBezTo>
                  <a:cubicBezTo>
                    <a:pt x="19198" y="13040"/>
                    <a:pt x="18616" y="12458"/>
                    <a:pt x="18035" y="11876"/>
                  </a:cubicBezTo>
                  <a:lnTo>
                    <a:pt x="19779" y="10713"/>
                  </a:lnTo>
                  <a:lnTo>
                    <a:pt x="19779" y="10713"/>
                  </a:lnTo>
                  <a:cubicBezTo>
                    <a:pt x="22107" y="10713"/>
                    <a:pt x="23271" y="8386"/>
                    <a:pt x="22107" y="6640"/>
                  </a:cubicBezTo>
                  <a:lnTo>
                    <a:pt x="18616" y="1986"/>
                  </a:lnTo>
                  <a:lnTo>
                    <a:pt x="18616" y="1986"/>
                  </a:lnTo>
                  <a:lnTo>
                    <a:pt x="18616" y="1986"/>
                  </a:lnTo>
                  <a:cubicBezTo>
                    <a:pt x="18035" y="823"/>
                    <a:pt x="16871" y="241"/>
                    <a:pt x="15707" y="241"/>
                  </a:cubicBezTo>
                  <a:cubicBezTo>
                    <a:pt x="13962" y="-341"/>
                    <a:pt x="12799" y="241"/>
                    <a:pt x="11635" y="823"/>
                  </a:cubicBezTo>
                  <a:cubicBezTo>
                    <a:pt x="10471" y="1405"/>
                    <a:pt x="9890" y="1986"/>
                    <a:pt x="9308" y="3150"/>
                  </a:cubicBezTo>
                  <a:cubicBezTo>
                    <a:pt x="9308" y="3732"/>
                    <a:pt x="9308" y="4895"/>
                    <a:pt x="8726" y="5477"/>
                  </a:cubicBezTo>
                  <a:cubicBezTo>
                    <a:pt x="8726" y="6059"/>
                    <a:pt x="8726" y="7222"/>
                    <a:pt x="8144" y="7804"/>
                  </a:cubicBezTo>
                  <a:cubicBezTo>
                    <a:pt x="8144" y="7804"/>
                    <a:pt x="8144" y="8386"/>
                    <a:pt x="8144" y="8386"/>
                  </a:cubicBezTo>
                  <a:cubicBezTo>
                    <a:pt x="8726" y="8967"/>
                    <a:pt x="8726" y="8967"/>
                    <a:pt x="8726" y="9549"/>
                  </a:cubicBezTo>
                  <a:cubicBezTo>
                    <a:pt x="8726" y="10713"/>
                    <a:pt x="8726" y="10713"/>
                    <a:pt x="9890" y="11295"/>
                  </a:cubicBezTo>
                  <a:cubicBezTo>
                    <a:pt x="9890" y="11295"/>
                    <a:pt x="10471" y="11295"/>
                    <a:pt x="10471" y="11876"/>
                  </a:cubicBezTo>
                  <a:cubicBezTo>
                    <a:pt x="11053" y="12458"/>
                    <a:pt x="11635" y="13040"/>
                    <a:pt x="11053" y="13622"/>
                  </a:cubicBezTo>
                  <a:cubicBezTo>
                    <a:pt x="9890" y="16530"/>
                    <a:pt x="9308" y="18858"/>
                    <a:pt x="8726" y="21766"/>
                  </a:cubicBezTo>
                  <a:cubicBezTo>
                    <a:pt x="8726" y="22930"/>
                    <a:pt x="8144" y="24675"/>
                    <a:pt x="8144" y="25839"/>
                  </a:cubicBezTo>
                  <a:lnTo>
                    <a:pt x="0" y="46201"/>
                  </a:lnTo>
                  <a:lnTo>
                    <a:pt x="3490" y="45037"/>
                  </a:lnTo>
                  <a:lnTo>
                    <a:pt x="4654" y="43292"/>
                  </a:lnTo>
                  <a:lnTo>
                    <a:pt x="8726" y="38056"/>
                  </a:lnTo>
                  <a:lnTo>
                    <a:pt x="8726" y="53763"/>
                  </a:lnTo>
                  <a:cubicBezTo>
                    <a:pt x="8726" y="53763"/>
                    <a:pt x="8144" y="56672"/>
                    <a:pt x="7563" y="60163"/>
                  </a:cubicBezTo>
                  <a:cubicBezTo>
                    <a:pt x="7563" y="61326"/>
                    <a:pt x="6981" y="61908"/>
                    <a:pt x="6981" y="63072"/>
                  </a:cubicBezTo>
                  <a:cubicBezTo>
                    <a:pt x="6399" y="65981"/>
                    <a:pt x="5818" y="68889"/>
                    <a:pt x="5818" y="71216"/>
                  </a:cubicBezTo>
                  <a:lnTo>
                    <a:pt x="2909" y="74125"/>
                  </a:lnTo>
                  <a:lnTo>
                    <a:pt x="5235" y="74707"/>
                  </a:lnTo>
                  <a:cubicBezTo>
                    <a:pt x="5235" y="74707"/>
                    <a:pt x="5235" y="74707"/>
                    <a:pt x="5235" y="74707"/>
                  </a:cubicBezTo>
                  <a:cubicBezTo>
                    <a:pt x="5235" y="74707"/>
                    <a:pt x="5235" y="74707"/>
                    <a:pt x="5235" y="74707"/>
                  </a:cubicBezTo>
                  <a:cubicBezTo>
                    <a:pt x="5818" y="74707"/>
                    <a:pt x="6981" y="75289"/>
                    <a:pt x="7563" y="75289"/>
                  </a:cubicBezTo>
                  <a:lnTo>
                    <a:pt x="7563" y="75289"/>
                  </a:lnTo>
                  <a:lnTo>
                    <a:pt x="7563" y="75289"/>
                  </a:lnTo>
                  <a:cubicBezTo>
                    <a:pt x="8144" y="75289"/>
                    <a:pt x="8726" y="75289"/>
                    <a:pt x="9308" y="75289"/>
                  </a:cubicBezTo>
                  <a:lnTo>
                    <a:pt x="13380" y="61326"/>
                  </a:lnTo>
                  <a:cubicBezTo>
                    <a:pt x="13380" y="61326"/>
                    <a:pt x="14544" y="65399"/>
                    <a:pt x="15707" y="70635"/>
                  </a:cubicBezTo>
                  <a:cubicBezTo>
                    <a:pt x="15707" y="71216"/>
                    <a:pt x="15707" y="71216"/>
                    <a:pt x="15707" y="71798"/>
                  </a:cubicBezTo>
                  <a:cubicBezTo>
                    <a:pt x="16289" y="73544"/>
                    <a:pt x="16289" y="74707"/>
                    <a:pt x="16871" y="75871"/>
                  </a:cubicBezTo>
                  <a:lnTo>
                    <a:pt x="14544" y="76452"/>
                  </a:lnTo>
                  <a:lnTo>
                    <a:pt x="18035" y="78198"/>
                  </a:lnTo>
                  <a:cubicBezTo>
                    <a:pt x="18616" y="78198"/>
                    <a:pt x="19198" y="78198"/>
                    <a:pt x="20362" y="78198"/>
                  </a:cubicBezTo>
                  <a:cubicBezTo>
                    <a:pt x="21525" y="78198"/>
                    <a:pt x="22688" y="78779"/>
                    <a:pt x="23852" y="78198"/>
                  </a:cubicBezTo>
                  <a:cubicBezTo>
                    <a:pt x="23852" y="78198"/>
                    <a:pt x="23852" y="78198"/>
                    <a:pt x="24434" y="78198"/>
                  </a:cubicBezTo>
                  <a:lnTo>
                    <a:pt x="22107" y="63654"/>
                  </a:lnTo>
                  <a:close/>
                </a:path>
              </a:pathLst>
            </a:custGeom>
            <a:solidFill>
              <a:srgbClr val="F6921E"/>
            </a:solidFill>
            <a:ln w="5818" cap="flat">
              <a:noFill/>
              <a:prstDash val="solid"/>
              <a:miter/>
            </a:ln>
          </p:spPr>
          <p:txBody>
            <a:bodyPr rtlCol="0" anchor="ctr"/>
            <a:lstStyle/>
            <a:p>
              <a:endParaRPr lang="en-US">
                <a:solidFill>
                  <a:srgbClr val="41296C"/>
                </a:solidFill>
              </a:endParaRPr>
            </a:p>
          </p:txBody>
        </p:sp>
        <p:sp>
          <p:nvSpPr>
            <p:cNvPr id="14" name="Freeform 13">
              <a:extLst>
                <a:ext uri="{FF2B5EF4-FFF2-40B4-BE49-F238E27FC236}">
                  <a16:creationId xmlns:a16="http://schemas.microsoft.com/office/drawing/2014/main" id="{0AB9F126-DBCF-57C0-8C69-F4B26779124F}"/>
                </a:ext>
              </a:extLst>
            </p:cNvPr>
            <p:cNvSpPr/>
            <p:nvPr/>
          </p:nvSpPr>
          <p:spPr>
            <a:xfrm>
              <a:off x="5075443" y="2942227"/>
              <a:ext cx="23423" cy="2339"/>
            </a:xfrm>
            <a:custGeom>
              <a:avLst/>
              <a:gdLst>
                <a:gd name="connsiteX0" fmla="*/ 0 w 5817"/>
                <a:gd name="connsiteY0" fmla="*/ 582 h 581"/>
                <a:gd name="connsiteX1" fmla="*/ 0 w 5817"/>
                <a:gd name="connsiteY1" fmla="*/ 0 h 581"/>
                <a:gd name="connsiteX2" fmla="*/ 0 w 5817"/>
                <a:gd name="connsiteY2" fmla="*/ 582 h 581"/>
              </a:gdLst>
              <a:ahLst/>
              <a:cxnLst>
                <a:cxn ang="0">
                  <a:pos x="connsiteX0" y="connsiteY0"/>
                </a:cxn>
                <a:cxn ang="0">
                  <a:pos x="connsiteX1" y="connsiteY1"/>
                </a:cxn>
                <a:cxn ang="0">
                  <a:pos x="connsiteX2" y="connsiteY2"/>
                </a:cxn>
              </a:cxnLst>
              <a:rect l="l" t="t" r="r" b="b"/>
              <a:pathLst>
                <a:path w="5817" h="581">
                  <a:moveTo>
                    <a:pt x="0" y="582"/>
                  </a:moveTo>
                  <a:lnTo>
                    <a:pt x="0" y="0"/>
                  </a:lnTo>
                  <a:lnTo>
                    <a:pt x="0" y="582"/>
                  </a:lnTo>
                  <a:close/>
                </a:path>
              </a:pathLst>
            </a:custGeom>
            <a:solidFill>
              <a:srgbClr val="FBAF19"/>
            </a:solidFill>
            <a:ln w="5818" cap="flat">
              <a:noFill/>
              <a:prstDash val="solid"/>
              <a:miter/>
            </a:ln>
          </p:spPr>
          <p:txBody>
            <a:bodyPr rtlCol="0" anchor="ctr"/>
            <a:lstStyle/>
            <a:p>
              <a:endParaRPr lang="en-US">
                <a:solidFill>
                  <a:srgbClr val="41296C"/>
                </a:solidFill>
              </a:endParaRPr>
            </a:p>
          </p:txBody>
        </p:sp>
        <p:sp>
          <p:nvSpPr>
            <p:cNvPr id="15" name="Freeform 14">
              <a:extLst>
                <a:ext uri="{FF2B5EF4-FFF2-40B4-BE49-F238E27FC236}">
                  <a16:creationId xmlns:a16="http://schemas.microsoft.com/office/drawing/2014/main" id="{2EE649AA-C78E-B66B-8F07-370397B60E22}"/>
                </a:ext>
              </a:extLst>
            </p:cNvPr>
            <p:cNvSpPr/>
            <p:nvPr/>
          </p:nvSpPr>
          <p:spPr>
            <a:xfrm>
              <a:off x="5002823" y="1810779"/>
              <a:ext cx="349037" cy="323267"/>
            </a:xfrm>
            <a:custGeom>
              <a:avLst/>
              <a:gdLst>
                <a:gd name="connsiteX0" fmla="*/ 19780 w 86683"/>
                <a:gd name="connsiteY0" fmla="*/ 77375 h 80283"/>
                <a:gd name="connsiteX1" fmla="*/ 19780 w 86683"/>
                <a:gd name="connsiteY1" fmla="*/ 78538 h 80283"/>
                <a:gd name="connsiteX2" fmla="*/ 20944 w 86683"/>
                <a:gd name="connsiteY2" fmla="*/ 79120 h 80283"/>
                <a:gd name="connsiteX3" fmla="*/ 19780 w 86683"/>
                <a:gd name="connsiteY3" fmla="*/ 79120 h 80283"/>
                <a:gd name="connsiteX4" fmla="*/ 19199 w 86683"/>
                <a:gd name="connsiteY4" fmla="*/ 80284 h 80283"/>
                <a:gd name="connsiteX5" fmla="*/ 18617 w 86683"/>
                <a:gd name="connsiteY5" fmla="*/ 79120 h 80283"/>
                <a:gd name="connsiteX6" fmla="*/ 17453 w 86683"/>
                <a:gd name="connsiteY6" fmla="*/ 79120 h 80283"/>
                <a:gd name="connsiteX7" fmla="*/ 18617 w 86683"/>
                <a:gd name="connsiteY7" fmla="*/ 78538 h 80283"/>
                <a:gd name="connsiteX8" fmla="*/ 18617 w 86683"/>
                <a:gd name="connsiteY8" fmla="*/ 77375 h 80283"/>
                <a:gd name="connsiteX9" fmla="*/ 19780 w 86683"/>
                <a:gd name="connsiteY9" fmla="*/ 77957 h 80283"/>
                <a:gd name="connsiteX10" fmla="*/ 19780 w 86683"/>
                <a:gd name="connsiteY10" fmla="*/ 77375 h 80283"/>
                <a:gd name="connsiteX11" fmla="*/ 1164 w 86683"/>
                <a:gd name="connsiteY11" fmla="*/ 52359 h 80283"/>
                <a:gd name="connsiteX12" fmla="*/ 0 w 86683"/>
                <a:gd name="connsiteY12" fmla="*/ 52359 h 80283"/>
                <a:gd name="connsiteX13" fmla="*/ 1164 w 86683"/>
                <a:gd name="connsiteY13" fmla="*/ 51195 h 80283"/>
                <a:gd name="connsiteX14" fmla="*/ 1164 w 86683"/>
                <a:gd name="connsiteY14" fmla="*/ 50032 h 80283"/>
                <a:gd name="connsiteX15" fmla="*/ 2327 w 86683"/>
                <a:gd name="connsiteY15" fmla="*/ 50614 h 80283"/>
                <a:gd name="connsiteX16" fmla="*/ 3491 w 86683"/>
                <a:gd name="connsiteY16" fmla="*/ 50032 h 80283"/>
                <a:gd name="connsiteX17" fmla="*/ 3491 w 86683"/>
                <a:gd name="connsiteY17" fmla="*/ 51195 h 80283"/>
                <a:gd name="connsiteX18" fmla="*/ 4654 w 86683"/>
                <a:gd name="connsiteY18" fmla="*/ 52359 h 80283"/>
                <a:gd name="connsiteX19" fmla="*/ 3491 w 86683"/>
                <a:gd name="connsiteY19" fmla="*/ 52359 h 80283"/>
                <a:gd name="connsiteX20" fmla="*/ 2909 w 86683"/>
                <a:gd name="connsiteY20" fmla="*/ 53522 h 80283"/>
                <a:gd name="connsiteX21" fmla="*/ 1164 w 86683"/>
                <a:gd name="connsiteY21" fmla="*/ 52359 h 80283"/>
                <a:gd name="connsiteX22" fmla="*/ 4073 w 86683"/>
                <a:gd name="connsiteY22" fmla="*/ 19198 h 80283"/>
                <a:gd name="connsiteX23" fmla="*/ 5818 w 86683"/>
                <a:gd name="connsiteY23" fmla="*/ 20362 h 80283"/>
                <a:gd name="connsiteX24" fmla="*/ 4073 w 86683"/>
                <a:gd name="connsiteY24" fmla="*/ 20944 h 80283"/>
                <a:gd name="connsiteX25" fmla="*/ 3491 w 86683"/>
                <a:gd name="connsiteY25" fmla="*/ 22689 h 80283"/>
                <a:gd name="connsiteX26" fmla="*/ 2327 w 86683"/>
                <a:gd name="connsiteY26" fmla="*/ 20944 h 80283"/>
                <a:gd name="connsiteX27" fmla="*/ 582 w 86683"/>
                <a:gd name="connsiteY27" fmla="*/ 20944 h 80283"/>
                <a:gd name="connsiteX28" fmla="*/ 1746 w 86683"/>
                <a:gd name="connsiteY28" fmla="*/ 19780 h 80283"/>
                <a:gd name="connsiteX29" fmla="*/ 1164 w 86683"/>
                <a:gd name="connsiteY29" fmla="*/ 18035 h 80283"/>
                <a:gd name="connsiteX30" fmla="*/ 2909 w 86683"/>
                <a:gd name="connsiteY30" fmla="*/ 18617 h 80283"/>
                <a:gd name="connsiteX31" fmla="*/ 4654 w 86683"/>
                <a:gd name="connsiteY31" fmla="*/ 17453 h 80283"/>
                <a:gd name="connsiteX32" fmla="*/ 4073 w 86683"/>
                <a:gd name="connsiteY32" fmla="*/ 19198 h 80283"/>
                <a:gd name="connsiteX33" fmla="*/ 47705 w 86683"/>
                <a:gd name="connsiteY33" fmla="*/ 49450 h 80283"/>
                <a:gd name="connsiteX34" fmla="*/ 45960 w 86683"/>
                <a:gd name="connsiteY34" fmla="*/ 49450 h 80283"/>
                <a:gd name="connsiteX35" fmla="*/ 47124 w 86683"/>
                <a:gd name="connsiteY35" fmla="*/ 48287 h 80283"/>
                <a:gd name="connsiteX36" fmla="*/ 46541 w 86683"/>
                <a:gd name="connsiteY36" fmla="*/ 46541 h 80283"/>
                <a:gd name="connsiteX37" fmla="*/ 48287 w 86683"/>
                <a:gd name="connsiteY37" fmla="*/ 47123 h 80283"/>
                <a:gd name="connsiteX38" fmla="*/ 50032 w 86683"/>
                <a:gd name="connsiteY38" fmla="*/ 45960 h 80283"/>
                <a:gd name="connsiteX39" fmla="*/ 50032 w 86683"/>
                <a:gd name="connsiteY39" fmla="*/ 47705 h 80283"/>
                <a:gd name="connsiteX40" fmla="*/ 51777 w 86683"/>
                <a:gd name="connsiteY40" fmla="*/ 48868 h 80283"/>
                <a:gd name="connsiteX41" fmla="*/ 50032 w 86683"/>
                <a:gd name="connsiteY41" fmla="*/ 49450 h 80283"/>
                <a:gd name="connsiteX42" fmla="*/ 49450 w 86683"/>
                <a:gd name="connsiteY42" fmla="*/ 51195 h 80283"/>
                <a:gd name="connsiteX43" fmla="*/ 47705 w 86683"/>
                <a:gd name="connsiteY43" fmla="*/ 49450 h 80283"/>
                <a:gd name="connsiteX44" fmla="*/ 55850 w 86683"/>
                <a:gd name="connsiteY44" fmla="*/ 1164 h 80283"/>
                <a:gd name="connsiteX45" fmla="*/ 55850 w 86683"/>
                <a:gd name="connsiteY45" fmla="*/ 0 h 80283"/>
                <a:gd name="connsiteX46" fmla="*/ 57013 w 86683"/>
                <a:gd name="connsiteY46" fmla="*/ 582 h 80283"/>
                <a:gd name="connsiteX47" fmla="*/ 58177 w 86683"/>
                <a:gd name="connsiteY47" fmla="*/ 0 h 80283"/>
                <a:gd name="connsiteX48" fmla="*/ 58177 w 86683"/>
                <a:gd name="connsiteY48" fmla="*/ 1164 h 80283"/>
                <a:gd name="connsiteX49" fmla="*/ 59341 w 86683"/>
                <a:gd name="connsiteY49" fmla="*/ 2327 h 80283"/>
                <a:gd name="connsiteX50" fmla="*/ 58177 w 86683"/>
                <a:gd name="connsiteY50" fmla="*/ 2327 h 80283"/>
                <a:gd name="connsiteX51" fmla="*/ 57595 w 86683"/>
                <a:gd name="connsiteY51" fmla="*/ 3491 h 80283"/>
                <a:gd name="connsiteX52" fmla="*/ 57013 w 86683"/>
                <a:gd name="connsiteY52" fmla="*/ 2327 h 80283"/>
                <a:gd name="connsiteX53" fmla="*/ 55850 w 86683"/>
                <a:gd name="connsiteY53" fmla="*/ 2327 h 80283"/>
                <a:gd name="connsiteX54" fmla="*/ 55850 w 86683"/>
                <a:gd name="connsiteY54" fmla="*/ 1164 h 80283"/>
                <a:gd name="connsiteX55" fmla="*/ 86102 w 86683"/>
                <a:gd name="connsiteY55" fmla="*/ 59922 h 80283"/>
                <a:gd name="connsiteX56" fmla="*/ 86102 w 86683"/>
                <a:gd name="connsiteY56" fmla="*/ 59922 h 80283"/>
                <a:gd name="connsiteX57" fmla="*/ 86683 w 86683"/>
                <a:gd name="connsiteY57" fmla="*/ 60504 h 80283"/>
                <a:gd name="connsiteX58" fmla="*/ 86102 w 86683"/>
                <a:gd name="connsiteY58" fmla="*/ 60504 h 80283"/>
                <a:gd name="connsiteX59" fmla="*/ 86102 w 86683"/>
                <a:gd name="connsiteY59" fmla="*/ 61085 h 80283"/>
                <a:gd name="connsiteX60" fmla="*/ 86102 w 86683"/>
                <a:gd name="connsiteY60" fmla="*/ 60504 h 80283"/>
                <a:gd name="connsiteX61" fmla="*/ 85520 w 86683"/>
                <a:gd name="connsiteY61" fmla="*/ 60504 h 80283"/>
                <a:gd name="connsiteX62" fmla="*/ 86102 w 86683"/>
                <a:gd name="connsiteY62" fmla="*/ 59922 h 80283"/>
                <a:gd name="connsiteX63" fmla="*/ 86102 w 86683"/>
                <a:gd name="connsiteY63" fmla="*/ 59340 h 80283"/>
                <a:gd name="connsiteX64" fmla="*/ 86102 w 86683"/>
                <a:gd name="connsiteY64" fmla="*/ 59922 h 80283"/>
                <a:gd name="connsiteX65" fmla="*/ 86102 w 86683"/>
                <a:gd name="connsiteY65" fmla="*/ 59922 h 80283"/>
                <a:gd name="connsiteX66" fmla="*/ 67485 w 86683"/>
                <a:gd name="connsiteY66" fmla="*/ 23852 h 80283"/>
                <a:gd name="connsiteX67" fmla="*/ 67485 w 86683"/>
                <a:gd name="connsiteY67" fmla="*/ 22689 h 80283"/>
                <a:gd name="connsiteX68" fmla="*/ 68649 w 86683"/>
                <a:gd name="connsiteY68" fmla="*/ 23271 h 80283"/>
                <a:gd name="connsiteX69" fmla="*/ 69812 w 86683"/>
                <a:gd name="connsiteY69" fmla="*/ 22689 h 80283"/>
                <a:gd name="connsiteX70" fmla="*/ 69812 w 86683"/>
                <a:gd name="connsiteY70" fmla="*/ 23852 h 80283"/>
                <a:gd name="connsiteX71" fmla="*/ 70976 w 86683"/>
                <a:gd name="connsiteY71" fmla="*/ 24434 h 80283"/>
                <a:gd name="connsiteX72" fmla="*/ 69812 w 86683"/>
                <a:gd name="connsiteY72" fmla="*/ 24434 h 80283"/>
                <a:gd name="connsiteX73" fmla="*/ 69230 w 86683"/>
                <a:gd name="connsiteY73" fmla="*/ 25598 h 80283"/>
                <a:gd name="connsiteX74" fmla="*/ 68649 w 86683"/>
                <a:gd name="connsiteY74" fmla="*/ 24434 h 80283"/>
                <a:gd name="connsiteX75" fmla="*/ 67485 w 86683"/>
                <a:gd name="connsiteY75" fmla="*/ 24434 h 80283"/>
                <a:gd name="connsiteX76" fmla="*/ 67485 w 86683"/>
                <a:gd name="connsiteY76" fmla="*/ 23852 h 8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6683" h="80283">
                  <a:moveTo>
                    <a:pt x="19780" y="77375"/>
                  </a:moveTo>
                  <a:lnTo>
                    <a:pt x="19780" y="78538"/>
                  </a:lnTo>
                  <a:lnTo>
                    <a:pt x="20944" y="79120"/>
                  </a:lnTo>
                  <a:lnTo>
                    <a:pt x="19780" y="79120"/>
                  </a:lnTo>
                  <a:lnTo>
                    <a:pt x="19199" y="80284"/>
                  </a:lnTo>
                  <a:lnTo>
                    <a:pt x="18617" y="79120"/>
                  </a:lnTo>
                  <a:lnTo>
                    <a:pt x="17453" y="79120"/>
                  </a:lnTo>
                  <a:lnTo>
                    <a:pt x="18617" y="78538"/>
                  </a:lnTo>
                  <a:lnTo>
                    <a:pt x="18617" y="77375"/>
                  </a:lnTo>
                  <a:lnTo>
                    <a:pt x="19780" y="77957"/>
                  </a:lnTo>
                  <a:lnTo>
                    <a:pt x="19780" y="77375"/>
                  </a:lnTo>
                  <a:close/>
                  <a:moveTo>
                    <a:pt x="1164" y="52359"/>
                  </a:moveTo>
                  <a:lnTo>
                    <a:pt x="0" y="52359"/>
                  </a:lnTo>
                  <a:lnTo>
                    <a:pt x="1164" y="51195"/>
                  </a:lnTo>
                  <a:lnTo>
                    <a:pt x="1164" y="50032"/>
                  </a:lnTo>
                  <a:lnTo>
                    <a:pt x="2327" y="50614"/>
                  </a:lnTo>
                  <a:lnTo>
                    <a:pt x="3491" y="50032"/>
                  </a:lnTo>
                  <a:lnTo>
                    <a:pt x="3491" y="51195"/>
                  </a:lnTo>
                  <a:lnTo>
                    <a:pt x="4654" y="52359"/>
                  </a:lnTo>
                  <a:lnTo>
                    <a:pt x="3491" y="52359"/>
                  </a:lnTo>
                  <a:lnTo>
                    <a:pt x="2909" y="53522"/>
                  </a:lnTo>
                  <a:lnTo>
                    <a:pt x="1164" y="52359"/>
                  </a:lnTo>
                  <a:close/>
                  <a:moveTo>
                    <a:pt x="4073" y="19198"/>
                  </a:moveTo>
                  <a:lnTo>
                    <a:pt x="5818" y="20362"/>
                  </a:lnTo>
                  <a:lnTo>
                    <a:pt x="4073" y="20944"/>
                  </a:lnTo>
                  <a:lnTo>
                    <a:pt x="3491" y="22689"/>
                  </a:lnTo>
                  <a:lnTo>
                    <a:pt x="2327" y="20944"/>
                  </a:lnTo>
                  <a:lnTo>
                    <a:pt x="582" y="20944"/>
                  </a:lnTo>
                  <a:lnTo>
                    <a:pt x="1746" y="19780"/>
                  </a:lnTo>
                  <a:lnTo>
                    <a:pt x="1164" y="18035"/>
                  </a:lnTo>
                  <a:lnTo>
                    <a:pt x="2909" y="18617"/>
                  </a:lnTo>
                  <a:lnTo>
                    <a:pt x="4654" y="17453"/>
                  </a:lnTo>
                  <a:lnTo>
                    <a:pt x="4073" y="19198"/>
                  </a:lnTo>
                  <a:close/>
                  <a:moveTo>
                    <a:pt x="47705" y="49450"/>
                  </a:moveTo>
                  <a:lnTo>
                    <a:pt x="45960" y="49450"/>
                  </a:lnTo>
                  <a:lnTo>
                    <a:pt x="47124" y="48287"/>
                  </a:lnTo>
                  <a:lnTo>
                    <a:pt x="46541" y="46541"/>
                  </a:lnTo>
                  <a:lnTo>
                    <a:pt x="48287" y="47123"/>
                  </a:lnTo>
                  <a:lnTo>
                    <a:pt x="50032" y="45960"/>
                  </a:lnTo>
                  <a:lnTo>
                    <a:pt x="50032" y="47705"/>
                  </a:lnTo>
                  <a:lnTo>
                    <a:pt x="51777" y="48868"/>
                  </a:lnTo>
                  <a:lnTo>
                    <a:pt x="50032" y="49450"/>
                  </a:lnTo>
                  <a:lnTo>
                    <a:pt x="49450" y="51195"/>
                  </a:lnTo>
                  <a:lnTo>
                    <a:pt x="47705" y="49450"/>
                  </a:lnTo>
                  <a:close/>
                  <a:moveTo>
                    <a:pt x="55850" y="1164"/>
                  </a:moveTo>
                  <a:lnTo>
                    <a:pt x="55850" y="0"/>
                  </a:lnTo>
                  <a:lnTo>
                    <a:pt x="57013" y="582"/>
                  </a:lnTo>
                  <a:lnTo>
                    <a:pt x="58177" y="0"/>
                  </a:lnTo>
                  <a:lnTo>
                    <a:pt x="58177" y="1164"/>
                  </a:lnTo>
                  <a:lnTo>
                    <a:pt x="59341" y="2327"/>
                  </a:lnTo>
                  <a:lnTo>
                    <a:pt x="58177" y="2327"/>
                  </a:lnTo>
                  <a:lnTo>
                    <a:pt x="57595" y="3491"/>
                  </a:lnTo>
                  <a:lnTo>
                    <a:pt x="57013" y="2327"/>
                  </a:lnTo>
                  <a:lnTo>
                    <a:pt x="55850" y="2327"/>
                  </a:lnTo>
                  <a:lnTo>
                    <a:pt x="55850" y="1164"/>
                  </a:lnTo>
                  <a:close/>
                  <a:moveTo>
                    <a:pt x="86102" y="59922"/>
                  </a:moveTo>
                  <a:lnTo>
                    <a:pt x="86102" y="59922"/>
                  </a:lnTo>
                  <a:lnTo>
                    <a:pt x="86683" y="60504"/>
                  </a:lnTo>
                  <a:lnTo>
                    <a:pt x="86102" y="60504"/>
                  </a:lnTo>
                  <a:lnTo>
                    <a:pt x="86102" y="61085"/>
                  </a:lnTo>
                  <a:lnTo>
                    <a:pt x="86102" y="60504"/>
                  </a:lnTo>
                  <a:lnTo>
                    <a:pt x="85520" y="60504"/>
                  </a:lnTo>
                  <a:lnTo>
                    <a:pt x="86102" y="59922"/>
                  </a:lnTo>
                  <a:lnTo>
                    <a:pt x="86102" y="59340"/>
                  </a:lnTo>
                  <a:lnTo>
                    <a:pt x="86102" y="59922"/>
                  </a:lnTo>
                  <a:lnTo>
                    <a:pt x="86102" y="59922"/>
                  </a:lnTo>
                  <a:close/>
                  <a:moveTo>
                    <a:pt x="67485" y="23852"/>
                  </a:moveTo>
                  <a:lnTo>
                    <a:pt x="67485" y="22689"/>
                  </a:lnTo>
                  <a:lnTo>
                    <a:pt x="68649" y="23271"/>
                  </a:lnTo>
                  <a:lnTo>
                    <a:pt x="69812" y="22689"/>
                  </a:lnTo>
                  <a:lnTo>
                    <a:pt x="69812" y="23852"/>
                  </a:lnTo>
                  <a:lnTo>
                    <a:pt x="70976" y="24434"/>
                  </a:lnTo>
                  <a:lnTo>
                    <a:pt x="69812" y="24434"/>
                  </a:lnTo>
                  <a:lnTo>
                    <a:pt x="69230" y="25598"/>
                  </a:lnTo>
                  <a:lnTo>
                    <a:pt x="68649" y="24434"/>
                  </a:lnTo>
                  <a:lnTo>
                    <a:pt x="67485" y="24434"/>
                  </a:lnTo>
                  <a:lnTo>
                    <a:pt x="67485" y="23852"/>
                  </a:lnTo>
                  <a:close/>
                </a:path>
              </a:pathLst>
            </a:custGeom>
            <a:solidFill>
              <a:srgbClr val="FFFFFF"/>
            </a:solidFill>
            <a:ln w="5818" cap="flat">
              <a:noFill/>
              <a:prstDash val="solid"/>
              <a:miter/>
            </a:ln>
          </p:spPr>
          <p:txBody>
            <a:bodyPr rtlCol="0" anchor="ctr"/>
            <a:lstStyle/>
            <a:p>
              <a:endParaRPr lang="en-US">
                <a:solidFill>
                  <a:srgbClr val="41296C"/>
                </a:solidFill>
              </a:endParaRPr>
            </a:p>
          </p:txBody>
        </p:sp>
        <p:sp>
          <p:nvSpPr>
            <p:cNvPr id="16" name="Freeform 15">
              <a:extLst>
                <a:ext uri="{FF2B5EF4-FFF2-40B4-BE49-F238E27FC236}">
                  <a16:creationId xmlns:a16="http://schemas.microsoft.com/office/drawing/2014/main" id="{CD837924-33AE-D77C-9429-D2FCB837FBEB}"/>
                </a:ext>
              </a:extLst>
            </p:cNvPr>
            <p:cNvSpPr/>
            <p:nvPr/>
          </p:nvSpPr>
          <p:spPr>
            <a:xfrm>
              <a:off x="5452590" y="2162159"/>
              <a:ext cx="248308" cy="231908"/>
            </a:xfrm>
            <a:custGeom>
              <a:avLst/>
              <a:gdLst>
                <a:gd name="connsiteX0" fmla="*/ 24434 w 61667"/>
                <a:gd name="connsiteY0" fmla="*/ 55268 h 57594"/>
                <a:gd name="connsiteX1" fmla="*/ 24434 w 61667"/>
                <a:gd name="connsiteY1" fmla="*/ 55850 h 57594"/>
                <a:gd name="connsiteX2" fmla="*/ 25016 w 61667"/>
                <a:gd name="connsiteY2" fmla="*/ 56431 h 57594"/>
                <a:gd name="connsiteX3" fmla="*/ 24434 w 61667"/>
                <a:gd name="connsiteY3" fmla="*/ 57013 h 57594"/>
                <a:gd name="connsiteX4" fmla="*/ 24434 w 61667"/>
                <a:gd name="connsiteY4" fmla="*/ 57595 h 57594"/>
                <a:gd name="connsiteX5" fmla="*/ 23852 w 61667"/>
                <a:gd name="connsiteY5" fmla="*/ 57013 h 57594"/>
                <a:gd name="connsiteX6" fmla="*/ 23271 w 61667"/>
                <a:gd name="connsiteY6" fmla="*/ 57013 h 57594"/>
                <a:gd name="connsiteX7" fmla="*/ 23852 w 61667"/>
                <a:gd name="connsiteY7" fmla="*/ 56431 h 57594"/>
                <a:gd name="connsiteX8" fmla="*/ 23271 w 61667"/>
                <a:gd name="connsiteY8" fmla="*/ 55850 h 57594"/>
                <a:gd name="connsiteX9" fmla="*/ 23852 w 61667"/>
                <a:gd name="connsiteY9" fmla="*/ 55850 h 57594"/>
                <a:gd name="connsiteX10" fmla="*/ 24434 w 61667"/>
                <a:gd name="connsiteY10" fmla="*/ 55268 h 57594"/>
                <a:gd name="connsiteX11" fmla="*/ 8145 w 61667"/>
                <a:gd name="connsiteY11" fmla="*/ 43632 h 57594"/>
                <a:gd name="connsiteX12" fmla="*/ 6981 w 61667"/>
                <a:gd name="connsiteY12" fmla="*/ 43632 h 57594"/>
                <a:gd name="connsiteX13" fmla="*/ 8145 w 61667"/>
                <a:gd name="connsiteY13" fmla="*/ 43632 h 57594"/>
                <a:gd name="connsiteX14" fmla="*/ 6981 w 61667"/>
                <a:gd name="connsiteY14" fmla="*/ 42469 h 57594"/>
                <a:gd name="connsiteX15" fmla="*/ 8145 w 61667"/>
                <a:gd name="connsiteY15" fmla="*/ 42469 h 57594"/>
                <a:gd name="connsiteX16" fmla="*/ 8726 w 61667"/>
                <a:gd name="connsiteY16" fmla="*/ 41887 h 57594"/>
                <a:gd name="connsiteX17" fmla="*/ 8726 w 61667"/>
                <a:gd name="connsiteY17" fmla="*/ 42469 h 57594"/>
                <a:gd name="connsiteX18" fmla="*/ 9308 w 61667"/>
                <a:gd name="connsiteY18" fmla="*/ 43051 h 57594"/>
                <a:gd name="connsiteX19" fmla="*/ 8726 w 61667"/>
                <a:gd name="connsiteY19" fmla="*/ 43632 h 57594"/>
                <a:gd name="connsiteX20" fmla="*/ 8726 w 61667"/>
                <a:gd name="connsiteY20" fmla="*/ 44214 h 57594"/>
                <a:gd name="connsiteX21" fmla="*/ 8145 w 61667"/>
                <a:gd name="connsiteY21" fmla="*/ 43632 h 57594"/>
                <a:gd name="connsiteX22" fmla="*/ 2327 w 61667"/>
                <a:gd name="connsiteY22" fmla="*/ 22689 h 57594"/>
                <a:gd name="connsiteX23" fmla="*/ 3490 w 61667"/>
                <a:gd name="connsiteY23" fmla="*/ 23271 h 57594"/>
                <a:gd name="connsiteX24" fmla="*/ 2327 w 61667"/>
                <a:gd name="connsiteY24" fmla="*/ 23852 h 57594"/>
                <a:gd name="connsiteX25" fmla="*/ 2327 w 61667"/>
                <a:gd name="connsiteY25" fmla="*/ 25016 h 57594"/>
                <a:gd name="connsiteX26" fmla="*/ 1163 w 61667"/>
                <a:gd name="connsiteY26" fmla="*/ 24434 h 57594"/>
                <a:gd name="connsiteX27" fmla="*/ 0 w 61667"/>
                <a:gd name="connsiteY27" fmla="*/ 24434 h 57594"/>
                <a:gd name="connsiteX28" fmla="*/ 582 w 61667"/>
                <a:gd name="connsiteY28" fmla="*/ 23271 h 57594"/>
                <a:gd name="connsiteX29" fmla="*/ 0 w 61667"/>
                <a:gd name="connsiteY29" fmla="*/ 22107 h 57594"/>
                <a:gd name="connsiteX30" fmla="*/ 1163 w 61667"/>
                <a:gd name="connsiteY30" fmla="*/ 22107 h 57594"/>
                <a:gd name="connsiteX31" fmla="*/ 2327 w 61667"/>
                <a:gd name="connsiteY31" fmla="*/ 20944 h 57594"/>
                <a:gd name="connsiteX32" fmla="*/ 2327 w 61667"/>
                <a:gd name="connsiteY32" fmla="*/ 22689 h 57594"/>
                <a:gd name="connsiteX33" fmla="*/ 36069 w 61667"/>
                <a:gd name="connsiteY33" fmla="*/ 31997 h 57594"/>
                <a:gd name="connsiteX34" fmla="*/ 34906 w 61667"/>
                <a:gd name="connsiteY34" fmla="*/ 31997 h 57594"/>
                <a:gd name="connsiteX35" fmla="*/ 35488 w 61667"/>
                <a:gd name="connsiteY35" fmla="*/ 30834 h 57594"/>
                <a:gd name="connsiteX36" fmla="*/ 34906 w 61667"/>
                <a:gd name="connsiteY36" fmla="*/ 29670 h 57594"/>
                <a:gd name="connsiteX37" fmla="*/ 36069 w 61667"/>
                <a:gd name="connsiteY37" fmla="*/ 29670 h 57594"/>
                <a:gd name="connsiteX38" fmla="*/ 37233 w 61667"/>
                <a:gd name="connsiteY38" fmla="*/ 28507 h 57594"/>
                <a:gd name="connsiteX39" fmla="*/ 37233 w 61667"/>
                <a:gd name="connsiteY39" fmla="*/ 29670 h 57594"/>
                <a:gd name="connsiteX40" fmla="*/ 38396 w 61667"/>
                <a:gd name="connsiteY40" fmla="*/ 30252 h 57594"/>
                <a:gd name="connsiteX41" fmla="*/ 37233 w 61667"/>
                <a:gd name="connsiteY41" fmla="*/ 30834 h 57594"/>
                <a:gd name="connsiteX42" fmla="*/ 37233 w 61667"/>
                <a:gd name="connsiteY42" fmla="*/ 31997 h 57594"/>
                <a:gd name="connsiteX43" fmla="*/ 36069 w 61667"/>
                <a:gd name="connsiteY43" fmla="*/ 31997 h 57594"/>
                <a:gd name="connsiteX44" fmla="*/ 30833 w 61667"/>
                <a:gd name="connsiteY44" fmla="*/ 1164 h 57594"/>
                <a:gd name="connsiteX45" fmla="*/ 30252 w 61667"/>
                <a:gd name="connsiteY45" fmla="*/ 582 h 57594"/>
                <a:gd name="connsiteX46" fmla="*/ 31416 w 61667"/>
                <a:gd name="connsiteY46" fmla="*/ 582 h 57594"/>
                <a:gd name="connsiteX47" fmla="*/ 31997 w 61667"/>
                <a:gd name="connsiteY47" fmla="*/ 0 h 57594"/>
                <a:gd name="connsiteX48" fmla="*/ 31997 w 61667"/>
                <a:gd name="connsiteY48" fmla="*/ 582 h 57594"/>
                <a:gd name="connsiteX49" fmla="*/ 32579 w 61667"/>
                <a:gd name="connsiteY49" fmla="*/ 1164 h 57594"/>
                <a:gd name="connsiteX50" fmla="*/ 31997 w 61667"/>
                <a:gd name="connsiteY50" fmla="*/ 1745 h 57594"/>
                <a:gd name="connsiteX51" fmla="*/ 31997 w 61667"/>
                <a:gd name="connsiteY51" fmla="*/ 2327 h 57594"/>
                <a:gd name="connsiteX52" fmla="*/ 30833 w 61667"/>
                <a:gd name="connsiteY52" fmla="*/ 1164 h 57594"/>
                <a:gd name="connsiteX53" fmla="*/ 30252 w 61667"/>
                <a:gd name="connsiteY53" fmla="*/ 1745 h 57594"/>
                <a:gd name="connsiteX54" fmla="*/ 30833 w 61667"/>
                <a:gd name="connsiteY54" fmla="*/ 1164 h 57594"/>
                <a:gd name="connsiteX55" fmla="*/ 61667 w 61667"/>
                <a:gd name="connsiteY55" fmla="*/ 30834 h 57594"/>
                <a:gd name="connsiteX56" fmla="*/ 61667 w 61667"/>
                <a:gd name="connsiteY56" fmla="*/ 30834 h 57594"/>
                <a:gd name="connsiteX57" fmla="*/ 61667 w 61667"/>
                <a:gd name="connsiteY57" fmla="*/ 30834 h 57594"/>
                <a:gd name="connsiteX58" fmla="*/ 61667 w 61667"/>
                <a:gd name="connsiteY58" fmla="*/ 31415 h 57594"/>
                <a:gd name="connsiteX59" fmla="*/ 61667 w 61667"/>
                <a:gd name="connsiteY59" fmla="*/ 31997 h 57594"/>
                <a:gd name="connsiteX60" fmla="*/ 61667 w 61667"/>
                <a:gd name="connsiteY60" fmla="*/ 31997 h 57594"/>
                <a:gd name="connsiteX61" fmla="*/ 61085 w 61667"/>
                <a:gd name="connsiteY61" fmla="*/ 31997 h 57594"/>
                <a:gd name="connsiteX62" fmla="*/ 61667 w 61667"/>
                <a:gd name="connsiteY62" fmla="*/ 30834 h 57594"/>
                <a:gd name="connsiteX63" fmla="*/ 61085 w 61667"/>
                <a:gd name="connsiteY63" fmla="*/ 30834 h 57594"/>
                <a:gd name="connsiteX64" fmla="*/ 61667 w 61667"/>
                <a:gd name="connsiteY64" fmla="*/ 30834 h 57594"/>
                <a:gd name="connsiteX65" fmla="*/ 61667 w 61667"/>
                <a:gd name="connsiteY65" fmla="*/ 30834 h 57594"/>
                <a:gd name="connsiteX66" fmla="*/ 43051 w 61667"/>
                <a:gd name="connsiteY66" fmla="*/ 12217 h 57594"/>
                <a:gd name="connsiteX67" fmla="*/ 42469 w 61667"/>
                <a:gd name="connsiteY67" fmla="*/ 11635 h 57594"/>
                <a:gd name="connsiteX68" fmla="*/ 43051 w 61667"/>
                <a:gd name="connsiteY68" fmla="*/ 12217 h 57594"/>
                <a:gd name="connsiteX69" fmla="*/ 44214 w 61667"/>
                <a:gd name="connsiteY69" fmla="*/ 11054 h 57594"/>
                <a:gd name="connsiteX70" fmla="*/ 44214 w 61667"/>
                <a:gd name="connsiteY70" fmla="*/ 11635 h 57594"/>
                <a:gd name="connsiteX71" fmla="*/ 44796 w 61667"/>
                <a:gd name="connsiteY71" fmla="*/ 11635 h 57594"/>
                <a:gd name="connsiteX72" fmla="*/ 44214 w 61667"/>
                <a:gd name="connsiteY72" fmla="*/ 12217 h 57594"/>
                <a:gd name="connsiteX73" fmla="*/ 44214 w 61667"/>
                <a:gd name="connsiteY73" fmla="*/ 12799 h 57594"/>
                <a:gd name="connsiteX74" fmla="*/ 43051 w 61667"/>
                <a:gd name="connsiteY74" fmla="*/ 12217 h 57594"/>
                <a:gd name="connsiteX75" fmla="*/ 42469 w 61667"/>
                <a:gd name="connsiteY75" fmla="*/ 12799 h 57594"/>
                <a:gd name="connsiteX76" fmla="*/ 43051 w 61667"/>
                <a:gd name="connsiteY76" fmla="*/ 12217 h 5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1667" h="57594">
                  <a:moveTo>
                    <a:pt x="24434" y="55268"/>
                  </a:moveTo>
                  <a:lnTo>
                    <a:pt x="24434" y="55850"/>
                  </a:lnTo>
                  <a:lnTo>
                    <a:pt x="25016" y="56431"/>
                  </a:lnTo>
                  <a:lnTo>
                    <a:pt x="24434" y="57013"/>
                  </a:lnTo>
                  <a:lnTo>
                    <a:pt x="24434" y="57595"/>
                  </a:lnTo>
                  <a:lnTo>
                    <a:pt x="23852" y="57013"/>
                  </a:lnTo>
                  <a:lnTo>
                    <a:pt x="23271" y="57013"/>
                  </a:lnTo>
                  <a:lnTo>
                    <a:pt x="23852" y="56431"/>
                  </a:lnTo>
                  <a:lnTo>
                    <a:pt x="23271" y="55850"/>
                  </a:lnTo>
                  <a:lnTo>
                    <a:pt x="23852" y="55850"/>
                  </a:lnTo>
                  <a:lnTo>
                    <a:pt x="24434" y="55268"/>
                  </a:lnTo>
                  <a:close/>
                  <a:moveTo>
                    <a:pt x="8145" y="43632"/>
                  </a:moveTo>
                  <a:lnTo>
                    <a:pt x="6981" y="43632"/>
                  </a:lnTo>
                  <a:lnTo>
                    <a:pt x="8145" y="43632"/>
                  </a:lnTo>
                  <a:lnTo>
                    <a:pt x="6981" y="42469"/>
                  </a:lnTo>
                  <a:lnTo>
                    <a:pt x="8145" y="42469"/>
                  </a:lnTo>
                  <a:lnTo>
                    <a:pt x="8726" y="41887"/>
                  </a:lnTo>
                  <a:lnTo>
                    <a:pt x="8726" y="42469"/>
                  </a:lnTo>
                  <a:lnTo>
                    <a:pt x="9308" y="43051"/>
                  </a:lnTo>
                  <a:lnTo>
                    <a:pt x="8726" y="43632"/>
                  </a:lnTo>
                  <a:lnTo>
                    <a:pt x="8726" y="44214"/>
                  </a:lnTo>
                  <a:lnTo>
                    <a:pt x="8145" y="43632"/>
                  </a:lnTo>
                  <a:close/>
                  <a:moveTo>
                    <a:pt x="2327" y="22689"/>
                  </a:moveTo>
                  <a:lnTo>
                    <a:pt x="3490" y="23271"/>
                  </a:lnTo>
                  <a:lnTo>
                    <a:pt x="2327" y="23852"/>
                  </a:lnTo>
                  <a:lnTo>
                    <a:pt x="2327" y="25016"/>
                  </a:lnTo>
                  <a:lnTo>
                    <a:pt x="1163" y="24434"/>
                  </a:lnTo>
                  <a:lnTo>
                    <a:pt x="0" y="24434"/>
                  </a:lnTo>
                  <a:lnTo>
                    <a:pt x="582" y="23271"/>
                  </a:lnTo>
                  <a:lnTo>
                    <a:pt x="0" y="22107"/>
                  </a:lnTo>
                  <a:lnTo>
                    <a:pt x="1163" y="22107"/>
                  </a:lnTo>
                  <a:lnTo>
                    <a:pt x="2327" y="20944"/>
                  </a:lnTo>
                  <a:lnTo>
                    <a:pt x="2327" y="22689"/>
                  </a:lnTo>
                  <a:close/>
                  <a:moveTo>
                    <a:pt x="36069" y="31997"/>
                  </a:moveTo>
                  <a:lnTo>
                    <a:pt x="34906" y="31997"/>
                  </a:lnTo>
                  <a:lnTo>
                    <a:pt x="35488" y="30834"/>
                  </a:lnTo>
                  <a:lnTo>
                    <a:pt x="34906" y="29670"/>
                  </a:lnTo>
                  <a:lnTo>
                    <a:pt x="36069" y="29670"/>
                  </a:lnTo>
                  <a:lnTo>
                    <a:pt x="37233" y="28507"/>
                  </a:lnTo>
                  <a:lnTo>
                    <a:pt x="37233" y="29670"/>
                  </a:lnTo>
                  <a:lnTo>
                    <a:pt x="38396" y="30252"/>
                  </a:lnTo>
                  <a:lnTo>
                    <a:pt x="37233" y="30834"/>
                  </a:lnTo>
                  <a:lnTo>
                    <a:pt x="37233" y="31997"/>
                  </a:lnTo>
                  <a:lnTo>
                    <a:pt x="36069" y="31997"/>
                  </a:lnTo>
                  <a:close/>
                  <a:moveTo>
                    <a:pt x="30833" y="1164"/>
                  </a:moveTo>
                  <a:lnTo>
                    <a:pt x="30252" y="582"/>
                  </a:lnTo>
                  <a:lnTo>
                    <a:pt x="31416" y="582"/>
                  </a:lnTo>
                  <a:lnTo>
                    <a:pt x="31997" y="0"/>
                  </a:lnTo>
                  <a:lnTo>
                    <a:pt x="31997" y="582"/>
                  </a:lnTo>
                  <a:lnTo>
                    <a:pt x="32579" y="1164"/>
                  </a:lnTo>
                  <a:lnTo>
                    <a:pt x="31997" y="1745"/>
                  </a:lnTo>
                  <a:lnTo>
                    <a:pt x="31997" y="2327"/>
                  </a:lnTo>
                  <a:lnTo>
                    <a:pt x="30833" y="1164"/>
                  </a:lnTo>
                  <a:lnTo>
                    <a:pt x="30252" y="1745"/>
                  </a:lnTo>
                  <a:lnTo>
                    <a:pt x="30833" y="1164"/>
                  </a:lnTo>
                  <a:close/>
                  <a:moveTo>
                    <a:pt x="61667" y="30834"/>
                  </a:moveTo>
                  <a:lnTo>
                    <a:pt x="61667" y="30834"/>
                  </a:lnTo>
                  <a:lnTo>
                    <a:pt x="61667" y="30834"/>
                  </a:lnTo>
                  <a:lnTo>
                    <a:pt x="61667" y="31415"/>
                  </a:lnTo>
                  <a:lnTo>
                    <a:pt x="61667" y="31997"/>
                  </a:lnTo>
                  <a:lnTo>
                    <a:pt x="61667" y="31997"/>
                  </a:lnTo>
                  <a:lnTo>
                    <a:pt x="61085" y="31997"/>
                  </a:lnTo>
                  <a:lnTo>
                    <a:pt x="61667" y="30834"/>
                  </a:lnTo>
                  <a:lnTo>
                    <a:pt x="61085" y="30834"/>
                  </a:lnTo>
                  <a:lnTo>
                    <a:pt x="61667" y="30834"/>
                  </a:lnTo>
                  <a:lnTo>
                    <a:pt x="61667" y="30834"/>
                  </a:lnTo>
                  <a:close/>
                  <a:moveTo>
                    <a:pt x="43051" y="12217"/>
                  </a:moveTo>
                  <a:lnTo>
                    <a:pt x="42469" y="11635"/>
                  </a:lnTo>
                  <a:lnTo>
                    <a:pt x="43051" y="12217"/>
                  </a:lnTo>
                  <a:lnTo>
                    <a:pt x="44214" y="11054"/>
                  </a:lnTo>
                  <a:lnTo>
                    <a:pt x="44214" y="11635"/>
                  </a:lnTo>
                  <a:lnTo>
                    <a:pt x="44796" y="11635"/>
                  </a:lnTo>
                  <a:lnTo>
                    <a:pt x="44214" y="12217"/>
                  </a:lnTo>
                  <a:lnTo>
                    <a:pt x="44214" y="12799"/>
                  </a:lnTo>
                  <a:lnTo>
                    <a:pt x="43051" y="12217"/>
                  </a:lnTo>
                  <a:lnTo>
                    <a:pt x="42469" y="12799"/>
                  </a:lnTo>
                  <a:lnTo>
                    <a:pt x="43051" y="12217"/>
                  </a:lnTo>
                  <a:close/>
                </a:path>
              </a:pathLst>
            </a:custGeom>
            <a:solidFill>
              <a:srgbClr val="FFFFFF"/>
            </a:solidFill>
            <a:ln w="5818" cap="flat">
              <a:noFill/>
              <a:prstDash val="solid"/>
              <a:miter/>
            </a:ln>
          </p:spPr>
          <p:txBody>
            <a:bodyPr rtlCol="0" anchor="ctr"/>
            <a:lstStyle/>
            <a:p>
              <a:endParaRPr lang="en-US">
                <a:solidFill>
                  <a:srgbClr val="41296C"/>
                </a:solidFill>
              </a:endParaRPr>
            </a:p>
          </p:txBody>
        </p:sp>
        <p:sp>
          <p:nvSpPr>
            <p:cNvPr id="17" name="Freeform 16">
              <a:extLst>
                <a:ext uri="{FF2B5EF4-FFF2-40B4-BE49-F238E27FC236}">
                  <a16:creationId xmlns:a16="http://schemas.microsoft.com/office/drawing/2014/main" id="{30543BB1-E0BB-0AFF-02D3-58427EC3DAF8}"/>
                </a:ext>
              </a:extLst>
            </p:cNvPr>
            <p:cNvSpPr/>
            <p:nvPr/>
          </p:nvSpPr>
          <p:spPr>
            <a:xfrm>
              <a:off x="5736038" y="2164503"/>
              <a:ext cx="220198" cy="194428"/>
            </a:xfrm>
            <a:custGeom>
              <a:avLst/>
              <a:gdLst>
                <a:gd name="connsiteX0" fmla="*/ 44214 w 54686"/>
                <a:gd name="connsiteY0" fmla="*/ 1745 h 48286"/>
                <a:gd name="connsiteX1" fmla="*/ 44214 w 54686"/>
                <a:gd name="connsiteY1" fmla="*/ 1164 h 48286"/>
                <a:gd name="connsiteX2" fmla="*/ 43632 w 54686"/>
                <a:gd name="connsiteY2" fmla="*/ 582 h 48286"/>
                <a:gd name="connsiteX3" fmla="*/ 44214 w 54686"/>
                <a:gd name="connsiteY3" fmla="*/ 582 h 48286"/>
                <a:gd name="connsiteX4" fmla="*/ 44796 w 54686"/>
                <a:gd name="connsiteY4" fmla="*/ 0 h 48286"/>
                <a:gd name="connsiteX5" fmla="*/ 45378 w 54686"/>
                <a:gd name="connsiteY5" fmla="*/ 582 h 48286"/>
                <a:gd name="connsiteX6" fmla="*/ 45960 w 54686"/>
                <a:gd name="connsiteY6" fmla="*/ 582 h 48286"/>
                <a:gd name="connsiteX7" fmla="*/ 45378 w 54686"/>
                <a:gd name="connsiteY7" fmla="*/ 1164 h 48286"/>
                <a:gd name="connsiteX8" fmla="*/ 45378 w 54686"/>
                <a:gd name="connsiteY8" fmla="*/ 1745 h 48286"/>
                <a:gd name="connsiteX9" fmla="*/ 44796 w 54686"/>
                <a:gd name="connsiteY9" fmla="*/ 1164 h 48286"/>
                <a:gd name="connsiteX10" fmla="*/ 44214 w 54686"/>
                <a:gd name="connsiteY10" fmla="*/ 1745 h 48286"/>
                <a:gd name="connsiteX11" fmla="*/ 54105 w 54686"/>
                <a:gd name="connsiteY11" fmla="*/ 19780 h 48286"/>
                <a:gd name="connsiteX12" fmla="*/ 54686 w 54686"/>
                <a:gd name="connsiteY12" fmla="*/ 19780 h 48286"/>
                <a:gd name="connsiteX13" fmla="*/ 54105 w 54686"/>
                <a:gd name="connsiteY13" fmla="*/ 20362 h 48286"/>
                <a:gd name="connsiteX14" fmla="*/ 54105 w 54686"/>
                <a:gd name="connsiteY14" fmla="*/ 20944 h 48286"/>
                <a:gd name="connsiteX15" fmla="*/ 53522 w 54686"/>
                <a:gd name="connsiteY15" fmla="*/ 20362 h 48286"/>
                <a:gd name="connsiteX16" fmla="*/ 52941 w 54686"/>
                <a:gd name="connsiteY16" fmla="*/ 20944 h 48286"/>
                <a:gd name="connsiteX17" fmla="*/ 52941 w 54686"/>
                <a:gd name="connsiteY17" fmla="*/ 20362 h 48286"/>
                <a:gd name="connsiteX18" fmla="*/ 52359 w 54686"/>
                <a:gd name="connsiteY18" fmla="*/ 19780 h 48286"/>
                <a:gd name="connsiteX19" fmla="*/ 53522 w 54686"/>
                <a:gd name="connsiteY19" fmla="*/ 19780 h 48286"/>
                <a:gd name="connsiteX20" fmla="*/ 54105 w 54686"/>
                <a:gd name="connsiteY20" fmla="*/ 19198 h 48286"/>
                <a:gd name="connsiteX21" fmla="*/ 54105 w 54686"/>
                <a:gd name="connsiteY21" fmla="*/ 19780 h 48286"/>
                <a:gd name="connsiteX22" fmla="*/ 49450 w 54686"/>
                <a:gd name="connsiteY22" fmla="*/ 40724 h 48286"/>
                <a:gd name="connsiteX23" fmla="*/ 48869 w 54686"/>
                <a:gd name="connsiteY23" fmla="*/ 39560 h 48286"/>
                <a:gd name="connsiteX24" fmla="*/ 50032 w 54686"/>
                <a:gd name="connsiteY24" fmla="*/ 39560 h 48286"/>
                <a:gd name="connsiteX25" fmla="*/ 50613 w 54686"/>
                <a:gd name="connsiteY25" fmla="*/ 38397 h 48286"/>
                <a:gd name="connsiteX26" fmla="*/ 51196 w 54686"/>
                <a:gd name="connsiteY26" fmla="*/ 39560 h 48286"/>
                <a:gd name="connsiteX27" fmla="*/ 52359 w 54686"/>
                <a:gd name="connsiteY27" fmla="*/ 40142 h 48286"/>
                <a:gd name="connsiteX28" fmla="*/ 51196 w 54686"/>
                <a:gd name="connsiteY28" fmla="*/ 40724 h 48286"/>
                <a:gd name="connsiteX29" fmla="*/ 51196 w 54686"/>
                <a:gd name="connsiteY29" fmla="*/ 41887 h 48286"/>
                <a:gd name="connsiteX30" fmla="*/ 50032 w 54686"/>
                <a:gd name="connsiteY30" fmla="*/ 41305 h 48286"/>
                <a:gd name="connsiteX31" fmla="*/ 48869 w 54686"/>
                <a:gd name="connsiteY31" fmla="*/ 41887 h 48286"/>
                <a:gd name="connsiteX32" fmla="*/ 49450 w 54686"/>
                <a:gd name="connsiteY32" fmla="*/ 40724 h 48286"/>
                <a:gd name="connsiteX33" fmla="*/ 23852 w 54686"/>
                <a:gd name="connsiteY33" fmla="*/ 17453 h 48286"/>
                <a:gd name="connsiteX34" fmla="*/ 25016 w 54686"/>
                <a:gd name="connsiteY34" fmla="*/ 18035 h 48286"/>
                <a:gd name="connsiteX35" fmla="*/ 23852 w 54686"/>
                <a:gd name="connsiteY35" fmla="*/ 18617 h 48286"/>
                <a:gd name="connsiteX36" fmla="*/ 23852 w 54686"/>
                <a:gd name="connsiteY36" fmla="*/ 19780 h 48286"/>
                <a:gd name="connsiteX37" fmla="*/ 22689 w 54686"/>
                <a:gd name="connsiteY37" fmla="*/ 19198 h 48286"/>
                <a:gd name="connsiteX38" fmla="*/ 21525 w 54686"/>
                <a:gd name="connsiteY38" fmla="*/ 19780 h 48286"/>
                <a:gd name="connsiteX39" fmla="*/ 22107 w 54686"/>
                <a:gd name="connsiteY39" fmla="*/ 18617 h 48286"/>
                <a:gd name="connsiteX40" fmla="*/ 21525 w 54686"/>
                <a:gd name="connsiteY40" fmla="*/ 17453 h 48286"/>
                <a:gd name="connsiteX41" fmla="*/ 22689 w 54686"/>
                <a:gd name="connsiteY41" fmla="*/ 17453 h 48286"/>
                <a:gd name="connsiteX42" fmla="*/ 23271 w 54686"/>
                <a:gd name="connsiteY42" fmla="*/ 16289 h 48286"/>
                <a:gd name="connsiteX43" fmla="*/ 23852 w 54686"/>
                <a:gd name="connsiteY43" fmla="*/ 17453 h 48286"/>
                <a:gd name="connsiteX44" fmla="*/ 14544 w 54686"/>
                <a:gd name="connsiteY44" fmla="*/ 47705 h 48286"/>
                <a:gd name="connsiteX45" fmla="*/ 14544 w 54686"/>
                <a:gd name="connsiteY45" fmla="*/ 48287 h 48286"/>
                <a:gd name="connsiteX46" fmla="*/ 13963 w 54686"/>
                <a:gd name="connsiteY46" fmla="*/ 47705 h 48286"/>
                <a:gd name="connsiteX47" fmla="*/ 13381 w 54686"/>
                <a:gd name="connsiteY47" fmla="*/ 48287 h 48286"/>
                <a:gd name="connsiteX48" fmla="*/ 13381 w 54686"/>
                <a:gd name="connsiteY48" fmla="*/ 47705 h 48286"/>
                <a:gd name="connsiteX49" fmla="*/ 12799 w 54686"/>
                <a:gd name="connsiteY49" fmla="*/ 47123 h 48286"/>
                <a:gd name="connsiteX50" fmla="*/ 13963 w 54686"/>
                <a:gd name="connsiteY50" fmla="*/ 47123 h 48286"/>
                <a:gd name="connsiteX51" fmla="*/ 14544 w 54686"/>
                <a:gd name="connsiteY51" fmla="*/ 46541 h 48286"/>
                <a:gd name="connsiteX52" fmla="*/ 15126 w 54686"/>
                <a:gd name="connsiteY52" fmla="*/ 47123 h 48286"/>
                <a:gd name="connsiteX53" fmla="*/ 15707 w 54686"/>
                <a:gd name="connsiteY53" fmla="*/ 47123 h 48286"/>
                <a:gd name="connsiteX54" fmla="*/ 14544 w 54686"/>
                <a:gd name="connsiteY54" fmla="*/ 47705 h 48286"/>
                <a:gd name="connsiteX55" fmla="*/ 0 w 54686"/>
                <a:gd name="connsiteY55" fmla="*/ 8145 h 48286"/>
                <a:gd name="connsiteX56" fmla="*/ 0 w 54686"/>
                <a:gd name="connsiteY56" fmla="*/ 8145 h 48286"/>
                <a:gd name="connsiteX57" fmla="*/ 0 w 54686"/>
                <a:gd name="connsiteY57" fmla="*/ 8145 h 48286"/>
                <a:gd name="connsiteX58" fmla="*/ 0 w 54686"/>
                <a:gd name="connsiteY58" fmla="*/ 7563 h 48286"/>
                <a:gd name="connsiteX59" fmla="*/ 0 w 54686"/>
                <a:gd name="connsiteY59" fmla="*/ 7563 h 48286"/>
                <a:gd name="connsiteX60" fmla="*/ 0 w 54686"/>
                <a:gd name="connsiteY60" fmla="*/ 8145 h 48286"/>
                <a:gd name="connsiteX61" fmla="*/ 582 w 54686"/>
                <a:gd name="connsiteY61" fmla="*/ 7563 h 48286"/>
                <a:gd name="connsiteX62" fmla="*/ 582 w 54686"/>
                <a:gd name="connsiteY62" fmla="*/ 7563 h 48286"/>
                <a:gd name="connsiteX63" fmla="*/ 582 w 54686"/>
                <a:gd name="connsiteY63" fmla="*/ 8145 h 48286"/>
                <a:gd name="connsiteX64" fmla="*/ 0 w 54686"/>
                <a:gd name="connsiteY64" fmla="*/ 8145 h 48286"/>
                <a:gd name="connsiteX65" fmla="*/ 0 w 54686"/>
                <a:gd name="connsiteY65" fmla="*/ 8145 h 48286"/>
                <a:gd name="connsiteX66" fmla="*/ 9308 w 54686"/>
                <a:gd name="connsiteY66" fmla="*/ 32579 h 48286"/>
                <a:gd name="connsiteX67" fmla="*/ 9308 w 54686"/>
                <a:gd name="connsiteY67" fmla="*/ 33161 h 48286"/>
                <a:gd name="connsiteX68" fmla="*/ 8726 w 54686"/>
                <a:gd name="connsiteY68" fmla="*/ 32579 h 48286"/>
                <a:gd name="connsiteX69" fmla="*/ 8145 w 54686"/>
                <a:gd name="connsiteY69" fmla="*/ 32579 h 48286"/>
                <a:gd name="connsiteX70" fmla="*/ 8145 w 54686"/>
                <a:gd name="connsiteY70" fmla="*/ 31997 h 48286"/>
                <a:gd name="connsiteX71" fmla="*/ 7563 w 54686"/>
                <a:gd name="connsiteY71" fmla="*/ 31415 h 48286"/>
                <a:gd name="connsiteX72" fmla="*/ 8145 w 54686"/>
                <a:gd name="connsiteY72" fmla="*/ 31415 h 48286"/>
                <a:gd name="connsiteX73" fmla="*/ 8726 w 54686"/>
                <a:gd name="connsiteY73" fmla="*/ 30834 h 48286"/>
                <a:gd name="connsiteX74" fmla="*/ 8726 w 54686"/>
                <a:gd name="connsiteY74" fmla="*/ 31415 h 48286"/>
                <a:gd name="connsiteX75" fmla="*/ 9308 w 54686"/>
                <a:gd name="connsiteY75" fmla="*/ 31415 h 48286"/>
                <a:gd name="connsiteX76" fmla="*/ 9308 w 54686"/>
                <a:gd name="connsiteY76" fmla="*/ 32579 h 48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4686" h="48286">
                  <a:moveTo>
                    <a:pt x="44214" y="1745"/>
                  </a:moveTo>
                  <a:lnTo>
                    <a:pt x="44214" y="1164"/>
                  </a:lnTo>
                  <a:lnTo>
                    <a:pt x="43632" y="582"/>
                  </a:lnTo>
                  <a:lnTo>
                    <a:pt x="44214" y="582"/>
                  </a:lnTo>
                  <a:lnTo>
                    <a:pt x="44796" y="0"/>
                  </a:lnTo>
                  <a:lnTo>
                    <a:pt x="45378" y="582"/>
                  </a:lnTo>
                  <a:lnTo>
                    <a:pt x="45960" y="582"/>
                  </a:lnTo>
                  <a:lnTo>
                    <a:pt x="45378" y="1164"/>
                  </a:lnTo>
                  <a:lnTo>
                    <a:pt x="45378" y="1745"/>
                  </a:lnTo>
                  <a:lnTo>
                    <a:pt x="44796" y="1164"/>
                  </a:lnTo>
                  <a:lnTo>
                    <a:pt x="44214" y="1745"/>
                  </a:lnTo>
                  <a:close/>
                  <a:moveTo>
                    <a:pt x="54105" y="19780"/>
                  </a:moveTo>
                  <a:lnTo>
                    <a:pt x="54686" y="19780"/>
                  </a:lnTo>
                  <a:lnTo>
                    <a:pt x="54105" y="20362"/>
                  </a:lnTo>
                  <a:lnTo>
                    <a:pt x="54105" y="20944"/>
                  </a:lnTo>
                  <a:lnTo>
                    <a:pt x="53522" y="20362"/>
                  </a:lnTo>
                  <a:lnTo>
                    <a:pt x="52941" y="20944"/>
                  </a:lnTo>
                  <a:lnTo>
                    <a:pt x="52941" y="20362"/>
                  </a:lnTo>
                  <a:lnTo>
                    <a:pt x="52359" y="19780"/>
                  </a:lnTo>
                  <a:lnTo>
                    <a:pt x="53522" y="19780"/>
                  </a:lnTo>
                  <a:lnTo>
                    <a:pt x="54105" y="19198"/>
                  </a:lnTo>
                  <a:lnTo>
                    <a:pt x="54105" y="19780"/>
                  </a:lnTo>
                  <a:close/>
                  <a:moveTo>
                    <a:pt x="49450" y="40724"/>
                  </a:moveTo>
                  <a:lnTo>
                    <a:pt x="48869" y="39560"/>
                  </a:lnTo>
                  <a:lnTo>
                    <a:pt x="50032" y="39560"/>
                  </a:lnTo>
                  <a:lnTo>
                    <a:pt x="50613" y="38397"/>
                  </a:lnTo>
                  <a:lnTo>
                    <a:pt x="51196" y="39560"/>
                  </a:lnTo>
                  <a:lnTo>
                    <a:pt x="52359" y="40142"/>
                  </a:lnTo>
                  <a:lnTo>
                    <a:pt x="51196" y="40724"/>
                  </a:lnTo>
                  <a:lnTo>
                    <a:pt x="51196" y="41887"/>
                  </a:lnTo>
                  <a:lnTo>
                    <a:pt x="50032" y="41305"/>
                  </a:lnTo>
                  <a:lnTo>
                    <a:pt x="48869" y="41887"/>
                  </a:lnTo>
                  <a:lnTo>
                    <a:pt x="49450" y="40724"/>
                  </a:lnTo>
                  <a:close/>
                  <a:moveTo>
                    <a:pt x="23852" y="17453"/>
                  </a:moveTo>
                  <a:lnTo>
                    <a:pt x="25016" y="18035"/>
                  </a:lnTo>
                  <a:lnTo>
                    <a:pt x="23852" y="18617"/>
                  </a:lnTo>
                  <a:lnTo>
                    <a:pt x="23852" y="19780"/>
                  </a:lnTo>
                  <a:lnTo>
                    <a:pt x="22689" y="19198"/>
                  </a:lnTo>
                  <a:lnTo>
                    <a:pt x="21525" y="19780"/>
                  </a:lnTo>
                  <a:lnTo>
                    <a:pt x="22107" y="18617"/>
                  </a:lnTo>
                  <a:lnTo>
                    <a:pt x="21525" y="17453"/>
                  </a:lnTo>
                  <a:lnTo>
                    <a:pt x="22689" y="17453"/>
                  </a:lnTo>
                  <a:lnTo>
                    <a:pt x="23271" y="16289"/>
                  </a:lnTo>
                  <a:lnTo>
                    <a:pt x="23852" y="17453"/>
                  </a:lnTo>
                  <a:close/>
                  <a:moveTo>
                    <a:pt x="14544" y="47705"/>
                  </a:moveTo>
                  <a:lnTo>
                    <a:pt x="14544" y="48287"/>
                  </a:lnTo>
                  <a:lnTo>
                    <a:pt x="13963" y="47705"/>
                  </a:lnTo>
                  <a:lnTo>
                    <a:pt x="13381" y="48287"/>
                  </a:lnTo>
                  <a:lnTo>
                    <a:pt x="13381" y="47705"/>
                  </a:lnTo>
                  <a:lnTo>
                    <a:pt x="12799" y="47123"/>
                  </a:lnTo>
                  <a:lnTo>
                    <a:pt x="13963" y="47123"/>
                  </a:lnTo>
                  <a:lnTo>
                    <a:pt x="14544" y="46541"/>
                  </a:lnTo>
                  <a:lnTo>
                    <a:pt x="15126" y="47123"/>
                  </a:lnTo>
                  <a:lnTo>
                    <a:pt x="15707" y="47123"/>
                  </a:lnTo>
                  <a:lnTo>
                    <a:pt x="14544" y="47705"/>
                  </a:lnTo>
                  <a:close/>
                  <a:moveTo>
                    <a:pt x="0" y="8145"/>
                  </a:moveTo>
                  <a:lnTo>
                    <a:pt x="0" y="8145"/>
                  </a:lnTo>
                  <a:lnTo>
                    <a:pt x="0" y="8145"/>
                  </a:lnTo>
                  <a:lnTo>
                    <a:pt x="0" y="7563"/>
                  </a:lnTo>
                  <a:lnTo>
                    <a:pt x="0" y="7563"/>
                  </a:lnTo>
                  <a:lnTo>
                    <a:pt x="0" y="8145"/>
                  </a:lnTo>
                  <a:lnTo>
                    <a:pt x="582" y="7563"/>
                  </a:lnTo>
                  <a:lnTo>
                    <a:pt x="582" y="7563"/>
                  </a:lnTo>
                  <a:lnTo>
                    <a:pt x="582" y="8145"/>
                  </a:lnTo>
                  <a:lnTo>
                    <a:pt x="0" y="8145"/>
                  </a:lnTo>
                  <a:lnTo>
                    <a:pt x="0" y="8145"/>
                  </a:lnTo>
                  <a:close/>
                  <a:moveTo>
                    <a:pt x="9308" y="32579"/>
                  </a:moveTo>
                  <a:lnTo>
                    <a:pt x="9308" y="33161"/>
                  </a:lnTo>
                  <a:lnTo>
                    <a:pt x="8726" y="32579"/>
                  </a:lnTo>
                  <a:lnTo>
                    <a:pt x="8145" y="32579"/>
                  </a:lnTo>
                  <a:lnTo>
                    <a:pt x="8145" y="31997"/>
                  </a:lnTo>
                  <a:lnTo>
                    <a:pt x="7563" y="31415"/>
                  </a:lnTo>
                  <a:lnTo>
                    <a:pt x="8145" y="31415"/>
                  </a:lnTo>
                  <a:lnTo>
                    <a:pt x="8726" y="30834"/>
                  </a:lnTo>
                  <a:lnTo>
                    <a:pt x="8726" y="31415"/>
                  </a:lnTo>
                  <a:lnTo>
                    <a:pt x="9308" y="31415"/>
                  </a:lnTo>
                  <a:lnTo>
                    <a:pt x="9308" y="32579"/>
                  </a:lnTo>
                  <a:close/>
                </a:path>
              </a:pathLst>
            </a:custGeom>
            <a:solidFill>
              <a:srgbClr val="FFFFFF"/>
            </a:solidFill>
            <a:ln w="5818" cap="flat">
              <a:noFill/>
              <a:prstDash val="solid"/>
              <a:miter/>
            </a:ln>
          </p:spPr>
          <p:txBody>
            <a:bodyPr rtlCol="0" anchor="ctr"/>
            <a:lstStyle/>
            <a:p>
              <a:endParaRPr lang="en-US">
                <a:solidFill>
                  <a:srgbClr val="41296C"/>
                </a:solidFill>
              </a:endParaRPr>
            </a:p>
          </p:txBody>
        </p:sp>
        <p:sp>
          <p:nvSpPr>
            <p:cNvPr id="18" name="Freeform 17">
              <a:extLst>
                <a:ext uri="{FF2B5EF4-FFF2-40B4-BE49-F238E27FC236}">
                  <a16:creationId xmlns:a16="http://schemas.microsoft.com/office/drawing/2014/main" id="{BFE7E4CD-C7E3-3D0E-E848-8AC7198CABFA}"/>
                </a:ext>
              </a:extLst>
            </p:cNvPr>
            <p:cNvSpPr/>
            <p:nvPr/>
          </p:nvSpPr>
          <p:spPr>
            <a:xfrm>
              <a:off x="4531974" y="2164503"/>
              <a:ext cx="245964" cy="234251"/>
            </a:xfrm>
            <a:custGeom>
              <a:avLst/>
              <a:gdLst>
                <a:gd name="connsiteX0" fmla="*/ 23852 w 61085"/>
                <a:gd name="connsiteY0" fmla="*/ 55850 h 58176"/>
                <a:gd name="connsiteX1" fmla="*/ 23852 w 61085"/>
                <a:gd name="connsiteY1" fmla="*/ 56431 h 58176"/>
                <a:gd name="connsiteX2" fmla="*/ 24435 w 61085"/>
                <a:gd name="connsiteY2" fmla="*/ 57013 h 58176"/>
                <a:gd name="connsiteX3" fmla="*/ 23852 w 61085"/>
                <a:gd name="connsiteY3" fmla="*/ 57595 h 58176"/>
                <a:gd name="connsiteX4" fmla="*/ 23852 w 61085"/>
                <a:gd name="connsiteY4" fmla="*/ 58177 h 58176"/>
                <a:gd name="connsiteX5" fmla="*/ 23271 w 61085"/>
                <a:gd name="connsiteY5" fmla="*/ 57595 h 58176"/>
                <a:gd name="connsiteX6" fmla="*/ 22689 w 61085"/>
                <a:gd name="connsiteY6" fmla="*/ 57595 h 58176"/>
                <a:gd name="connsiteX7" fmla="*/ 23271 w 61085"/>
                <a:gd name="connsiteY7" fmla="*/ 57013 h 58176"/>
                <a:gd name="connsiteX8" fmla="*/ 22689 w 61085"/>
                <a:gd name="connsiteY8" fmla="*/ 56431 h 58176"/>
                <a:gd name="connsiteX9" fmla="*/ 23271 w 61085"/>
                <a:gd name="connsiteY9" fmla="*/ 56431 h 58176"/>
                <a:gd name="connsiteX10" fmla="*/ 23852 w 61085"/>
                <a:gd name="connsiteY10" fmla="*/ 55850 h 58176"/>
                <a:gd name="connsiteX11" fmla="*/ 7563 w 61085"/>
                <a:gd name="connsiteY11" fmla="*/ 43632 h 58176"/>
                <a:gd name="connsiteX12" fmla="*/ 6399 w 61085"/>
                <a:gd name="connsiteY12" fmla="*/ 43632 h 58176"/>
                <a:gd name="connsiteX13" fmla="*/ 7563 w 61085"/>
                <a:gd name="connsiteY13" fmla="*/ 43632 h 58176"/>
                <a:gd name="connsiteX14" fmla="*/ 6399 w 61085"/>
                <a:gd name="connsiteY14" fmla="*/ 42469 h 58176"/>
                <a:gd name="connsiteX15" fmla="*/ 7563 w 61085"/>
                <a:gd name="connsiteY15" fmla="*/ 42469 h 58176"/>
                <a:gd name="connsiteX16" fmla="*/ 8145 w 61085"/>
                <a:gd name="connsiteY16" fmla="*/ 41887 h 58176"/>
                <a:gd name="connsiteX17" fmla="*/ 8145 w 61085"/>
                <a:gd name="connsiteY17" fmla="*/ 42469 h 58176"/>
                <a:gd name="connsiteX18" fmla="*/ 8726 w 61085"/>
                <a:gd name="connsiteY18" fmla="*/ 43051 h 58176"/>
                <a:gd name="connsiteX19" fmla="*/ 8145 w 61085"/>
                <a:gd name="connsiteY19" fmla="*/ 43632 h 58176"/>
                <a:gd name="connsiteX20" fmla="*/ 8145 w 61085"/>
                <a:gd name="connsiteY20" fmla="*/ 44214 h 58176"/>
                <a:gd name="connsiteX21" fmla="*/ 7563 w 61085"/>
                <a:gd name="connsiteY21" fmla="*/ 43632 h 58176"/>
                <a:gd name="connsiteX22" fmla="*/ 2327 w 61085"/>
                <a:gd name="connsiteY22" fmla="*/ 23271 h 58176"/>
                <a:gd name="connsiteX23" fmla="*/ 3490 w 61085"/>
                <a:gd name="connsiteY23" fmla="*/ 23852 h 58176"/>
                <a:gd name="connsiteX24" fmla="*/ 2327 w 61085"/>
                <a:gd name="connsiteY24" fmla="*/ 24434 h 58176"/>
                <a:gd name="connsiteX25" fmla="*/ 2327 w 61085"/>
                <a:gd name="connsiteY25" fmla="*/ 25598 h 58176"/>
                <a:gd name="connsiteX26" fmla="*/ 1164 w 61085"/>
                <a:gd name="connsiteY26" fmla="*/ 25016 h 58176"/>
                <a:gd name="connsiteX27" fmla="*/ 0 w 61085"/>
                <a:gd name="connsiteY27" fmla="*/ 25016 h 58176"/>
                <a:gd name="connsiteX28" fmla="*/ 582 w 61085"/>
                <a:gd name="connsiteY28" fmla="*/ 23852 h 58176"/>
                <a:gd name="connsiteX29" fmla="*/ 0 w 61085"/>
                <a:gd name="connsiteY29" fmla="*/ 22689 h 58176"/>
                <a:gd name="connsiteX30" fmla="*/ 1164 w 61085"/>
                <a:gd name="connsiteY30" fmla="*/ 22689 h 58176"/>
                <a:gd name="connsiteX31" fmla="*/ 2327 w 61085"/>
                <a:gd name="connsiteY31" fmla="*/ 21525 h 58176"/>
                <a:gd name="connsiteX32" fmla="*/ 2327 w 61085"/>
                <a:gd name="connsiteY32" fmla="*/ 23271 h 58176"/>
                <a:gd name="connsiteX33" fmla="*/ 35488 w 61085"/>
                <a:gd name="connsiteY33" fmla="*/ 31997 h 58176"/>
                <a:gd name="connsiteX34" fmla="*/ 34324 w 61085"/>
                <a:gd name="connsiteY34" fmla="*/ 31997 h 58176"/>
                <a:gd name="connsiteX35" fmla="*/ 34906 w 61085"/>
                <a:gd name="connsiteY35" fmla="*/ 30834 h 58176"/>
                <a:gd name="connsiteX36" fmla="*/ 34324 w 61085"/>
                <a:gd name="connsiteY36" fmla="*/ 29670 h 58176"/>
                <a:gd name="connsiteX37" fmla="*/ 35488 w 61085"/>
                <a:gd name="connsiteY37" fmla="*/ 29670 h 58176"/>
                <a:gd name="connsiteX38" fmla="*/ 36652 w 61085"/>
                <a:gd name="connsiteY38" fmla="*/ 28507 h 58176"/>
                <a:gd name="connsiteX39" fmla="*/ 36652 w 61085"/>
                <a:gd name="connsiteY39" fmla="*/ 29670 h 58176"/>
                <a:gd name="connsiteX40" fmla="*/ 37815 w 61085"/>
                <a:gd name="connsiteY40" fmla="*/ 30252 h 58176"/>
                <a:gd name="connsiteX41" fmla="*/ 36652 w 61085"/>
                <a:gd name="connsiteY41" fmla="*/ 30834 h 58176"/>
                <a:gd name="connsiteX42" fmla="*/ 36652 w 61085"/>
                <a:gd name="connsiteY42" fmla="*/ 31997 h 58176"/>
                <a:gd name="connsiteX43" fmla="*/ 35488 w 61085"/>
                <a:gd name="connsiteY43" fmla="*/ 31997 h 58176"/>
                <a:gd name="connsiteX44" fmla="*/ 30252 w 61085"/>
                <a:gd name="connsiteY44" fmla="*/ 1164 h 58176"/>
                <a:gd name="connsiteX45" fmla="*/ 29670 w 61085"/>
                <a:gd name="connsiteY45" fmla="*/ 582 h 58176"/>
                <a:gd name="connsiteX46" fmla="*/ 30834 w 61085"/>
                <a:gd name="connsiteY46" fmla="*/ 582 h 58176"/>
                <a:gd name="connsiteX47" fmla="*/ 31416 w 61085"/>
                <a:gd name="connsiteY47" fmla="*/ 0 h 58176"/>
                <a:gd name="connsiteX48" fmla="*/ 31416 w 61085"/>
                <a:gd name="connsiteY48" fmla="*/ 582 h 58176"/>
                <a:gd name="connsiteX49" fmla="*/ 31997 w 61085"/>
                <a:gd name="connsiteY49" fmla="*/ 1164 h 58176"/>
                <a:gd name="connsiteX50" fmla="*/ 31416 w 61085"/>
                <a:gd name="connsiteY50" fmla="*/ 1745 h 58176"/>
                <a:gd name="connsiteX51" fmla="*/ 31416 w 61085"/>
                <a:gd name="connsiteY51" fmla="*/ 2327 h 58176"/>
                <a:gd name="connsiteX52" fmla="*/ 30252 w 61085"/>
                <a:gd name="connsiteY52" fmla="*/ 1164 h 58176"/>
                <a:gd name="connsiteX53" fmla="*/ 29670 w 61085"/>
                <a:gd name="connsiteY53" fmla="*/ 1745 h 58176"/>
                <a:gd name="connsiteX54" fmla="*/ 30252 w 61085"/>
                <a:gd name="connsiteY54" fmla="*/ 1164 h 58176"/>
                <a:gd name="connsiteX55" fmla="*/ 61085 w 61085"/>
                <a:gd name="connsiteY55" fmla="*/ 30834 h 58176"/>
                <a:gd name="connsiteX56" fmla="*/ 61085 w 61085"/>
                <a:gd name="connsiteY56" fmla="*/ 30834 h 58176"/>
                <a:gd name="connsiteX57" fmla="*/ 61085 w 61085"/>
                <a:gd name="connsiteY57" fmla="*/ 30834 h 58176"/>
                <a:gd name="connsiteX58" fmla="*/ 61085 w 61085"/>
                <a:gd name="connsiteY58" fmla="*/ 31415 h 58176"/>
                <a:gd name="connsiteX59" fmla="*/ 61085 w 61085"/>
                <a:gd name="connsiteY59" fmla="*/ 31997 h 58176"/>
                <a:gd name="connsiteX60" fmla="*/ 61085 w 61085"/>
                <a:gd name="connsiteY60" fmla="*/ 31997 h 58176"/>
                <a:gd name="connsiteX61" fmla="*/ 60504 w 61085"/>
                <a:gd name="connsiteY61" fmla="*/ 31997 h 58176"/>
                <a:gd name="connsiteX62" fmla="*/ 61085 w 61085"/>
                <a:gd name="connsiteY62" fmla="*/ 30834 h 58176"/>
                <a:gd name="connsiteX63" fmla="*/ 60504 w 61085"/>
                <a:gd name="connsiteY63" fmla="*/ 30834 h 58176"/>
                <a:gd name="connsiteX64" fmla="*/ 61085 w 61085"/>
                <a:gd name="connsiteY64" fmla="*/ 30834 h 58176"/>
                <a:gd name="connsiteX65" fmla="*/ 61085 w 61085"/>
                <a:gd name="connsiteY65" fmla="*/ 30834 h 58176"/>
                <a:gd name="connsiteX66" fmla="*/ 42469 w 61085"/>
                <a:gd name="connsiteY66" fmla="*/ 12799 h 58176"/>
                <a:gd name="connsiteX67" fmla="*/ 41888 w 61085"/>
                <a:gd name="connsiteY67" fmla="*/ 12217 h 58176"/>
                <a:gd name="connsiteX68" fmla="*/ 42469 w 61085"/>
                <a:gd name="connsiteY68" fmla="*/ 12799 h 58176"/>
                <a:gd name="connsiteX69" fmla="*/ 43632 w 61085"/>
                <a:gd name="connsiteY69" fmla="*/ 11635 h 58176"/>
                <a:gd name="connsiteX70" fmla="*/ 43632 w 61085"/>
                <a:gd name="connsiteY70" fmla="*/ 12217 h 58176"/>
                <a:gd name="connsiteX71" fmla="*/ 44214 w 61085"/>
                <a:gd name="connsiteY71" fmla="*/ 12217 h 58176"/>
                <a:gd name="connsiteX72" fmla="*/ 43632 w 61085"/>
                <a:gd name="connsiteY72" fmla="*/ 12799 h 58176"/>
                <a:gd name="connsiteX73" fmla="*/ 43632 w 61085"/>
                <a:gd name="connsiteY73" fmla="*/ 13381 h 58176"/>
                <a:gd name="connsiteX74" fmla="*/ 42469 w 61085"/>
                <a:gd name="connsiteY74" fmla="*/ 12799 h 58176"/>
                <a:gd name="connsiteX75" fmla="*/ 41888 w 61085"/>
                <a:gd name="connsiteY75" fmla="*/ 13381 h 58176"/>
                <a:gd name="connsiteX76" fmla="*/ 42469 w 61085"/>
                <a:gd name="connsiteY76" fmla="*/ 12799 h 5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1085" h="58176">
                  <a:moveTo>
                    <a:pt x="23852" y="55850"/>
                  </a:moveTo>
                  <a:lnTo>
                    <a:pt x="23852" y="56431"/>
                  </a:lnTo>
                  <a:lnTo>
                    <a:pt x="24435" y="57013"/>
                  </a:lnTo>
                  <a:lnTo>
                    <a:pt x="23852" y="57595"/>
                  </a:lnTo>
                  <a:lnTo>
                    <a:pt x="23852" y="58177"/>
                  </a:lnTo>
                  <a:lnTo>
                    <a:pt x="23271" y="57595"/>
                  </a:lnTo>
                  <a:lnTo>
                    <a:pt x="22689" y="57595"/>
                  </a:lnTo>
                  <a:lnTo>
                    <a:pt x="23271" y="57013"/>
                  </a:lnTo>
                  <a:lnTo>
                    <a:pt x="22689" y="56431"/>
                  </a:lnTo>
                  <a:lnTo>
                    <a:pt x="23271" y="56431"/>
                  </a:lnTo>
                  <a:lnTo>
                    <a:pt x="23852" y="55850"/>
                  </a:lnTo>
                  <a:close/>
                  <a:moveTo>
                    <a:pt x="7563" y="43632"/>
                  </a:moveTo>
                  <a:lnTo>
                    <a:pt x="6399" y="43632"/>
                  </a:lnTo>
                  <a:lnTo>
                    <a:pt x="7563" y="43632"/>
                  </a:lnTo>
                  <a:lnTo>
                    <a:pt x="6399" y="42469"/>
                  </a:lnTo>
                  <a:lnTo>
                    <a:pt x="7563" y="42469"/>
                  </a:lnTo>
                  <a:lnTo>
                    <a:pt x="8145" y="41887"/>
                  </a:lnTo>
                  <a:lnTo>
                    <a:pt x="8145" y="42469"/>
                  </a:lnTo>
                  <a:lnTo>
                    <a:pt x="8726" y="43051"/>
                  </a:lnTo>
                  <a:lnTo>
                    <a:pt x="8145" y="43632"/>
                  </a:lnTo>
                  <a:lnTo>
                    <a:pt x="8145" y="44214"/>
                  </a:lnTo>
                  <a:lnTo>
                    <a:pt x="7563" y="43632"/>
                  </a:lnTo>
                  <a:close/>
                  <a:moveTo>
                    <a:pt x="2327" y="23271"/>
                  </a:moveTo>
                  <a:lnTo>
                    <a:pt x="3490" y="23852"/>
                  </a:lnTo>
                  <a:lnTo>
                    <a:pt x="2327" y="24434"/>
                  </a:lnTo>
                  <a:lnTo>
                    <a:pt x="2327" y="25598"/>
                  </a:lnTo>
                  <a:lnTo>
                    <a:pt x="1164" y="25016"/>
                  </a:lnTo>
                  <a:lnTo>
                    <a:pt x="0" y="25016"/>
                  </a:lnTo>
                  <a:lnTo>
                    <a:pt x="582" y="23852"/>
                  </a:lnTo>
                  <a:lnTo>
                    <a:pt x="0" y="22689"/>
                  </a:lnTo>
                  <a:lnTo>
                    <a:pt x="1164" y="22689"/>
                  </a:lnTo>
                  <a:lnTo>
                    <a:pt x="2327" y="21525"/>
                  </a:lnTo>
                  <a:lnTo>
                    <a:pt x="2327" y="23271"/>
                  </a:lnTo>
                  <a:close/>
                  <a:moveTo>
                    <a:pt x="35488" y="31997"/>
                  </a:moveTo>
                  <a:lnTo>
                    <a:pt x="34324" y="31997"/>
                  </a:lnTo>
                  <a:lnTo>
                    <a:pt x="34906" y="30834"/>
                  </a:lnTo>
                  <a:lnTo>
                    <a:pt x="34324" y="29670"/>
                  </a:lnTo>
                  <a:lnTo>
                    <a:pt x="35488" y="29670"/>
                  </a:lnTo>
                  <a:lnTo>
                    <a:pt x="36652" y="28507"/>
                  </a:lnTo>
                  <a:lnTo>
                    <a:pt x="36652" y="29670"/>
                  </a:lnTo>
                  <a:lnTo>
                    <a:pt x="37815" y="30252"/>
                  </a:lnTo>
                  <a:lnTo>
                    <a:pt x="36652" y="30834"/>
                  </a:lnTo>
                  <a:lnTo>
                    <a:pt x="36652" y="31997"/>
                  </a:lnTo>
                  <a:lnTo>
                    <a:pt x="35488" y="31997"/>
                  </a:lnTo>
                  <a:close/>
                  <a:moveTo>
                    <a:pt x="30252" y="1164"/>
                  </a:moveTo>
                  <a:lnTo>
                    <a:pt x="29670" y="582"/>
                  </a:lnTo>
                  <a:lnTo>
                    <a:pt x="30834" y="582"/>
                  </a:lnTo>
                  <a:lnTo>
                    <a:pt x="31416" y="0"/>
                  </a:lnTo>
                  <a:lnTo>
                    <a:pt x="31416" y="582"/>
                  </a:lnTo>
                  <a:lnTo>
                    <a:pt x="31997" y="1164"/>
                  </a:lnTo>
                  <a:lnTo>
                    <a:pt x="31416" y="1745"/>
                  </a:lnTo>
                  <a:lnTo>
                    <a:pt x="31416" y="2327"/>
                  </a:lnTo>
                  <a:lnTo>
                    <a:pt x="30252" y="1164"/>
                  </a:lnTo>
                  <a:lnTo>
                    <a:pt x="29670" y="1745"/>
                  </a:lnTo>
                  <a:lnTo>
                    <a:pt x="30252" y="1164"/>
                  </a:lnTo>
                  <a:close/>
                  <a:moveTo>
                    <a:pt x="61085" y="30834"/>
                  </a:moveTo>
                  <a:lnTo>
                    <a:pt x="61085" y="30834"/>
                  </a:lnTo>
                  <a:lnTo>
                    <a:pt x="61085" y="30834"/>
                  </a:lnTo>
                  <a:lnTo>
                    <a:pt x="61085" y="31415"/>
                  </a:lnTo>
                  <a:lnTo>
                    <a:pt x="61085" y="31997"/>
                  </a:lnTo>
                  <a:lnTo>
                    <a:pt x="61085" y="31997"/>
                  </a:lnTo>
                  <a:lnTo>
                    <a:pt x="60504" y="31997"/>
                  </a:lnTo>
                  <a:lnTo>
                    <a:pt x="61085" y="30834"/>
                  </a:lnTo>
                  <a:lnTo>
                    <a:pt x="60504" y="30834"/>
                  </a:lnTo>
                  <a:lnTo>
                    <a:pt x="61085" y="30834"/>
                  </a:lnTo>
                  <a:lnTo>
                    <a:pt x="61085" y="30834"/>
                  </a:lnTo>
                  <a:close/>
                  <a:moveTo>
                    <a:pt x="42469" y="12799"/>
                  </a:moveTo>
                  <a:lnTo>
                    <a:pt x="41888" y="12217"/>
                  </a:lnTo>
                  <a:lnTo>
                    <a:pt x="42469" y="12799"/>
                  </a:lnTo>
                  <a:lnTo>
                    <a:pt x="43632" y="11635"/>
                  </a:lnTo>
                  <a:lnTo>
                    <a:pt x="43632" y="12217"/>
                  </a:lnTo>
                  <a:lnTo>
                    <a:pt x="44214" y="12217"/>
                  </a:lnTo>
                  <a:lnTo>
                    <a:pt x="43632" y="12799"/>
                  </a:lnTo>
                  <a:lnTo>
                    <a:pt x="43632" y="13381"/>
                  </a:lnTo>
                  <a:lnTo>
                    <a:pt x="42469" y="12799"/>
                  </a:lnTo>
                  <a:lnTo>
                    <a:pt x="41888" y="13381"/>
                  </a:lnTo>
                  <a:lnTo>
                    <a:pt x="42469" y="12799"/>
                  </a:lnTo>
                  <a:close/>
                </a:path>
              </a:pathLst>
            </a:custGeom>
            <a:solidFill>
              <a:srgbClr val="FFFFFF"/>
            </a:solidFill>
            <a:ln w="5818" cap="flat">
              <a:noFill/>
              <a:prstDash val="solid"/>
              <a:miter/>
            </a:ln>
          </p:spPr>
          <p:txBody>
            <a:bodyPr rtlCol="0" anchor="ctr"/>
            <a:lstStyle/>
            <a:p>
              <a:endParaRPr lang="en-US">
                <a:solidFill>
                  <a:srgbClr val="41296C"/>
                </a:solidFill>
              </a:endParaRPr>
            </a:p>
          </p:txBody>
        </p:sp>
        <p:sp>
          <p:nvSpPr>
            <p:cNvPr id="19" name="Freeform 18">
              <a:extLst>
                <a:ext uri="{FF2B5EF4-FFF2-40B4-BE49-F238E27FC236}">
                  <a16:creationId xmlns:a16="http://schemas.microsoft.com/office/drawing/2014/main" id="{073D3DE3-16BC-2EEF-C9FD-1C8323584D24}"/>
                </a:ext>
              </a:extLst>
            </p:cNvPr>
            <p:cNvSpPr/>
            <p:nvPr/>
          </p:nvSpPr>
          <p:spPr>
            <a:xfrm>
              <a:off x="4813078" y="2166846"/>
              <a:ext cx="220198" cy="196772"/>
            </a:xfrm>
            <a:custGeom>
              <a:avLst/>
              <a:gdLst>
                <a:gd name="connsiteX0" fmla="*/ 44214 w 54686"/>
                <a:gd name="connsiteY0" fmla="*/ 1745 h 48868"/>
                <a:gd name="connsiteX1" fmla="*/ 44214 w 54686"/>
                <a:gd name="connsiteY1" fmla="*/ 1164 h 48868"/>
                <a:gd name="connsiteX2" fmla="*/ 43632 w 54686"/>
                <a:gd name="connsiteY2" fmla="*/ 582 h 48868"/>
                <a:gd name="connsiteX3" fmla="*/ 44214 w 54686"/>
                <a:gd name="connsiteY3" fmla="*/ 582 h 48868"/>
                <a:gd name="connsiteX4" fmla="*/ 44796 w 54686"/>
                <a:gd name="connsiteY4" fmla="*/ 0 h 48868"/>
                <a:gd name="connsiteX5" fmla="*/ 45378 w 54686"/>
                <a:gd name="connsiteY5" fmla="*/ 582 h 48868"/>
                <a:gd name="connsiteX6" fmla="*/ 45960 w 54686"/>
                <a:gd name="connsiteY6" fmla="*/ 582 h 48868"/>
                <a:gd name="connsiteX7" fmla="*/ 45378 w 54686"/>
                <a:gd name="connsiteY7" fmla="*/ 1164 h 48868"/>
                <a:gd name="connsiteX8" fmla="*/ 45378 w 54686"/>
                <a:gd name="connsiteY8" fmla="*/ 1745 h 48868"/>
                <a:gd name="connsiteX9" fmla="*/ 44796 w 54686"/>
                <a:gd name="connsiteY9" fmla="*/ 1164 h 48868"/>
                <a:gd name="connsiteX10" fmla="*/ 44214 w 54686"/>
                <a:gd name="connsiteY10" fmla="*/ 1745 h 48868"/>
                <a:gd name="connsiteX11" fmla="*/ 54105 w 54686"/>
                <a:gd name="connsiteY11" fmla="*/ 19780 h 48868"/>
                <a:gd name="connsiteX12" fmla="*/ 54686 w 54686"/>
                <a:gd name="connsiteY12" fmla="*/ 19780 h 48868"/>
                <a:gd name="connsiteX13" fmla="*/ 54105 w 54686"/>
                <a:gd name="connsiteY13" fmla="*/ 20362 h 48868"/>
                <a:gd name="connsiteX14" fmla="*/ 54105 w 54686"/>
                <a:gd name="connsiteY14" fmla="*/ 20944 h 48868"/>
                <a:gd name="connsiteX15" fmla="*/ 53523 w 54686"/>
                <a:gd name="connsiteY15" fmla="*/ 20362 h 48868"/>
                <a:gd name="connsiteX16" fmla="*/ 52941 w 54686"/>
                <a:gd name="connsiteY16" fmla="*/ 20944 h 48868"/>
                <a:gd name="connsiteX17" fmla="*/ 52941 w 54686"/>
                <a:gd name="connsiteY17" fmla="*/ 20362 h 48868"/>
                <a:gd name="connsiteX18" fmla="*/ 52359 w 54686"/>
                <a:gd name="connsiteY18" fmla="*/ 19780 h 48868"/>
                <a:gd name="connsiteX19" fmla="*/ 53523 w 54686"/>
                <a:gd name="connsiteY19" fmla="*/ 19780 h 48868"/>
                <a:gd name="connsiteX20" fmla="*/ 54105 w 54686"/>
                <a:gd name="connsiteY20" fmla="*/ 19198 h 48868"/>
                <a:gd name="connsiteX21" fmla="*/ 54105 w 54686"/>
                <a:gd name="connsiteY21" fmla="*/ 19780 h 48868"/>
                <a:gd name="connsiteX22" fmla="*/ 50032 w 54686"/>
                <a:gd name="connsiteY22" fmla="*/ 40724 h 48868"/>
                <a:gd name="connsiteX23" fmla="*/ 49450 w 54686"/>
                <a:gd name="connsiteY23" fmla="*/ 39560 h 48868"/>
                <a:gd name="connsiteX24" fmla="*/ 50614 w 54686"/>
                <a:gd name="connsiteY24" fmla="*/ 39560 h 48868"/>
                <a:gd name="connsiteX25" fmla="*/ 51196 w 54686"/>
                <a:gd name="connsiteY25" fmla="*/ 38397 h 48868"/>
                <a:gd name="connsiteX26" fmla="*/ 51777 w 54686"/>
                <a:gd name="connsiteY26" fmla="*/ 39560 h 48868"/>
                <a:gd name="connsiteX27" fmla="*/ 52941 w 54686"/>
                <a:gd name="connsiteY27" fmla="*/ 40142 h 48868"/>
                <a:gd name="connsiteX28" fmla="*/ 51777 w 54686"/>
                <a:gd name="connsiteY28" fmla="*/ 40724 h 48868"/>
                <a:gd name="connsiteX29" fmla="*/ 51777 w 54686"/>
                <a:gd name="connsiteY29" fmla="*/ 41887 h 48868"/>
                <a:gd name="connsiteX30" fmla="*/ 50614 w 54686"/>
                <a:gd name="connsiteY30" fmla="*/ 41305 h 48868"/>
                <a:gd name="connsiteX31" fmla="*/ 49450 w 54686"/>
                <a:gd name="connsiteY31" fmla="*/ 41887 h 48868"/>
                <a:gd name="connsiteX32" fmla="*/ 50032 w 54686"/>
                <a:gd name="connsiteY32" fmla="*/ 40724 h 48868"/>
                <a:gd name="connsiteX33" fmla="*/ 23852 w 54686"/>
                <a:gd name="connsiteY33" fmla="*/ 18035 h 48868"/>
                <a:gd name="connsiteX34" fmla="*/ 25016 w 54686"/>
                <a:gd name="connsiteY34" fmla="*/ 18617 h 48868"/>
                <a:gd name="connsiteX35" fmla="*/ 23852 w 54686"/>
                <a:gd name="connsiteY35" fmla="*/ 19198 h 48868"/>
                <a:gd name="connsiteX36" fmla="*/ 23852 w 54686"/>
                <a:gd name="connsiteY36" fmla="*/ 20362 h 48868"/>
                <a:gd name="connsiteX37" fmla="*/ 22689 w 54686"/>
                <a:gd name="connsiteY37" fmla="*/ 19780 h 48868"/>
                <a:gd name="connsiteX38" fmla="*/ 21526 w 54686"/>
                <a:gd name="connsiteY38" fmla="*/ 20362 h 48868"/>
                <a:gd name="connsiteX39" fmla="*/ 22107 w 54686"/>
                <a:gd name="connsiteY39" fmla="*/ 19198 h 48868"/>
                <a:gd name="connsiteX40" fmla="*/ 21526 w 54686"/>
                <a:gd name="connsiteY40" fmla="*/ 18035 h 48868"/>
                <a:gd name="connsiteX41" fmla="*/ 22689 w 54686"/>
                <a:gd name="connsiteY41" fmla="*/ 18035 h 48868"/>
                <a:gd name="connsiteX42" fmla="*/ 23271 w 54686"/>
                <a:gd name="connsiteY42" fmla="*/ 16871 h 48868"/>
                <a:gd name="connsiteX43" fmla="*/ 23852 w 54686"/>
                <a:gd name="connsiteY43" fmla="*/ 18035 h 48868"/>
                <a:gd name="connsiteX44" fmla="*/ 15126 w 54686"/>
                <a:gd name="connsiteY44" fmla="*/ 48287 h 48868"/>
                <a:gd name="connsiteX45" fmla="*/ 15126 w 54686"/>
                <a:gd name="connsiteY45" fmla="*/ 48868 h 48868"/>
                <a:gd name="connsiteX46" fmla="*/ 14544 w 54686"/>
                <a:gd name="connsiteY46" fmla="*/ 48287 h 48868"/>
                <a:gd name="connsiteX47" fmla="*/ 13963 w 54686"/>
                <a:gd name="connsiteY47" fmla="*/ 48868 h 48868"/>
                <a:gd name="connsiteX48" fmla="*/ 13963 w 54686"/>
                <a:gd name="connsiteY48" fmla="*/ 48287 h 48868"/>
                <a:gd name="connsiteX49" fmla="*/ 13381 w 54686"/>
                <a:gd name="connsiteY49" fmla="*/ 47705 h 48868"/>
                <a:gd name="connsiteX50" fmla="*/ 14544 w 54686"/>
                <a:gd name="connsiteY50" fmla="*/ 47705 h 48868"/>
                <a:gd name="connsiteX51" fmla="*/ 15126 w 54686"/>
                <a:gd name="connsiteY51" fmla="*/ 47123 h 48868"/>
                <a:gd name="connsiteX52" fmla="*/ 15708 w 54686"/>
                <a:gd name="connsiteY52" fmla="*/ 47705 h 48868"/>
                <a:gd name="connsiteX53" fmla="*/ 16290 w 54686"/>
                <a:gd name="connsiteY53" fmla="*/ 47705 h 48868"/>
                <a:gd name="connsiteX54" fmla="*/ 15126 w 54686"/>
                <a:gd name="connsiteY54" fmla="*/ 48287 h 48868"/>
                <a:gd name="connsiteX55" fmla="*/ 0 w 54686"/>
                <a:gd name="connsiteY55" fmla="*/ 8145 h 48868"/>
                <a:gd name="connsiteX56" fmla="*/ 0 w 54686"/>
                <a:gd name="connsiteY56" fmla="*/ 8145 h 48868"/>
                <a:gd name="connsiteX57" fmla="*/ 0 w 54686"/>
                <a:gd name="connsiteY57" fmla="*/ 8145 h 48868"/>
                <a:gd name="connsiteX58" fmla="*/ 0 w 54686"/>
                <a:gd name="connsiteY58" fmla="*/ 7563 h 48868"/>
                <a:gd name="connsiteX59" fmla="*/ 0 w 54686"/>
                <a:gd name="connsiteY59" fmla="*/ 7563 h 48868"/>
                <a:gd name="connsiteX60" fmla="*/ 0 w 54686"/>
                <a:gd name="connsiteY60" fmla="*/ 8145 h 48868"/>
                <a:gd name="connsiteX61" fmla="*/ 582 w 54686"/>
                <a:gd name="connsiteY61" fmla="*/ 7563 h 48868"/>
                <a:gd name="connsiteX62" fmla="*/ 582 w 54686"/>
                <a:gd name="connsiteY62" fmla="*/ 7563 h 48868"/>
                <a:gd name="connsiteX63" fmla="*/ 582 w 54686"/>
                <a:gd name="connsiteY63" fmla="*/ 8145 h 48868"/>
                <a:gd name="connsiteX64" fmla="*/ 0 w 54686"/>
                <a:gd name="connsiteY64" fmla="*/ 8145 h 48868"/>
                <a:gd name="connsiteX65" fmla="*/ 0 w 54686"/>
                <a:gd name="connsiteY65" fmla="*/ 8145 h 48868"/>
                <a:gd name="connsiteX66" fmla="*/ 9308 w 54686"/>
                <a:gd name="connsiteY66" fmla="*/ 32579 h 48868"/>
                <a:gd name="connsiteX67" fmla="*/ 9308 w 54686"/>
                <a:gd name="connsiteY67" fmla="*/ 33161 h 48868"/>
                <a:gd name="connsiteX68" fmla="*/ 8726 w 54686"/>
                <a:gd name="connsiteY68" fmla="*/ 32579 h 48868"/>
                <a:gd name="connsiteX69" fmla="*/ 8145 w 54686"/>
                <a:gd name="connsiteY69" fmla="*/ 32579 h 48868"/>
                <a:gd name="connsiteX70" fmla="*/ 8145 w 54686"/>
                <a:gd name="connsiteY70" fmla="*/ 31997 h 48868"/>
                <a:gd name="connsiteX71" fmla="*/ 7563 w 54686"/>
                <a:gd name="connsiteY71" fmla="*/ 31415 h 48868"/>
                <a:gd name="connsiteX72" fmla="*/ 8145 w 54686"/>
                <a:gd name="connsiteY72" fmla="*/ 31415 h 48868"/>
                <a:gd name="connsiteX73" fmla="*/ 8726 w 54686"/>
                <a:gd name="connsiteY73" fmla="*/ 30834 h 48868"/>
                <a:gd name="connsiteX74" fmla="*/ 8726 w 54686"/>
                <a:gd name="connsiteY74" fmla="*/ 31415 h 48868"/>
                <a:gd name="connsiteX75" fmla="*/ 9308 w 54686"/>
                <a:gd name="connsiteY75" fmla="*/ 31415 h 48868"/>
                <a:gd name="connsiteX76" fmla="*/ 9308 w 54686"/>
                <a:gd name="connsiteY76" fmla="*/ 32579 h 48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4686" h="48868">
                  <a:moveTo>
                    <a:pt x="44214" y="1745"/>
                  </a:moveTo>
                  <a:lnTo>
                    <a:pt x="44214" y="1164"/>
                  </a:lnTo>
                  <a:lnTo>
                    <a:pt x="43632" y="582"/>
                  </a:lnTo>
                  <a:lnTo>
                    <a:pt x="44214" y="582"/>
                  </a:lnTo>
                  <a:lnTo>
                    <a:pt x="44796" y="0"/>
                  </a:lnTo>
                  <a:lnTo>
                    <a:pt x="45378" y="582"/>
                  </a:lnTo>
                  <a:lnTo>
                    <a:pt x="45960" y="582"/>
                  </a:lnTo>
                  <a:lnTo>
                    <a:pt x="45378" y="1164"/>
                  </a:lnTo>
                  <a:lnTo>
                    <a:pt x="45378" y="1745"/>
                  </a:lnTo>
                  <a:lnTo>
                    <a:pt x="44796" y="1164"/>
                  </a:lnTo>
                  <a:lnTo>
                    <a:pt x="44214" y="1745"/>
                  </a:lnTo>
                  <a:close/>
                  <a:moveTo>
                    <a:pt x="54105" y="19780"/>
                  </a:moveTo>
                  <a:lnTo>
                    <a:pt x="54686" y="19780"/>
                  </a:lnTo>
                  <a:lnTo>
                    <a:pt x="54105" y="20362"/>
                  </a:lnTo>
                  <a:lnTo>
                    <a:pt x="54105" y="20944"/>
                  </a:lnTo>
                  <a:lnTo>
                    <a:pt x="53523" y="20362"/>
                  </a:lnTo>
                  <a:lnTo>
                    <a:pt x="52941" y="20944"/>
                  </a:lnTo>
                  <a:lnTo>
                    <a:pt x="52941" y="20362"/>
                  </a:lnTo>
                  <a:lnTo>
                    <a:pt x="52359" y="19780"/>
                  </a:lnTo>
                  <a:lnTo>
                    <a:pt x="53523" y="19780"/>
                  </a:lnTo>
                  <a:lnTo>
                    <a:pt x="54105" y="19198"/>
                  </a:lnTo>
                  <a:lnTo>
                    <a:pt x="54105" y="19780"/>
                  </a:lnTo>
                  <a:close/>
                  <a:moveTo>
                    <a:pt x="50032" y="40724"/>
                  </a:moveTo>
                  <a:lnTo>
                    <a:pt x="49450" y="39560"/>
                  </a:lnTo>
                  <a:lnTo>
                    <a:pt x="50614" y="39560"/>
                  </a:lnTo>
                  <a:lnTo>
                    <a:pt x="51196" y="38397"/>
                  </a:lnTo>
                  <a:lnTo>
                    <a:pt x="51777" y="39560"/>
                  </a:lnTo>
                  <a:lnTo>
                    <a:pt x="52941" y="40142"/>
                  </a:lnTo>
                  <a:lnTo>
                    <a:pt x="51777" y="40724"/>
                  </a:lnTo>
                  <a:lnTo>
                    <a:pt x="51777" y="41887"/>
                  </a:lnTo>
                  <a:lnTo>
                    <a:pt x="50614" y="41305"/>
                  </a:lnTo>
                  <a:lnTo>
                    <a:pt x="49450" y="41887"/>
                  </a:lnTo>
                  <a:lnTo>
                    <a:pt x="50032" y="40724"/>
                  </a:lnTo>
                  <a:close/>
                  <a:moveTo>
                    <a:pt x="23852" y="18035"/>
                  </a:moveTo>
                  <a:lnTo>
                    <a:pt x="25016" y="18617"/>
                  </a:lnTo>
                  <a:lnTo>
                    <a:pt x="23852" y="19198"/>
                  </a:lnTo>
                  <a:lnTo>
                    <a:pt x="23852" y="20362"/>
                  </a:lnTo>
                  <a:lnTo>
                    <a:pt x="22689" y="19780"/>
                  </a:lnTo>
                  <a:lnTo>
                    <a:pt x="21526" y="20362"/>
                  </a:lnTo>
                  <a:lnTo>
                    <a:pt x="22107" y="19198"/>
                  </a:lnTo>
                  <a:lnTo>
                    <a:pt x="21526" y="18035"/>
                  </a:lnTo>
                  <a:lnTo>
                    <a:pt x="22689" y="18035"/>
                  </a:lnTo>
                  <a:lnTo>
                    <a:pt x="23271" y="16871"/>
                  </a:lnTo>
                  <a:lnTo>
                    <a:pt x="23852" y="18035"/>
                  </a:lnTo>
                  <a:close/>
                  <a:moveTo>
                    <a:pt x="15126" y="48287"/>
                  </a:moveTo>
                  <a:lnTo>
                    <a:pt x="15126" y="48868"/>
                  </a:lnTo>
                  <a:lnTo>
                    <a:pt x="14544" y="48287"/>
                  </a:lnTo>
                  <a:lnTo>
                    <a:pt x="13963" y="48868"/>
                  </a:lnTo>
                  <a:lnTo>
                    <a:pt x="13963" y="48287"/>
                  </a:lnTo>
                  <a:lnTo>
                    <a:pt x="13381" y="47705"/>
                  </a:lnTo>
                  <a:lnTo>
                    <a:pt x="14544" y="47705"/>
                  </a:lnTo>
                  <a:lnTo>
                    <a:pt x="15126" y="47123"/>
                  </a:lnTo>
                  <a:lnTo>
                    <a:pt x="15708" y="47705"/>
                  </a:lnTo>
                  <a:lnTo>
                    <a:pt x="16290" y="47705"/>
                  </a:lnTo>
                  <a:lnTo>
                    <a:pt x="15126" y="48287"/>
                  </a:lnTo>
                  <a:close/>
                  <a:moveTo>
                    <a:pt x="0" y="8145"/>
                  </a:moveTo>
                  <a:lnTo>
                    <a:pt x="0" y="8145"/>
                  </a:lnTo>
                  <a:lnTo>
                    <a:pt x="0" y="8145"/>
                  </a:lnTo>
                  <a:lnTo>
                    <a:pt x="0" y="7563"/>
                  </a:lnTo>
                  <a:lnTo>
                    <a:pt x="0" y="7563"/>
                  </a:lnTo>
                  <a:lnTo>
                    <a:pt x="0" y="8145"/>
                  </a:lnTo>
                  <a:lnTo>
                    <a:pt x="582" y="7563"/>
                  </a:lnTo>
                  <a:lnTo>
                    <a:pt x="582" y="7563"/>
                  </a:lnTo>
                  <a:lnTo>
                    <a:pt x="582" y="8145"/>
                  </a:lnTo>
                  <a:lnTo>
                    <a:pt x="0" y="8145"/>
                  </a:lnTo>
                  <a:lnTo>
                    <a:pt x="0" y="8145"/>
                  </a:lnTo>
                  <a:close/>
                  <a:moveTo>
                    <a:pt x="9308" y="32579"/>
                  </a:moveTo>
                  <a:lnTo>
                    <a:pt x="9308" y="33161"/>
                  </a:lnTo>
                  <a:lnTo>
                    <a:pt x="8726" y="32579"/>
                  </a:lnTo>
                  <a:lnTo>
                    <a:pt x="8145" y="32579"/>
                  </a:lnTo>
                  <a:lnTo>
                    <a:pt x="8145" y="31997"/>
                  </a:lnTo>
                  <a:lnTo>
                    <a:pt x="7563" y="31415"/>
                  </a:lnTo>
                  <a:lnTo>
                    <a:pt x="8145" y="31415"/>
                  </a:lnTo>
                  <a:lnTo>
                    <a:pt x="8726" y="30834"/>
                  </a:lnTo>
                  <a:lnTo>
                    <a:pt x="8726" y="31415"/>
                  </a:lnTo>
                  <a:lnTo>
                    <a:pt x="9308" y="31415"/>
                  </a:lnTo>
                  <a:lnTo>
                    <a:pt x="9308" y="32579"/>
                  </a:lnTo>
                  <a:close/>
                </a:path>
              </a:pathLst>
            </a:custGeom>
            <a:solidFill>
              <a:srgbClr val="FFFFFF"/>
            </a:solidFill>
            <a:ln w="5818" cap="flat">
              <a:noFill/>
              <a:prstDash val="solid"/>
              <a:miter/>
            </a:ln>
          </p:spPr>
          <p:txBody>
            <a:bodyPr rtlCol="0" anchor="ctr"/>
            <a:lstStyle/>
            <a:p>
              <a:endParaRPr lang="en-US">
                <a:solidFill>
                  <a:srgbClr val="41296C"/>
                </a:solidFill>
              </a:endParaRPr>
            </a:p>
          </p:txBody>
        </p:sp>
      </p:grpSp>
    </p:spTree>
    <p:extLst>
      <p:ext uri="{BB962C8B-B14F-4D97-AF65-F5344CB8AC3E}">
        <p14:creationId xmlns:p14="http://schemas.microsoft.com/office/powerpoint/2010/main" val="2922975830"/>
      </p:ext>
    </p:extLst>
  </p:cSld>
  <p:clrMap bg1="lt1" tx1="dk1" bg2="lt2" tx2="dk2" accent1="accent1" accent2="accent2" accent3="accent3" accent4="accent4" accent5="accent5" accent6="accent6" hlink="hlink" folHlink="folHlink"/>
  <p:sldLayoutIdLst>
    <p:sldLayoutId id="2147483967" r:id="rId1"/>
    <p:sldLayoutId id="2147484006" r:id="rId2"/>
    <p:sldLayoutId id="2147483987" r:id="rId3"/>
    <p:sldLayoutId id="2147483989" r:id="rId4"/>
    <p:sldLayoutId id="2147484007" r:id="rId5"/>
    <p:sldLayoutId id="2147484008" r:id="rId6"/>
    <p:sldLayoutId id="2147484009" r:id="rId7"/>
    <p:sldLayoutId id="2147483991" r:id="rId8"/>
    <p:sldLayoutId id="2147483992" r:id="rId9"/>
    <p:sldLayoutId id="2147483993" r:id="rId10"/>
    <p:sldLayoutId id="2147484014" r:id="rId11"/>
    <p:sldLayoutId id="2147484010" r:id="rId12"/>
    <p:sldLayoutId id="2147484012" r:id="rId13"/>
    <p:sldLayoutId id="2147484011" r:id="rId1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lvl1pPr algn="l" defTabSz="777514" rtl="0" eaLnBrk="1" latinLnBrk="0" hangingPunct="1">
        <a:lnSpc>
          <a:spcPct val="90000"/>
        </a:lnSpc>
        <a:spcBef>
          <a:spcPct val="0"/>
        </a:spcBef>
        <a:buNone/>
        <a:defRPr sz="3741" kern="1200">
          <a:solidFill>
            <a:schemeClr val="tx1"/>
          </a:solidFill>
          <a:latin typeface="+mj-lt"/>
          <a:ea typeface="+mj-ea"/>
          <a:cs typeface="+mj-cs"/>
        </a:defRPr>
      </a:lvl1pPr>
    </p:titleStyle>
    <p:body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p:bodyStyle>
    <p:otherStyle>
      <a:defPPr>
        <a:defRPr lang="en-US"/>
      </a:defPPr>
      <a:lvl1pPr marL="0" algn="l" defTabSz="777514" rtl="0" eaLnBrk="1" latinLnBrk="0" hangingPunct="1">
        <a:defRPr sz="1531" kern="1200">
          <a:solidFill>
            <a:schemeClr val="tx1"/>
          </a:solidFill>
          <a:latin typeface="+mn-lt"/>
          <a:ea typeface="+mn-ea"/>
          <a:cs typeface="+mn-cs"/>
        </a:defRPr>
      </a:lvl1pPr>
      <a:lvl2pPr marL="388757" algn="l" defTabSz="777514" rtl="0" eaLnBrk="1" latinLnBrk="0" hangingPunct="1">
        <a:defRPr sz="1531" kern="1200">
          <a:solidFill>
            <a:schemeClr val="tx1"/>
          </a:solidFill>
          <a:latin typeface="+mn-lt"/>
          <a:ea typeface="+mn-ea"/>
          <a:cs typeface="+mn-cs"/>
        </a:defRPr>
      </a:lvl2pPr>
      <a:lvl3pPr marL="777514" algn="l" defTabSz="777514" rtl="0" eaLnBrk="1" latinLnBrk="0" hangingPunct="1">
        <a:defRPr sz="1531" kern="1200">
          <a:solidFill>
            <a:schemeClr val="tx1"/>
          </a:solidFill>
          <a:latin typeface="+mn-lt"/>
          <a:ea typeface="+mn-ea"/>
          <a:cs typeface="+mn-cs"/>
        </a:defRPr>
      </a:lvl3pPr>
      <a:lvl4pPr marL="1166271" algn="l" defTabSz="777514" rtl="0" eaLnBrk="1" latinLnBrk="0" hangingPunct="1">
        <a:defRPr sz="1531" kern="1200">
          <a:solidFill>
            <a:schemeClr val="tx1"/>
          </a:solidFill>
          <a:latin typeface="+mn-lt"/>
          <a:ea typeface="+mn-ea"/>
          <a:cs typeface="+mn-cs"/>
        </a:defRPr>
      </a:lvl4pPr>
      <a:lvl5pPr marL="1555029" algn="l" defTabSz="777514" rtl="0" eaLnBrk="1" latinLnBrk="0" hangingPunct="1">
        <a:defRPr sz="1531" kern="1200">
          <a:solidFill>
            <a:schemeClr val="tx1"/>
          </a:solidFill>
          <a:latin typeface="+mn-lt"/>
          <a:ea typeface="+mn-ea"/>
          <a:cs typeface="+mn-cs"/>
        </a:defRPr>
      </a:lvl5pPr>
      <a:lvl6pPr marL="1943786" algn="l" defTabSz="777514" rtl="0" eaLnBrk="1" latinLnBrk="0" hangingPunct="1">
        <a:defRPr sz="1531" kern="1200">
          <a:solidFill>
            <a:schemeClr val="tx1"/>
          </a:solidFill>
          <a:latin typeface="+mn-lt"/>
          <a:ea typeface="+mn-ea"/>
          <a:cs typeface="+mn-cs"/>
        </a:defRPr>
      </a:lvl6pPr>
      <a:lvl7pPr marL="2332543" algn="l" defTabSz="777514" rtl="0" eaLnBrk="1" latinLnBrk="0" hangingPunct="1">
        <a:defRPr sz="1531" kern="1200">
          <a:solidFill>
            <a:schemeClr val="tx1"/>
          </a:solidFill>
          <a:latin typeface="+mn-lt"/>
          <a:ea typeface="+mn-ea"/>
          <a:cs typeface="+mn-cs"/>
        </a:defRPr>
      </a:lvl7pPr>
      <a:lvl8pPr marL="2721300" algn="l" defTabSz="777514" rtl="0" eaLnBrk="1" latinLnBrk="0" hangingPunct="1">
        <a:defRPr sz="1531" kern="1200">
          <a:solidFill>
            <a:schemeClr val="tx1"/>
          </a:solidFill>
          <a:latin typeface="+mn-lt"/>
          <a:ea typeface="+mn-ea"/>
          <a:cs typeface="+mn-cs"/>
        </a:defRPr>
      </a:lvl8pPr>
      <a:lvl9pPr marL="3110057" algn="l" defTabSz="777514" rtl="0" eaLnBrk="1" latinLnBrk="0" hangingPunct="1">
        <a:defRPr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dernino.blogspot.com/2018/11/nazioarteko-legedia-langileen.html" TargetMode="External"/><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https://www.flickr.com/photos/76074333@N00/289871346" TargetMode="External"/><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s://pxhere.com/fr/photo/643461" TargetMode="External"/><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hyperlink" Target="https://www.flickr.com/photos/27376974@N02/5700916670" TargetMode="External"/><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slide" Target="slide4.xml"/><Relationship Id="rId7" Type="http://schemas.openxmlformats.org/officeDocument/2006/relationships/slide" Target="slide17.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8.xml"/><Relationship Id="rId10" Type="http://schemas.openxmlformats.org/officeDocument/2006/relationships/image" Target="../media/image7.png"/><Relationship Id="rId4" Type="http://schemas.openxmlformats.org/officeDocument/2006/relationships/slide" Target="slide5.xml"/><Relationship Id="rId9" Type="http://schemas.openxmlformats.org/officeDocument/2006/relationships/slide" Target="slide21.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8" Type="http://schemas.openxmlformats.org/officeDocument/2006/relationships/hyperlink" Target="https://ec.europa.eu/eurostat/web/products-statistical-reports/w/tourism-satellite-accounts-in-europe-2023-edition" TargetMode="External"/><Relationship Id="rId3" Type="http://schemas.openxmlformats.org/officeDocument/2006/relationships/hyperlink" Target="https://doi.org/10.1080/09669582.2019.1619748" TargetMode="External"/><Relationship Id="rId7" Type="http://schemas.openxmlformats.org/officeDocument/2006/relationships/hyperlink" Target="http://dx.doi.org/10.3390/su12145643" TargetMode="External"/><Relationship Id="rId12" Type="http://schemas.openxmlformats.org/officeDocument/2006/relationships/hyperlink" Target="https://doi.org/10.1038/s41558-018-0141-x" TargetMode="External"/><Relationship Id="rId2" Type="http://schemas.openxmlformats.org/officeDocument/2006/relationships/hyperlink" Target="https://www.bis.org/publ/work977.pdf" TargetMode="External"/><Relationship Id="rId1" Type="http://schemas.openxmlformats.org/officeDocument/2006/relationships/slideLayout" Target="../slideLayouts/slideLayout4.xml"/><Relationship Id="rId6" Type="http://schemas.openxmlformats.org/officeDocument/2006/relationships/hyperlink" Target="https://doi.org/10.34293/commerce.v8i1.91" TargetMode="External"/><Relationship Id="rId11" Type="http://schemas.openxmlformats.org/officeDocument/2006/relationships/hyperlink" Target="https://www.ine.es/en/prensa/cst_2021_en.pdf" TargetMode="External"/><Relationship Id="rId5" Type="http://schemas.openxmlformats.org/officeDocument/2006/relationships/hyperlink" Target="https://doi.org/10.1016/j.ocecoaman.2023.106483" TargetMode="External"/><Relationship Id="rId10" Type="http://schemas.openxmlformats.org/officeDocument/2006/relationships/hyperlink" Target="https://doi.org/10.1016/j.tourman.2005.05.020" TargetMode="External"/><Relationship Id="rId4" Type="http://schemas.openxmlformats.org/officeDocument/2006/relationships/hyperlink" Target="https://www.cso.ie/en/index.html" TargetMode="External"/><Relationship Id="rId9" Type="http://schemas.openxmlformats.org/officeDocument/2006/relationships/hyperlink" Target="https://doi.org/10.1080/09669582.2020.1831001"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sdgs.un.org/goals" TargetMode="External"/><Relationship Id="rId13" Type="http://schemas.openxmlformats.org/officeDocument/2006/relationships/hyperlink" Target="https://www.unwto.org/news/glasgow-declaration-on-climate-action-in-tourism-surpasses-500-signatories" TargetMode="External"/><Relationship Id="rId3" Type="http://schemas.openxmlformats.org/officeDocument/2006/relationships/hyperlink" Target="https://doi.org/10.1016/j.ijhm.2014.02.009" TargetMode="External"/><Relationship Id="rId7" Type="http://schemas.openxmlformats.org/officeDocument/2006/relationships/hyperlink" Target="https://www.agenttravel.es/noticia-041021_Las-mujeres-representan-el-57-del-turismo-en-Espana-pero-solo-el-33-ocupa....html#:~:text=Las%20cifras%20hablan%20por%20s%C3%AD,ocupa%20cargos%20de%20alta%20responsabilidad" TargetMode="External"/><Relationship Id="rId12" Type="http://schemas.openxmlformats.org/officeDocument/2006/relationships/hyperlink" Target="https://doi.org/10.18111/9789284423965" TargetMode="External"/><Relationship Id="rId2" Type="http://schemas.openxmlformats.org/officeDocument/2006/relationships/hyperlink" Target="http://dx.doi.org/10.6027/temanord2022-553" TargetMode="External"/><Relationship Id="rId1" Type="http://schemas.openxmlformats.org/officeDocument/2006/relationships/slideLayout" Target="../slideLayouts/slideLayout4.xml"/><Relationship Id="rId6" Type="http://schemas.openxmlformats.org/officeDocument/2006/relationships/hyperlink" Target="https://tourism4sdgs.org/tourism-for-sdgs/tourism-and-sdgs/" TargetMode="External"/><Relationship Id="rId11" Type="http://schemas.openxmlformats.org/officeDocument/2006/relationships/hyperlink" Target="https://doi.org/10.18111/9789284420384" TargetMode="External"/><Relationship Id="rId5" Type="http://schemas.openxmlformats.org/officeDocument/2006/relationships/hyperlink" Target="https://statice.is/statistics/business-sectors/tourism/tourism-satellite-accounts/" TargetMode="External"/><Relationship Id="rId10" Type="http://schemas.openxmlformats.org/officeDocument/2006/relationships/hyperlink" Target="https://www.unwto.org/sustainable-development" TargetMode="External"/><Relationship Id="rId4" Type="http://schemas.openxmlformats.org/officeDocument/2006/relationships/hyperlink" Target="https://www.dst.dk/en/Statistik/temaer/SDG/globale-verdensmaal" TargetMode="External"/><Relationship Id="rId9" Type="http://schemas.openxmlformats.org/officeDocument/2006/relationships/hyperlink" Target="https://www.worlddata.info/europe/denmark/tourism.php" TargetMode="External"/><Relationship Id="rId14" Type="http://schemas.openxmlformats.org/officeDocument/2006/relationships/hyperlink" Target="https://wttc.org/Portals/0/Documents/Reports/2022/EIR2022-Global%20Trends.pdf"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transformia.is/english/" TargetMode="External"/><Relationship Id="rId13" Type="http://schemas.openxmlformats.org/officeDocument/2006/relationships/image" Target="../media/image33.png"/><Relationship Id="rId3" Type="http://schemas.openxmlformats.org/officeDocument/2006/relationships/image" Target="../media/image27.jpeg"/><Relationship Id="rId7" Type="http://schemas.openxmlformats.org/officeDocument/2006/relationships/image" Target="../media/image30.png"/><Relationship Id="rId12" Type="http://schemas.openxmlformats.org/officeDocument/2006/relationships/hyperlink" Target="https://momentumconsulting.ie/" TargetMode="External"/><Relationship Id="rId2" Type="http://schemas.openxmlformats.org/officeDocument/2006/relationships/image" Target="../media/image26.jpeg"/><Relationship Id="rId1" Type="http://schemas.openxmlformats.org/officeDocument/2006/relationships/slideLayout" Target="../slideLayouts/slideLayout11.xml"/><Relationship Id="rId6" Type="http://schemas.openxmlformats.org/officeDocument/2006/relationships/hyperlink" Target="https://www.unak.is/" TargetMode="External"/><Relationship Id="rId11" Type="http://schemas.openxmlformats.org/officeDocument/2006/relationships/image" Target="../media/image32.png"/><Relationship Id="rId5" Type="http://schemas.openxmlformats.org/officeDocument/2006/relationships/image" Target="../media/image29.jpeg"/><Relationship Id="rId15" Type="http://schemas.openxmlformats.org/officeDocument/2006/relationships/image" Target="../media/image34.png"/><Relationship Id="rId10" Type="http://schemas.openxmlformats.org/officeDocument/2006/relationships/hyperlink" Target="https://www.cebanc.com/" TargetMode="External"/><Relationship Id="rId4" Type="http://schemas.openxmlformats.org/officeDocument/2006/relationships/image" Target="../media/image28.jpeg"/><Relationship Id="rId9" Type="http://schemas.openxmlformats.org/officeDocument/2006/relationships/image" Target="../media/image31.png"/><Relationship Id="rId14" Type="http://schemas.openxmlformats.org/officeDocument/2006/relationships/hyperlink" Target="https://www.euei.dk/"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instagram.com/we_lead.eu/" TargetMode="External"/><Relationship Id="rId2" Type="http://schemas.openxmlformats.org/officeDocument/2006/relationships/hyperlink" Target="http://www.weleadproject.eu/" TargetMode="External"/><Relationship Id="rId1" Type="http://schemas.openxmlformats.org/officeDocument/2006/relationships/slideLayout" Target="../slideLayouts/slideLayout14.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hyperlink" Target="https://www.facebook.com/WeLeadEU"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E56F33-770D-E541-B741-D45C5F796580}"/>
              </a:ext>
            </a:extLst>
          </p:cNvPr>
          <p:cNvSpPr>
            <a:spLocks noGrp="1"/>
          </p:cNvSpPr>
          <p:nvPr>
            <p:ph type="body" sz="quarter" idx="16"/>
          </p:nvPr>
        </p:nvSpPr>
        <p:spPr>
          <a:xfrm>
            <a:off x="370634" y="4815532"/>
            <a:ext cx="3328988" cy="1783557"/>
          </a:xfrm>
          <a:prstGeom prst="rect">
            <a:avLst/>
          </a:prstGeom>
        </p:spPr>
        <p:txBody>
          <a:bodyPr/>
          <a:lstStyle/>
          <a:p>
            <a:r>
              <a:rPr lang="es-ES" sz="4000" dirty="0"/>
              <a:t>Liderazgo femenino en el turismo sostenible</a:t>
            </a:r>
            <a:endParaRPr lang="en-US" sz="4000" dirty="0"/>
          </a:p>
        </p:txBody>
      </p:sp>
      <p:sp>
        <p:nvSpPr>
          <p:cNvPr id="14" name="Text Placeholder 13">
            <a:extLst>
              <a:ext uri="{FF2B5EF4-FFF2-40B4-BE49-F238E27FC236}">
                <a16:creationId xmlns:a16="http://schemas.microsoft.com/office/drawing/2014/main" id="{B24208E4-4E30-7A15-2AD7-44789F6FD6BB}"/>
              </a:ext>
            </a:extLst>
          </p:cNvPr>
          <p:cNvSpPr>
            <a:spLocks noGrp="1"/>
          </p:cNvSpPr>
          <p:nvPr>
            <p:ph type="body" sz="quarter" idx="19"/>
          </p:nvPr>
        </p:nvSpPr>
        <p:spPr>
          <a:xfrm>
            <a:off x="370634" y="3346849"/>
            <a:ext cx="3328988" cy="1213568"/>
          </a:xfrm>
          <a:prstGeom prst="rect">
            <a:avLst/>
          </a:prstGeom>
        </p:spPr>
        <p:txBody>
          <a:bodyPr/>
          <a:lstStyle/>
          <a:p>
            <a:r>
              <a:rPr lang="es-ES" sz="3200" dirty="0"/>
              <a:t>Un informe de descubrimiento sobre</a:t>
            </a:r>
          </a:p>
        </p:txBody>
      </p:sp>
      <p:sp>
        <p:nvSpPr>
          <p:cNvPr id="6" name="Text Placeholder 5">
            <a:extLst>
              <a:ext uri="{FF2B5EF4-FFF2-40B4-BE49-F238E27FC236}">
                <a16:creationId xmlns:a16="http://schemas.microsoft.com/office/drawing/2014/main" id="{7D3D3C30-75ED-EDF9-73D4-1E429E425118}"/>
              </a:ext>
            </a:extLst>
          </p:cNvPr>
          <p:cNvSpPr>
            <a:spLocks noGrp="1"/>
          </p:cNvSpPr>
          <p:nvPr>
            <p:ph type="body" sz="quarter" idx="4294967295"/>
          </p:nvPr>
        </p:nvSpPr>
        <p:spPr>
          <a:xfrm>
            <a:off x="5351463" y="8713788"/>
            <a:ext cx="2424112" cy="608012"/>
          </a:xfrm>
          <a:prstGeom prst="rect">
            <a:avLst/>
          </a:prstGeom>
        </p:spPr>
        <p:txBody>
          <a:bodyPr/>
          <a:lstStyle/>
          <a:p>
            <a:r>
              <a:rPr lang="en-US" sz="2800" dirty="0"/>
              <a:t> </a:t>
            </a:r>
            <a:r>
              <a:rPr lang="en-US" sz="2800" dirty="0" err="1"/>
              <a:t>www.</a:t>
            </a:r>
            <a:r>
              <a:rPr lang="en-US" sz="2800" b="1" dirty="0" err="1"/>
              <a:t>idol</a:t>
            </a:r>
            <a:r>
              <a:rPr lang="en-US" sz="2800" dirty="0" err="1"/>
              <a:t>.eu</a:t>
            </a:r>
            <a:endParaRPr lang="en-US" sz="2800" dirty="0"/>
          </a:p>
        </p:txBody>
      </p:sp>
      <p:cxnSp>
        <p:nvCxnSpPr>
          <p:cNvPr id="9" name="Straight Connector 8">
            <a:extLst>
              <a:ext uri="{FF2B5EF4-FFF2-40B4-BE49-F238E27FC236}">
                <a16:creationId xmlns:a16="http://schemas.microsoft.com/office/drawing/2014/main" id="{3A03A088-8884-2AFA-E353-EC354013C15D}"/>
              </a:ext>
            </a:extLst>
          </p:cNvPr>
          <p:cNvCxnSpPr>
            <a:cxnSpLocks/>
          </p:cNvCxnSpPr>
          <p:nvPr/>
        </p:nvCxnSpPr>
        <p:spPr>
          <a:xfrm>
            <a:off x="-74428" y="6936084"/>
            <a:ext cx="3328988" cy="0"/>
          </a:xfrm>
          <a:prstGeom prst="line">
            <a:avLst/>
          </a:prstGeom>
          <a:ln w="28575">
            <a:solidFill>
              <a:srgbClr val="F15B2A"/>
            </a:solidFill>
          </a:ln>
        </p:spPr>
        <p:style>
          <a:lnRef idx="1">
            <a:schemeClr val="accent1"/>
          </a:lnRef>
          <a:fillRef idx="0">
            <a:schemeClr val="accent1"/>
          </a:fillRef>
          <a:effectRef idx="0">
            <a:schemeClr val="accent1"/>
          </a:effectRef>
          <a:fontRef idx="minor">
            <a:schemeClr val="tx1"/>
          </a:fontRef>
        </p:style>
      </p:cxnSp>
      <p:pic>
        <p:nvPicPr>
          <p:cNvPr id="16" name="Picture Placeholder 15" descr="An arm holding a compass over a pale green background">
            <a:extLst>
              <a:ext uri="{FF2B5EF4-FFF2-40B4-BE49-F238E27FC236}">
                <a16:creationId xmlns:a16="http://schemas.microsoft.com/office/drawing/2014/main" id="{D9C0470D-0833-E73D-1739-5ED8640F5512}"/>
              </a:ext>
            </a:extLst>
          </p:cNvPr>
          <p:cNvPicPr>
            <a:picLocks noGrp="1" noChangeAspect="1"/>
          </p:cNvPicPr>
          <p:nvPr>
            <p:ph type="pic" sz="quarter" idx="20"/>
          </p:nvPr>
        </p:nvPicPr>
        <p:blipFill rotWithShape="1">
          <a:blip r:embed="rId2" cstate="print">
            <a:extLst>
              <a:ext uri="{28A0092B-C50C-407E-A947-70E740481C1C}">
                <a14:useLocalDpi xmlns:a14="http://schemas.microsoft.com/office/drawing/2010/main" val="0"/>
              </a:ext>
            </a:extLst>
          </a:blip>
          <a:srcRect l="46294" t="-2446" r="23127" b="34622"/>
          <a:stretch/>
        </p:blipFill>
        <p:spPr>
          <a:xfrm>
            <a:off x="3067208" y="3949598"/>
            <a:ext cx="4708366" cy="6943881"/>
          </a:xfrm>
        </p:spPr>
      </p:pic>
      <p:pic>
        <p:nvPicPr>
          <p:cNvPr id="3" name="Picture 2" descr="A grey and black sign with a person in a circle&#10;&#10;Description automatically generated">
            <a:extLst>
              <a:ext uri="{FF2B5EF4-FFF2-40B4-BE49-F238E27FC236}">
                <a16:creationId xmlns:a16="http://schemas.microsoft.com/office/drawing/2014/main" id="{32D5A7C3-1E0E-C97C-B6DF-AB0C0858C40E}"/>
              </a:ext>
            </a:extLst>
          </p:cNvPr>
          <p:cNvPicPr>
            <a:picLocks noChangeAspect="1"/>
          </p:cNvPicPr>
          <p:nvPr/>
        </p:nvPicPr>
        <p:blipFill>
          <a:blip r:embed="rId3"/>
          <a:stretch>
            <a:fillRect/>
          </a:stretch>
        </p:blipFill>
        <p:spPr>
          <a:xfrm>
            <a:off x="2674157" y="9899080"/>
            <a:ext cx="1343083" cy="466725"/>
          </a:xfrm>
          <a:prstGeom prst="rect">
            <a:avLst/>
          </a:prstGeom>
        </p:spPr>
      </p:pic>
    </p:spTree>
    <p:extLst>
      <p:ext uri="{BB962C8B-B14F-4D97-AF65-F5344CB8AC3E}">
        <p14:creationId xmlns:p14="http://schemas.microsoft.com/office/powerpoint/2010/main" val="15061568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120878-D112-821D-4BB4-B554622A44B0}"/>
              </a:ext>
            </a:extLst>
          </p:cNvPr>
          <p:cNvSpPr>
            <a:spLocks noGrp="1"/>
          </p:cNvSpPr>
          <p:nvPr>
            <p:ph type="body" sz="quarter" idx="32"/>
          </p:nvPr>
        </p:nvSpPr>
        <p:spPr>
          <a:xfrm>
            <a:off x="624293" y="6777297"/>
            <a:ext cx="6526988" cy="2134368"/>
          </a:xfrm>
        </p:spPr>
        <p:txBody>
          <a:bodyPr/>
          <a:lstStyle/>
          <a:p>
            <a:r>
              <a:rPr lang="es-ES" sz="1200" dirty="0"/>
              <a:t>Según datos de la Oficina Central de Estadística (CSO) de Irlanda, el sector del turismo y la hostelería contribuyó aproximadamente un 4 por ciento al PIB del país en 2019 (Oficina Central de Estadística, </a:t>
            </a:r>
            <a:r>
              <a:rPr lang="es-ES" sz="1200" dirty="0" err="1"/>
              <a:t>s.f.</a:t>
            </a:r>
            <a:r>
              <a:rPr lang="es-ES" sz="1200" dirty="0"/>
              <a:t>). No se facilitaron datos desglosados por género. Sin embargo, los datos de </a:t>
            </a:r>
            <a:r>
              <a:rPr lang="es-ES" sz="1200" dirty="0" err="1"/>
              <a:t>Eurostat</a:t>
            </a:r>
            <a:r>
              <a:rPr lang="es-ES" sz="1200" dirty="0"/>
              <a:t> muestran que, en 2019, las mujeres representaban el 47 por ciento del empleo total en el sector de las actividades de alojamiento y servicios de comida en Irlanda (Central </a:t>
            </a:r>
            <a:r>
              <a:rPr lang="es-ES" sz="1200" dirty="0" err="1"/>
              <a:t>Statistics</a:t>
            </a:r>
            <a:r>
              <a:rPr lang="es-ES" sz="1200" dirty="0"/>
              <a:t> Office, </a:t>
            </a:r>
            <a:r>
              <a:rPr lang="es-ES" sz="1200" dirty="0" err="1"/>
              <a:t>s.f.</a:t>
            </a:r>
            <a:r>
              <a:rPr lang="es-ES" sz="1200" dirty="0"/>
              <a:t>). Cabe señalar que esta cifra incluye tanto el turismo como la hostelería, así como otras actividades como el servicio de comidas y bebidas y el alojamiento.</a:t>
            </a:r>
            <a:endParaRPr lang="en-US" sz="1200" dirty="0"/>
          </a:p>
          <a:p>
            <a:endParaRPr lang="en-US" sz="1200" dirty="0"/>
          </a:p>
          <a:p>
            <a:r>
              <a:rPr lang="es-ES" sz="1200" dirty="0"/>
              <a:t>                                                                                    En cuanto a los puestos directivos y de liderazgo, los datos de la OCE muestran que en 2020 las mujeres representaban el 47,4 % de todos los directivos y administradores en Irlanda, en todos los sectores (Oficina Central de Estadística, </a:t>
            </a:r>
            <a:r>
              <a:rPr lang="es-ES" sz="1200" dirty="0" err="1"/>
              <a:t>s.f.</a:t>
            </a:r>
            <a:r>
              <a:rPr lang="es-ES" sz="1200" dirty="0"/>
              <a:t>), pero no se proporcionaron datos sobre el porcentaje de mujeres en puestos directivos y de liderazgo específicamente en los sectores del turismo, la hostelería y el ocio. Sin embargo, un estudio realizado por el Instituto Irlandés de Hostelería (2018), encontró que las mujeres representaban el 19 por ciento del papel de gestión ejecutiva en Irlanda, lo que sugiere que todavía hay trabajo por hacer para mejorar la diversidad de género y la igualdad en los puestos de liderazgo en el sector.</a:t>
            </a:r>
            <a:endParaRPr lang="en-IE" sz="1200" dirty="0"/>
          </a:p>
        </p:txBody>
      </p:sp>
      <p:sp>
        <p:nvSpPr>
          <p:cNvPr id="4" name="Text Placeholder 3">
            <a:extLst>
              <a:ext uri="{FF2B5EF4-FFF2-40B4-BE49-F238E27FC236}">
                <a16:creationId xmlns:a16="http://schemas.microsoft.com/office/drawing/2014/main" id="{3B7F2579-0DAE-D02E-86FA-3F4DD4688A85}"/>
              </a:ext>
            </a:extLst>
          </p:cNvPr>
          <p:cNvSpPr>
            <a:spLocks noGrp="1"/>
          </p:cNvSpPr>
          <p:nvPr>
            <p:ph type="body" sz="quarter" idx="34"/>
          </p:nvPr>
        </p:nvSpPr>
        <p:spPr>
          <a:xfrm>
            <a:off x="624293" y="6019977"/>
            <a:ext cx="6526988" cy="560706"/>
          </a:xfrm>
        </p:spPr>
        <p:txBody>
          <a:bodyPr/>
          <a:lstStyle/>
          <a:p>
            <a:r>
              <a:rPr lang="es-ES" b="1" dirty="0"/>
              <a:t>Liderazgo femenino en el turismo irlandés</a:t>
            </a:r>
            <a:endParaRPr lang="en-IE" b="1" dirty="0"/>
          </a:p>
        </p:txBody>
      </p:sp>
      <p:sp>
        <p:nvSpPr>
          <p:cNvPr id="5" name="Text Placeholder 4">
            <a:extLst>
              <a:ext uri="{FF2B5EF4-FFF2-40B4-BE49-F238E27FC236}">
                <a16:creationId xmlns:a16="http://schemas.microsoft.com/office/drawing/2014/main" id="{5F74074F-DB63-06D3-966B-457FB8504B41}"/>
              </a:ext>
            </a:extLst>
          </p:cNvPr>
          <p:cNvSpPr>
            <a:spLocks noGrp="1"/>
          </p:cNvSpPr>
          <p:nvPr>
            <p:ph type="body" sz="quarter" idx="17"/>
          </p:nvPr>
        </p:nvSpPr>
        <p:spPr/>
        <p:txBody>
          <a:bodyPr anchor="ctr"/>
          <a:lstStyle/>
          <a:p>
            <a:r>
              <a:rPr lang="en-IE" sz="3600" dirty="0"/>
              <a:t>IRLANDA</a:t>
            </a:r>
          </a:p>
        </p:txBody>
      </p:sp>
      <p:pic>
        <p:nvPicPr>
          <p:cNvPr id="10" name="Picture Placeholder 9" descr="A picture containing flag, sky, outdoor, cloud&#10;&#10;Description automatically generated">
            <a:extLst>
              <a:ext uri="{FF2B5EF4-FFF2-40B4-BE49-F238E27FC236}">
                <a16:creationId xmlns:a16="http://schemas.microsoft.com/office/drawing/2014/main" id="{3B585442-44DC-D491-3C99-6E4734EC89EE}"/>
              </a:ext>
            </a:extLst>
          </p:cNvPr>
          <p:cNvPicPr>
            <a:picLocks noGrp="1" noChangeAspect="1"/>
          </p:cNvPicPr>
          <p:nvPr>
            <p:ph type="pic" sz="quarter" idx="35"/>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7215" r="39092"/>
          <a:stretch/>
        </p:blipFill>
        <p:spPr>
          <a:xfrm>
            <a:off x="4258320" y="-1"/>
            <a:ext cx="3541182" cy="6432523"/>
          </a:xfrm>
        </p:spPr>
      </p:pic>
      <p:sp>
        <p:nvSpPr>
          <p:cNvPr id="8" name="Slide Number Placeholder 7">
            <a:extLst>
              <a:ext uri="{FF2B5EF4-FFF2-40B4-BE49-F238E27FC236}">
                <a16:creationId xmlns:a16="http://schemas.microsoft.com/office/drawing/2014/main" id="{B15B113D-340A-4D07-5216-ACF0B50C6492}"/>
              </a:ext>
            </a:extLst>
          </p:cNvPr>
          <p:cNvSpPr>
            <a:spLocks noGrp="1"/>
          </p:cNvSpPr>
          <p:nvPr>
            <p:ph type="sldNum" sz="quarter" idx="4"/>
          </p:nvPr>
        </p:nvSpPr>
        <p:spPr/>
        <p:txBody>
          <a:bodyPr/>
          <a:lstStyle/>
          <a:p>
            <a:fld id="{9C527BFA-2C0E-4CEC-B6A5-913A56FEF4B4}" type="slidenum">
              <a:rPr lang="fr-CA" smtClean="0"/>
              <a:pPr/>
              <a:t>10</a:t>
            </a:fld>
            <a:endParaRPr lang="fr-CA" dirty="0"/>
          </a:p>
        </p:txBody>
      </p:sp>
    </p:spTree>
    <p:extLst>
      <p:ext uri="{BB962C8B-B14F-4D97-AF65-F5344CB8AC3E}">
        <p14:creationId xmlns:p14="http://schemas.microsoft.com/office/powerpoint/2010/main" val="4129851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F74074F-DB63-06D3-966B-457FB8504B41}"/>
              </a:ext>
            </a:extLst>
          </p:cNvPr>
          <p:cNvSpPr>
            <a:spLocks noGrp="1"/>
          </p:cNvSpPr>
          <p:nvPr>
            <p:ph type="body" sz="quarter" idx="17"/>
          </p:nvPr>
        </p:nvSpPr>
        <p:spPr/>
        <p:txBody>
          <a:bodyPr anchor="ctr"/>
          <a:lstStyle/>
          <a:p>
            <a:r>
              <a:rPr lang="en-IE" sz="3600" dirty="0"/>
              <a:t>ISLANDIA</a:t>
            </a:r>
          </a:p>
        </p:txBody>
      </p:sp>
      <p:pic>
        <p:nvPicPr>
          <p:cNvPr id="10" name="Picture Placeholder 9">
            <a:extLst>
              <a:ext uri="{FF2B5EF4-FFF2-40B4-BE49-F238E27FC236}">
                <a16:creationId xmlns:a16="http://schemas.microsoft.com/office/drawing/2014/main" id="{3B585442-44DC-D491-3C99-6E4734EC89EE}"/>
              </a:ext>
            </a:extLst>
          </p:cNvPr>
          <p:cNvPicPr>
            <a:picLocks noGrp="1" noChangeAspect="1"/>
          </p:cNvPicPr>
          <p:nvPr>
            <p:ph type="pic" sz="quarter" idx="35"/>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6878" r="34542"/>
          <a:stretch/>
        </p:blipFill>
        <p:spPr>
          <a:xfrm>
            <a:off x="4258320" y="-1"/>
            <a:ext cx="3541182" cy="6432523"/>
          </a:xfrm>
        </p:spPr>
      </p:pic>
      <p:sp>
        <p:nvSpPr>
          <p:cNvPr id="8" name="Slide Number Placeholder 7">
            <a:extLst>
              <a:ext uri="{FF2B5EF4-FFF2-40B4-BE49-F238E27FC236}">
                <a16:creationId xmlns:a16="http://schemas.microsoft.com/office/drawing/2014/main" id="{B15B113D-340A-4D07-5216-ACF0B50C6492}"/>
              </a:ext>
            </a:extLst>
          </p:cNvPr>
          <p:cNvSpPr>
            <a:spLocks noGrp="1"/>
          </p:cNvSpPr>
          <p:nvPr>
            <p:ph type="sldNum" sz="quarter" idx="4"/>
          </p:nvPr>
        </p:nvSpPr>
        <p:spPr/>
        <p:txBody>
          <a:bodyPr/>
          <a:lstStyle/>
          <a:p>
            <a:fld id="{9C527BFA-2C0E-4CEC-B6A5-913A56FEF4B4}" type="slidenum">
              <a:rPr lang="fr-CA" smtClean="0"/>
              <a:pPr/>
              <a:t>11</a:t>
            </a:fld>
            <a:endParaRPr lang="fr-CA" dirty="0"/>
          </a:p>
        </p:txBody>
      </p:sp>
      <p:sp>
        <p:nvSpPr>
          <p:cNvPr id="6" name="Text Placeholder 1">
            <a:extLst>
              <a:ext uri="{FF2B5EF4-FFF2-40B4-BE49-F238E27FC236}">
                <a16:creationId xmlns:a16="http://schemas.microsoft.com/office/drawing/2014/main" id="{3AC41C0B-7685-405C-708A-43153BECA156}"/>
              </a:ext>
            </a:extLst>
          </p:cNvPr>
          <p:cNvSpPr>
            <a:spLocks noGrp="1"/>
          </p:cNvSpPr>
          <p:nvPr>
            <p:ph type="body" sz="quarter" idx="32"/>
          </p:nvPr>
        </p:nvSpPr>
        <p:spPr>
          <a:xfrm>
            <a:off x="624293" y="6584165"/>
            <a:ext cx="6526988" cy="1861217"/>
          </a:xfrm>
        </p:spPr>
        <p:txBody>
          <a:bodyPr/>
          <a:lstStyle/>
          <a:p>
            <a:r>
              <a:rPr lang="es-ES" sz="1200" dirty="0"/>
              <a:t>El turismo ha ido ganando importancia en Islandia en la última década. En 2019, el turismo aportaba el 8,1% del PIB total, un 2% menos que la media mundial, y proporcionaba cerca de 31.000 puestos de trabajo, es decir, aproximadamente el 15% del empleo total. Las mujeres representan alrededor del 48% de la mano de obra del sector turístico (</a:t>
            </a:r>
            <a:r>
              <a:rPr lang="es-ES" sz="1200" dirty="0" err="1"/>
              <a:t>Statistics</a:t>
            </a:r>
            <a:r>
              <a:rPr lang="es-ES" sz="1200" dirty="0"/>
              <a:t> </a:t>
            </a:r>
            <a:r>
              <a:rPr lang="es-ES" sz="1200" dirty="0" err="1"/>
              <a:t>Iceland</a:t>
            </a:r>
            <a:r>
              <a:rPr lang="es-ES" sz="1200" dirty="0"/>
              <a:t>, </a:t>
            </a:r>
            <a:r>
              <a:rPr lang="es-ES" sz="1200" dirty="0" err="1"/>
              <a:t>s.f.</a:t>
            </a:r>
            <a:r>
              <a:rPr lang="es-ES" sz="1200" dirty="0"/>
              <a:t>).</a:t>
            </a:r>
          </a:p>
          <a:p>
            <a:r>
              <a:rPr lang="es-ES" sz="1200" dirty="0"/>
              <a:t>No se dispone de datos sobre la proporción de mujeres en puestos de dirección y liderazgo en el sector turístico en las estadísticas islandesas. Los resultados de un estudio cualitativo sobre el papel de la mano de obra inmigrante en el sector turístico islandés indican, sin embargo, que las mujeres tienen buenas oportunidades de ascender a puestos de dirección y liderazgo en el sector hotelero y de alojamiento, incluidas las mujeres inmigrantes. Este es menos el caso en otros subsectores del turismo que exploró el estudio, como las empresas de alquiler de coches y las empresas de viajes en autobús (</a:t>
            </a:r>
            <a:r>
              <a:rPr lang="es-ES" sz="1200" dirty="0" err="1"/>
              <a:t>Thorarinsdottir</a:t>
            </a:r>
            <a:r>
              <a:rPr lang="es-ES" sz="1200" dirty="0"/>
              <a:t>, 2019).</a:t>
            </a:r>
            <a:endParaRPr lang="en-IE" sz="1200" dirty="0"/>
          </a:p>
        </p:txBody>
      </p:sp>
      <p:sp>
        <p:nvSpPr>
          <p:cNvPr id="7" name="Text Placeholder 3">
            <a:extLst>
              <a:ext uri="{FF2B5EF4-FFF2-40B4-BE49-F238E27FC236}">
                <a16:creationId xmlns:a16="http://schemas.microsoft.com/office/drawing/2014/main" id="{16357412-D361-4438-4ABC-02E5B0333EB8}"/>
              </a:ext>
            </a:extLst>
          </p:cNvPr>
          <p:cNvSpPr txBox="1">
            <a:spLocks/>
          </p:cNvSpPr>
          <p:nvPr/>
        </p:nvSpPr>
        <p:spPr>
          <a:xfrm>
            <a:off x="624293" y="5871816"/>
            <a:ext cx="6526988" cy="560706"/>
          </a:xfrm>
          <a:prstGeom prst="rect">
            <a:avLst/>
          </a:prstGeom>
        </p:spPr>
        <p:txBody>
          <a:bodyPr numCol="1" spcCol="288000" anchor="t">
            <a:noAutofit/>
          </a:bodyPr>
          <a:lstStyle>
            <a:lvl1pPr marL="0" indent="0" algn="just" defTabSz="777514" rtl="0" eaLnBrk="1" latinLnBrk="0" hangingPunct="1">
              <a:lnSpc>
                <a:spcPct val="100000"/>
              </a:lnSpc>
              <a:spcBef>
                <a:spcPts val="0"/>
              </a:spcBef>
              <a:buFont typeface="Arial" panose="020B0604020202020204" pitchFamily="34" charset="0"/>
              <a:buNone/>
              <a:defRPr sz="1800" b="0" i="0" kern="1200">
                <a:solidFill>
                  <a:srgbClr val="41296C"/>
                </a:solidFill>
                <a:latin typeface="Calibri" panose="020F0502020204030204" pitchFamily="34" charset="0"/>
                <a:ea typeface="+mn-ea"/>
                <a:cs typeface="Calibri" panose="020F0502020204030204" pitchFamily="34" charset="0"/>
              </a:defRPr>
            </a:lvl1pPr>
            <a:lvl2pPr marL="377985" indent="0" algn="l" defTabSz="777514" rtl="0" eaLnBrk="1" latinLnBrk="0" hangingPunct="1">
              <a:lnSpc>
                <a:spcPct val="90000"/>
              </a:lnSpc>
              <a:spcBef>
                <a:spcPts val="425"/>
              </a:spcBef>
              <a:buFont typeface="Arial" panose="020B0604020202020204" pitchFamily="34" charset="0"/>
              <a:buNone/>
              <a:defRPr sz="3199" kern="1200">
                <a:solidFill>
                  <a:srgbClr val="011E3B"/>
                </a:solidFill>
                <a:latin typeface="Montserrat" pitchFamily="2" charset="77"/>
                <a:ea typeface="+mn-ea"/>
                <a:cs typeface="+mn-cs"/>
              </a:defRPr>
            </a:lvl2pPr>
            <a:lvl3pPr marL="755968" indent="0" algn="l" defTabSz="777514" rtl="0" eaLnBrk="1" latinLnBrk="0" hangingPunct="1">
              <a:lnSpc>
                <a:spcPct val="90000"/>
              </a:lnSpc>
              <a:spcBef>
                <a:spcPts val="425"/>
              </a:spcBef>
              <a:buFont typeface="Arial" panose="020B0604020202020204" pitchFamily="34" charset="0"/>
              <a:buNone/>
              <a:defRPr sz="3199" kern="1200">
                <a:solidFill>
                  <a:srgbClr val="011E3B"/>
                </a:solidFill>
                <a:latin typeface="Montserrat" pitchFamily="2" charset="77"/>
                <a:ea typeface="+mn-ea"/>
                <a:cs typeface="+mn-cs"/>
              </a:defRPr>
            </a:lvl3pPr>
            <a:lvl4pPr marL="1133955" indent="0" algn="l" defTabSz="777514" rtl="0" eaLnBrk="1" latinLnBrk="0" hangingPunct="1">
              <a:lnSpc>
                <a:spcPct val="90000"/>
              </a:lnSpc>
              <a:spcBef>
                <a:spcPts val="425"/>
              </a:spcBef>
              <a:buFont typeface="Arial" panose="020B0604020202020204" pitchFamily="34" charset="0"/>
              <a:buNone/>
              <a:defRPr sz="3199" kern="1200">
                <a:solidFill>
                  <a:srgbClr val="011E3B"/>
                </a:solidFill>
                <a:latin typeface="Montserrat" pitchFamily="2" charset="77"/>
                <a:ea typeface="+mn-ea"/>
                <a:cs typeface="+mn-cs"/>
              </a:defRPr>
            </a:lvl4pPr>
            <a:lvl5pPr marL="1511939" indent="0" algn="l" defTabSz="777514" rtl="0" eaLnBrk="1" latinLnBrk="0" hangingPunct="1">
              <a:lnSpc>
                <a:spcPct val="90000"/>
              </a:lnSpc>
              <a:spcBef>
                <a:spcPts val="425"/>
              </a:spcBef>
              <a:buFont typeface="Arial" panose="020B0604020202020204" pitchFamily="34" charset="0"/>
              <a:buNone/>
              <a:defRPr sz="3199"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r>
              <a:rPr lang="es-ES" b="1" dirty="0"/>
              <a:t>Liderazgo femenino en el turismo islandés</a:t>
            </a:r>
            <a:endParaRPr lang="en-IE" b="1" dirty="0"/>
          </a:p>
        </p:txBody>
      </p:sp>
    </p:spTree>
    <p:extLst>
      <p:ext uri="{BB962C8B-B14F-4D97-AF65-F5344CB8AC3E}">
        <p14:creationId xmlns:p14="http://schemas.microsoft.com/office/powerpoint/2010/main" val="1236361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120878-D112-821D-4BB4-B554622A44B0}"/>
              </a:ext>
            </a:extLst>
          </p:cNvPr>
          <p:cNvSpPr>
            <a:spLocks noGrp="1"/>
          </p:cNvSpPr>
          <p:nvPr>
            <p:ph type="body" sz="quarter" idx="32"/>
          </p:nvPr>
        </p:nvSpPr>
        <p:spPr>
          <a:xfrm>
            <a:off x="624293" y="6885173"/>
            <a:ext cx="6526988" cy="1683083"/>
          </a:xfrm>
        </p:spPr>
        <p:txBody>
          <a:bodyPr/>
          <a:lstStyle/>
          <a:p>
            <a:r>
              <a:rPr lang="es-ES" sz="1200" dirty="0"/>
              <a:t>En 2019, el sector turístico aportaba alrededor del 12,6 por ciento del PIB total de España y el 12,7 por ciento del empleo total (Instituto Nacional de Estadística, 2022). Esta cifra es aproximadamente un 2 % superior a la media mundial, lo que demuestra la importancia del sector turístico en el país como importante agente económico.</a:t>
            </a:r>
          </a:p>
          <a:p>
            <a:r>
              <a:rPr lang="es-ES" sz="1200" dirty="0"/>
              <a:t>Según una noticia de </a:t>
            </a:r>
            <a:r>
              <a:rPr lang="es-ES" sz="1200" dirty="0" err="1"/>
              <a:t>Agent</a:t>
            </a:r>
            <a:r>
              <a:rPr lang="es-ES" sz="1200" dirty="0"/>
              <a:t> </a:t>
            </a:r>
            <a:r>
              <a:rPr lang="es-ES" sz="1200" dirty="0" err="1"/>
              <a:t>Travel</a:t>
            </a:r>
            <a:r>
              <a:rPr lang="es-ES" sz="1200" dirty="0"/>
              <a:t> en España, las mujeres representan el 57% de la mano de obra del sector turístico en el país, porcentaje superior a la media mundial del 54%. De forma similar a las tendencias mundiales, el porcentaje es considerablemente inferior cuando se trata de puestos directivos, es decir, sólo el 33 por ciento de quienes ocupan altos cargos dentro del sector. Este porcentaje se reduce al 13 por ciento en el caso de los directores de hoteles de 5 estrellas, al 5 por ciento de los directores de cadenas hoteleras y las mujeres sólo son el 3 por ciento de los directores generales (</a:t>
            </a:r>
            <a:r>
              <a:rPr lang="es-ES" sz="1200" dirty="0" err="1"/>
              <a:t>Agent</a:t>
            </a:r>
            <a:r>
              <a:rPr lang="es-ES" sz="1200" dirty="0"/>
              <a:t> </a:t>
            </a:r>
            <a:r>
              <a:rPr lang="es-ES" sz="1200" dirty="0" err="1"/>
              <a:t>Travel</a:t>
            </a:r>
            <a:r>
              <a:rPr lang="es-ES" sz="1200" dirty="0"/>
              <a:t>, 2021).</a:t>
            </a:r>
            <a:endParaRPr lang="en-IE" sz="1200" dirty="0"/>
          </a:p>
        </p:txBody>
      </p:sp>
      <p:sp>
        <p:nvSpPr>
          <p:cNvPr id="4" name="Text Placeholder 3">
            <a:extLst>
              <a:ext uri="{FF2B5EF4-FFF2-40B4-BE49-F238E27FC236}">
                <a16:creationId xmlns:a16="http://schemas.microsoft.com/office/drawing/2014/main" id="{3B7F2579-0DAE-D02E-86FA-3F4DD4688A85}"/>
              </a:ext>
            </a:extLst>
          </p:cNvPr>
          <p:cNvSpPr>
            <a:spLocks noGrp="1"/>
          </p:cNvSpPr>
          <p:nvPr>
            <p:ph type="body" sz="quarter" idx="34"/>
          </p:nvPr>
        </p:nvSpPr>
        <p:spPr>
          <a:xfrm>
            <a:off x="624293" y="6127853"/>
            <a:ext cx="6526988" cy="1064757"/>
          </a:xfrm>
        </p:spPr>
        <p:txBody>
          <a:bodyPr/>
          <a:lstStyle/>
          <a:p>
            <a:r>
              <a:rPr lang="es-ES" b="1" dirty="0"/>
              <a:t>Liderazgo femenino en el turismo español</a:t>
            </a:r>
            <a:endParaRPr lang="en-IE" b="1" dirty="0"/>
          </a:p>
        </p:txBody>
      </p:sp>
      <p:sp>
        <p:nvSpPr>
          <p:cNvPr id="5" name="Text Placeholder 4">
            <a:extLst>
              <a:ext uri="{FF2B5EF4-FFF2-40B4-BE49-F238E27FC236}">
                <a16:creationId xmlns:a16="http://schemas.microsoft.com/office/drawing/2014/main" id="{5F74074F-DB63-06D3-966B-457FB8504B41}"/>
              </a:ext>
            </a:extLst>
          </p:cNvPr>
          <p:cNvSpPr>
            <a:spLocks noGrp="1"/>
          </p:cNvSpPr>
          <p:nvPr>
            <p:ph type="body" sz="quarter" idx="17"/>
          </p:nvPr>
        </p:nvSpPr>
        <p:spPr/>
        <p:txBody>
          <a:bodyPr anchor="ctr"/>
          <a:lstStyle/>
          <a:p>
            <a:r>
              <a:rPr lang="en-IE" sz="3600" dirty="0"/>
              <a:t>ESPAÑA</a:t>
            </a:r>
          </a:p>
        </p:txBody>
      </p:sp>
      <p:pic>
        <p:nvPicPr>
          <p:cNvPr id="10" name="Picture Placeholder 9">
            <a:extLst>
              <a:ext uri="{FF2B5EF4-FFF2-40B4-BE49-F238E27FC236}">
                <a16:creationId xmlns:a16="http://schemas.microsoft.com/office/drawing/2014/main" id="{3B585442-44DC-D491-3C99-6E4734EC89EE}"/>
              </a:ext>
            </a:extLst>
          </p:cNvPr>
          <p:cNvPicPr>
            <a:picLocks noGrp="1" noChangeAspect="1"/>
          </p:cNvPicPr>
          <p:nvPr>
            <p:ph type="pic" sz="quarter" idx="35"/>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9803" r="16177"/>
          <a:stretch/>
        </p:blipFill>
        <p:spPr>
          <a:xfrm>
            <a:off x="4258320" y="-1"/>
            <a:ext cx="3541182" cy="6432523"/>
          </a:xfrm>
        </p:spPr>
      </p:pic>
      <p:sp>
        <p:nvSpPr>
          <p:cNvPr id="8" name="Slide Number Placeholder 7">
            <a:extLst>
              <a:ext uri="{FF2B5EF4-FFF2-40B4-BE49-F238E27FC236}">
                <a16:creationId xmlns:a16="http://schemas.microsoft.com/office/drawing/2014/main" id="{B15B113D-340A-4D07-5216-ACF0B50C6492}"/>
              </a:ext>
            </a:extLst>
          </p:cNvPr>
          <p:cNvSpPr>
            <a:spLocks noGrp="1"/>
          </p:cNvSpPr>
          <p:nvPr>
            <p:ph type="sldNum" sz="quarter" idx="4"/>
          </p:nvPr>
        </p:nvSpPr>
        <p:spPr/>
        <p:txBody>
          <a:bodyPr/>
          <a:lstStyle/>
          <a:p>
            <a:fld id="{9C527BFA-2C0E-4CEC-B6A5-913A56FEF4B4}" type="slidenum">
              <a:rPr lang="fr-CA" smtClean="0"/>
              <a:pPr/>
              <a:t>12</a:t>
            </a:fld>
            <a:endParaRPr lang="fr-CA" dirty="0"/>
          </a:p>
        </p:txBody>
      </p:sp>
    </p:spTree>
    <p:extLst>
      <p:ext uri="{BB962C8B-B14F-4D97-AF65-F5344CB8AC3E}">
        <p14:creationId xmlns:p14="http://schemas.microsoft.com/office/powerpoint/2010/main" val="1182725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120878-D112-821D-4BB4-B554622A44B0}"/>
              </a:ext>
            </a:extLst>
          </p:cNvPr>
          <p:cNvSpPr>
            <a:spLocks noGrp="1"/>
          </p:cNvSpPr>
          <p:nvPr>
            <p:ph type="body" sz="quarter" idx="32"/>
          </p:nvPr>
        </p:nvSpPr>
        <p:spPr>
          <a:xfrm>
            <a:off x="532400" y="6912941"/>
            <a:ext cx="6526988" cy="1683083"/>
          </a:xfrm>
        </p:spPr>
        <p:txBody>
          <a:bodyPr/>
          <a:lstStyle/>
          <a:p>
            <a:r>
              <a:rPr lang="es-ES" sz="1200" dirty="0"/>
              <a:t>Según </a:t>
            </a:r>
            <a:r>
              <a:rPr lang="es-ES" sz="1200" dirty="0" err="1"/>
              <a:t>Statistics</a:t>
            </a:r>
            <a:r>
              <a:rPr lang="es-ES" sz="1200" dirty="0"/>
              <a:t> </a:t>
            </a:r>
            <a:r>
              <a:rPr lang="es-ES" sz="1200" dirty="0" err="1"/>
              <a:t>Denmark</a:t>
            </a:r>
            <a:r>
              <a:rPr lang="es-ES" sz="1200" dirty="0"/>
              <a:t> (</a:t>
            </a:r>
            <a:r>
              <a:rPr lang="es-ES" sz="1200" dirty="0" err="1"/>
              <a:t>s.f.</a:t>
            </a:r>
            <a:r>
              <a:rPr lang="es-ES" sz="1200" dirty="0"/>
              <a:t>), el turismo aportó el 2,2% del PIB total del país en 2019. Aunque la cuota del turismo en el PIB total puede ser menor en Dinamarca que en los otros tres países, no hay que subestimar la importancia del sector para la economía danesa. Por ejemplo, Dinamarca registró un total de 16 millones de turistas en 2020, una cifra elevada dada la pequeñez del país (Worlddata.info, </a:t>
            </a:r>
            <a:r>
              <a:rPr lang="es-ES" sz="1200" dirty="0" err="1"/>
              <a:t>s.f.</a:t>
            </a:r>
            <a:r>
              <a:rPr lang="es-ES" sz="1200" dirty="0"/>
              <a:t>).</a:t>
            </a:r>
          </a:p>
          <a:p>
            <a:r>
              <a:rPr lang="es-ES" sz="1200" dirty="0"/>
              <a:t>Al igual que en los demás países representados en este proyecto, encontrar estadísticas específicas del turismo sobre el porcentaje de mujeres en puestos directivos y de liderazgo es una tarea ardua. Sin embargo, </a:t>
            </a:r>
            <a:r>
              <a:rPr lang="es-ES" sz="1200" dirty="0" err="1"/>
              <a:t>Statistics</a:t>
            </a:r>
            <a:r>
              <a:rPr lang="es-ES" sz="1200" dirty="0"/>
              <a:t> </a:t>
            </a:r>
            <a:r>
              <a:rPr lang="es-ES" sz="1200" dirty="0" err="1"/>
              <a:t>Denmark</a:t>
            </a:r>
            <a:r>
              <a:rPr lang="es-ES" sz="1200" dirty="0"/>
              <a:t> sí proporciona datos sobre el porcentaje de mujeres en puestos directivos en el mercado laboral de forma más general, divididos por empleos en el sector público, por un lado, y empresas y organizaciones, por otro. En 2019, las mujeres ocupaban alrededor del 58% de los puestos directivos en el sector público, pero solo el 23% en las empresas y organizaciones. En el conjunto de ambos sectores, la proporción de mujeres en puestos directivos y de liderazgo se situaba en torno al 30 % (</a:t>
            </a:r>
            <a:r>
              <a:rPr lang="es-ES" sz="1200" dirty="0" err="1"/>
              <a:t>Statistics</a:t>
            </a:r>
            <a:r>
              <a:rPr lang="es-ES" sz="1200" dirty="0"/>
              <a:t> </a:t>
            </a:r>
            <a:r>
              <a:rPr lang="es-ES" sz="1200" dirty="0" err="1"/>
              <a:t>Denmark</a:t>
            </a:r>
            <a:r>
              <a:rPr lang="es-ES" sz="1200" dirty="0"/>
              <a:t>, </a:t>
            </a:r>
            <a:r>
              <a:rPr lang="es-ES" sz="1200" dirty="0" err="1"/>
              <a:t>s.f.</a:t>
            </a:r>
            <a:r>
              <a:rPr lang="es-ES" sz="1200" dirty="0"/>
              <a:t>).</a:t>
            </a:r>
            <a:endParaRPr lang="en-IE" sz="1200" dirty="0"/>
          </a:p>
        </p:txBody>
      </p:sp>
      <p:sp>
        <p:nvSpPr>
          <p:cNvPr id="4" name="Text Placeholder 3">
            <a:extLst>
              <a:ext uri="{FF2B5EF4-FFF2-40B4-BE49-F238E27FC236}">
                <a16:creationId xmlns:a16="http://schemas.microsoft.com/office/drawing/2014/main" id="{3B7F2579-0DAE-D02E-86FA-3F4DD4688A85}"/>
              </a:ext>
            </a:extLst>
          </p:cNvPr>
          <p:cNvSpPr>
            <a:spLocks noGrp="1"/>
          </p:cNvSpPr>
          <p:nvPr>
            <p:ph type="body" sz="quarter" idx="34"/>
          </p:nvPr>
        </p:nvSpPr>
        <p:spPr>
          <a:xfrm>
            <a:off x="532400" y="6088535"/>
            <a:ext cx="6526988" cy="1064757"/>
          </a:xfrm>
        </p:spPr>
        <p:txBody>
          <a:bodyPr/>
          <a:lstStyle/>
          <a:p>
            <a:r>
              <a:rPr lang="es-ES" b="1" dirty="0"/>
              <a:t>Liderazgo femenino en el turismo danés</a:t>
            </a:r>
            <a:endParaRPr lang="en-IE" b="1" dirty="0"/>
          </a:p>
        </p:txBody>
      </p:sp>
      <p:sp>
        <p:nvSpPr>
          <p:cNvPr id="5" name="Text Placeholder 4">
            <a:extLst>
              <a:ext uri="{FF2B5EF4-FFF2-40B4-BE49-F238E27FC236}">
                <a16:creationId xmlns:a16="http://schemas.microsoft.com/office/drawing/2014/main" id="{5F74074F-DB63-06D3-966B-457FB8504B41}"/>
              </a:ext>
            </a:extLst>
          </p:cNvPr>
          <p:cNvSpPr>
            <a:spLocks noGrp="1"/>
          </p:cNvSpPr>
          <p:nvPr>
            <p:ph type="body" sz="quarter" idx="17"/>
          </p:nvPr>
        </p:nvSpPr>
        <p:spPr/>
        <p:txBody>
          <a:bodyPr anchor="ctr"/>
          <a:lstStyle/>
          <a:p>
            <a:r>
              <a:rPr lang="en-IE" sz="3600" dirty="0"/>
              <a:t>DINAMARCA</a:t>
            </a:r>
          </a:p>
        </p:txBody>
      </p:sp>
      <p:pic>
        <p:nvPicPr>
          <p:cNvPr id="10" name="Picture Placeholder 9">
            <a:extLst>
              <a:ext uri="{FF2B5EF4-FFF2-40B4-BE49-F238E27FC236}">
                <a16:creationId xmlns:a16="http://schemas.microsoft.com/office/drawing/2014/main" id="{3B585442-44DC-D491-3C99-6E4734EC89EE}"/>
              </a:ext>
            </a:extLst>
          </p:cNvPr>
          <p:cNvPicPr>
            <a:picLocks noGrp="1" noChangeAspect="1"/>
          </p:cNvPicPr>
          <p:nvPr>
            <p:ph type="pic" sz="quarter" idx="35"/>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9447" r="14986"/>
          <a:stretch/>
        </p:blipFill>
        <p:spPr>
          <a:xfrm>
            <a:off x="4258320" y="-1"/>
            <a:ext cx="3541182" cy="6432523"/>
          </a:xfrm>
        </p:spPr>
      </p:pic>
      <p:sp>
        <p:nvSpPr>
          <p:cNvPr id="8" name="Slide Number Placeholder 7">
            <a:extLst>
              <a:ext uri="{FF2B5EF4-FFF2-40B4-BE49-F238E27FC236}">
                <a16:creationId xmlns:a16="http://schemas.microsoft.com/office/drawing/2014/main" id="{B15B113D-340A-4D07-5216-ACF0B50C6492}"/>
              </a:ext>
            </a:extLst>
          </p:cNvPr>
          <p:cNvSpPr>
            <a:spLocks noGrp="1"/>
          </p:cNvSpPr>
          <p:nvPr>
            <p:ph type="sldNum" sz="quarter" idx="4"/>
          </p:nvPr>
        </p:nvSpPr>
        <p:spPr/>
        <p:txBody>
          <a:bodyPr/>
          <a:lstStyle/>
          <a:p>
            <a:fld id="{9C527BFA-2C0E-4CEC-B6A5-913A56FEF4B4}" type="slidenum">
              <a:rPr lang="fr-CA" smtClean="0"/>
              <a:pPr/>
              <a:t>13</a:t>
            </a:fld>
            <a:endParaRPr lang="fr-CA" dirty="0"/>
          </a:p>
        </p:txBody>
      </p:sp>
    </p:spTree>
    <p:extLst>
      <p:ext uri="{BB962C8B-B14F-4D97-AF65-F5344CB8AC3E}">
        <p14:creationId xmlns:p14="http://schemas.microsoft.com/office/powerpoint/2010/main" val="2826152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9995C4-DADA-9792-AD28-ABB67F1AA3A8}"/>
              </a:ext>
            </a:extLst>
          </p:cNvPr>
          <p:cNvSpPr>
            <a:spLocks noGrp="1"/>
          </p:cNvSpPr>
          <p:nvPr>
            <p:ph type="body" sz="quarter" idx="32"/>
          </p:nvPr>
        </p:nvSpPr>
        <p:spPr>
          <a:xfrm>
            <a:off x="554721" y="3289855"/>
            <a:ext cx="6526988" cy="6265887"/>
          </a:xfrm>
        </p:spPr>
        <p:txBody>
          <a:bodyPr/>
          <a:lstStyle/>
          <a:p>
            <a:r>
              <a:rPr lang="es-ES" sz="1200" dirty="0"/>
              <a:t>En 2019, antes del COVID, el turismo contribuía en torno al 10% a la economía mundial y los viajes y el turismo sostenían unos 333 millones de puestos de trabajo en todo el mundo. El sector sufrió un duro golpe durante la pandemia, con una contracción de alrededor del 50% en 2020. La recuperación comenzó ya en 2021, se espera que el sector alcance los niveles de 2019 antes de finales de 2023 y las perspectivas futuras de crecimiento son positivas. En Europa, la contribución del turismo al PIB global fue del 9,2% en 2019, con cerca de 38 millones de puestos de trabajo en el sector (Consejo Mundial de Viajes y Turismo, 2022).</a:t>
            </a:r>
          </a:p>
          <a:p>
            <a:r>
              <a:rPr lang="es-ES" sz="1200" dirty="0"/>
              <a:t>El sitio web Turismo para ODS, una plataforma desarrollada por la Organización Mundial del Turismo, sostiene que el turismo puede y debe desempeñar un papel importante a la hora de ofrecer soluciones sostenibles para las personas, el planeta, la prosperidad y la paz. Con respecto a los dos ODS más estrechamente relacionados con el proyecto </a:t>
            </a:r>
            <a:r>
              <a:rPr lang="es-ES" sz="1200" dirty="0" err="1"/>
              <a:t>We</a:t>
            </a:r>
            <a:r>
              <a:rPr lang="es-ES" sz="1200" dirty="0"/>
              <a:t> Lead, el Objetivo 5 (igualdad de género) y el Objetivo 13 (acción por el clima), el sitio web establece los siguientes vínculos:</a:t>
            </a:r>
            <a:endParaRPr lang="en-US" sz="1200" dirty="0"/>
          </a:p>
          <a:p>
            <a:r>
              <a:rPr lang="en-US" sz="1200" b="1" dirty="0" err="1"/>
              <a:t>Objetivo</a:t>
            </a:r>
            <a:r>
              <a:rPr lang="en-US" sz="1200" b="1" dirty="0"/>
              <a:t> 5: </a:t>
            </a:r>
          </a:p>
          <a:p>
            <a:r>
              <a:rPr lang="es-ES" sz="1200" dirty="0"/>
              <a:t>El turismo puede empoderar a las mujeres, sobre todo mediante la creación de puestos de trabajo directos y la generación de ingresos a partir de las PYME de empresas relacionadas con el turismo y la hostelería. El turismo puede ser una herramienta para que las mujeres se comprometan plenamente y lideren todos los aspectos de la sociedad.</a:t>
            </a:r>
            <a:endParaRPr lang="en-US" sz="800" b="1" dirty="0"/>
          </a:p>
          <a:p>
            <a:r>
              <a:rPr lang="en-US" sz="1200" b="1" dirty="0" err="1"/>
              <a:t>Objetivo</a:t>
            </a:r>
            <a:r>
              <a:rPr lang="en-US" sz="1200" b="1" dirty="0"/>
              <a:t> 13: </a:t>
            </a:r>
          </a:p>
          <a:p>
            <a:r>
              <a:rPr lang="es-ES" sz="1200" dirty="0"/>
              <a:t>El turismo contribuye al cambio climático y se ve afectado por él cambio climático. Los agentes del turismo deben desempeñar un papel destacado en la respuesta mundial al cambio climático. Al reducir su huella de carbono, en el sector del transporte y del alojamiento, el turismo puede beneficiarse de un crecimiento con bajas emisiones de carbono y ayudar a afrontar uno de los retos más acuciantes de nuestro tiempo. La Organización Mundial del Turismo de la ONU declaró el año 2017 como el Año Internacional del Turismo Sostenible para el Desarrollo, proponiendo que el turismo podría ser un catalizador para el cambio positivo y una herramienta útil para avanzar en los 17 ODS. </a:t>
            </a:r>
            <a:r>
              <a:rPr lang="es-ES" sz="1200" dirty="0" err="1"/>
              <a:t>Boluk</a:t>
            </a:r>
            <a:r>
              <a:rPr lang="es-ES" sz="1200" dirty="0"/>
              <a:t> et al. (2019) señalan la importancia de analizar el papel del turismo en el desarrollo sostenible con un pensamiento crítico, defendiendo la necesidad de una transición más inclusiva hacia la sostenibilidad en contraposición a las directivas neoliberales impulsadas por el mercado. Se destaca la participación de todas las partes interesadas en la planificación del turismo y la toma de decisiones, incluida la importancia de la naturaleza como parte interesada clave en la sostenibilidad que requiere voz. Los autores también señalan la necesidad no sólo de reformar las prácticas actuales, sino también de explorar alternativas y agendas más radicales. Esto puede incluir paradigmas como las perspectivas indígenas, la ética del cuidado, la ecología feminista y el </a:t>
            </a:r>
            <a:r>
              <a:rPr lang="es-ES" sz="1200" dirty="0" err="1"/>
              <a:t>ecosocialismo</a:t>
            </a:r>
            <a:r>
              <a:rPr lang="es-ES" sz="1200" dirty="0"/>
              <a:t> radical. El género es un foco especial en su análisis, y hacen hincapié en cómo el liderazgo de las mujeres en el desarrollo del turismo y la toma de decisiones puede aportar una sabiduría única e invaluable a los procesos que sustentan la sostenibilidad (</a:t>
            </a:r>
            <a:r>
              <a:rPr lang="es-ES" sz="1200" dirty="0" err="1"/>
              <a:t>Boluk</a:t>
            </a:r>
            <a:r>
              <a:rPr lang="es-ES" sz="1200" dirty="0"/>
              <a:t> et al, 2019).</a:t>
            </a:r>
            <a:endParaRPr lang="en-IE" sz="1200" dirty="0"/>
          </a:p>
        </p:txBody>
      </p:sp>
      <p:sp>
        <p:nvSpPr>
          <p:cNvPr id="3" name="Text Placeholder 2">
            <a:extLst>
              <a:ext uri="{FF2B5EF4-FFF2-40B4-BE49-F238E27FC236}">
                <a16:creationId xmlns:a16="http://schemas.microsoft.com/office/drawing/2014/main" id="{E97B77A4-6C7E-AF3E-1089-8C8205BE2F47}"/>
              </a:ext>
            </a:extLst>
          </p:cNvPr>
          <p:cNvSpPr>
            <a:spLocks noGrp="1"/>
          </p:cNvSpPr>
          <p:nvPr>
            <p:ph type="body" sz="quarter" idx="33"/>
          </p:nvPr>
        </p:nvSpPr>
        <p:spPr>
          <a:xfrm>
            <a:off x="558321" y="696017"/>
            <a:ext cx="5416524" cy="1477038"/>
          </a:xfrm>
        </p:spPr>
        <p:txBody>
          <a:bodyPr/>
          <a:lstStyle/>
          <a:p>
            <a:pPr marL="514350" indent="-514350">
              <a:buFont typeface="+mj-lt"/>
              <a:buAutoNum type="arabicPeriod" startAt="5"/>
            </a:pPr>
            <a:r>
              <a:rPr lang="es-ES" dirty="0"/>
              <a:t>Turismo, ODS y cambio climático</a:t>
            </a:r>
            <a:endParaRPr lang="en-IE" dirty="0"/>
          </a:p>
        </p:txBody>
      </p:sp>
      <p:sp>
        <p:nvSpPr>
          <p:cNvPr id="4" name="Text Placeholder 3">
            <a:extLst>
              <a:ext uri="{FF2B5EF4-FFF2-40B4-BE49-F238E27FC236}">
                <a16:creationId xmlns:a16="http://schemas.microsoft.com/office/drawing/2014/main" id="{F04D35F2-8CE0-B04D-FFC5-7CCAC773C5E6}"/>
              </a:ext>
            </a:extLst>
          </p:cNvPr>
          <p:cNvSpPr>
            <a:spLocks noGrp="1"/>
          </p:cNvSpPr>
          <p:nvPr>
            <p:ph type="body" sz="quarter" idx="34"/>
          </p:nvPr>
        </p:nvSpPr>
        <p:spPr>
          <a:xfrm>
            <a:off x="554722" y="1689738"/>
            <a:ext cx="6862078" cy="1897000"/>
          </a:xfrm>
        </p:spPr>
        <p:txBody>
          <a:bodyPr/>
          <a:lstStyle/>
          <a:p>
            <a:pPr algn="l"/>
            <a:r>
              <a:rPr lang="es-ES" sz="1600" dirty="0"/>
              <a:t>El turismo no es sólo un importante sector económico, sino también una fuerza social que influye en la vida de las personas, tanto de las que viajan como de las comunidades de acogida (</a:t>
            </a:r>
            <a:r>
              <a:rPr lang="es-ES" sz="1600" dirty="0" err="1"/>
              <a:t>Higgings-Desbiolles</a:t>
            </a:r>
            <a:r>
              <a:rPr lang="es-ES" sz="1600" dirty="0"/>
              <a:t>, 2005). Además, el turismo también tiene unos vínculos complejos y de múltiples capas con la naturaleza y el medio ambiente y tiene el potencial de contribuir tanto positivamente como negativamente a los 17 Objetivos de Desarrollo Sostenible.</a:t>
            </a:r>
            <a:endParaRPr lang="en-IE" sz="1600" dirty="0"/>
          </a:p>
        </p:txBody>
      </p:sp>
      <p:sp>
        <p:nvSpPr>
          <p:cNvPr id="5" name="Slide Number Placeholder 4">
            <a:extLst>
              <a:ext uri="{FF2B5EF4-FFF2-40B4-BE49-F238E27FC236}">
                <a16:creationId xmlns:a16="http://schemas.microsoft.com/office/drawing/2014/main" id="{ADE1E577-C56B-4D8A-A6F2-1168A997C206}"/>
              </a:ext>
            </a:extLst>
          </p:cNvPr>
          <p:cNvSpPr>
            <a:spLocks noGrp="1"/>
          </p:cNvSpPr>
          <p:nvPr>
            <p:ph type="sldNum" sz="quarter" idx="4"/>
          </p:nvPr>
        </p:nvSpPr>
        <p:spPr/>
        <p:txBody>
          <a:bodyPr/>
          <a:lstStyle/>
          <a:p>
            <a:fld id="{9C527BFA-2C0E-4CEC-B6A5-913A56FEF4B4}" type="slidenum">
              <a:rPr lang="fr-CA" smtClean="0"/>
              <a:pPr/>
              <a:t>14</a:t>
            </a:fld>
            <a:endParaRPr lang="fr-CA" dirty="0"/>
          </a:p>
        </p:txBody>
      </p:sp>
    </p:spTree>
    <p:extLst>
      <p:ext uri="{BB962C8B-B14F-4D97-AF65-F5344CB8AC3E}">
        <p14:creationId xmlns:p14="http://schemas.microsoft.com/office/powerpoint/2010/main" val="649941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198460-9BF9-FBBF-8280-3FE5A14E10E0}"/>
              </a:ext>
            </a:extLst>
          </p:cNvPr>
          <p:cNvSpPr>
            <a:spLocks noGrp="1"/>
          </p:cNvSpPr>
          <p:nvPr>
            <p:ph type="body" sz="quarter" idx="32"/>
          </p:nvPr>
        </p:nvSpPr>
        <p:spPr>
          <a:xfrm>
            <a:off x="488499" y="5453856"/>
            <a:ext cx="6526988" cy="4382123"/>
          </a:xfrm>
        </p:spPr>
        <p:txBody>
          <a:bodyPr/>
          <a:lstStyle/>
          <a:p>
            <a:r>
              <a:rPr lang="es-ES" sz="1170" dirty="0"/>
              <a:t>El proyecto </a:t>
            </a:r>
            <a:r>
              <a:rPr lang="es-ES" sz="1170" dirty="0" err="1"/>
              <a:t>We</a:t>
            </a:r>
            <a:r>
              <a:rPr lang="es-ES" sz="1170" dirty="0"/>
              <a:t> Lead se centra en el liderazgo de las mujeres en el turismo en el contexto del principal reto de nuestro tiempo, el cambio climático. Existe un consenso cada vez mayor entre las partes interesadas del sector turístico sobre el hecho de que la capacidad de recuperación del sector en el futuro dependerá de la voluntad de reducir en gran medida las emisiones de gases de efecto invernadero y de adoptar vías con bajas emisiones de carbono. Símbolo de este creciente consenso es el hecho de que más de quinientos agentes del turismo hayan firmado la Declaración de Glasgow sobre la Acción por el Clima en el Turismo tan solo cuatro meses después de su adopción, durante la reunión de la COP26 celebrada en Glasgow en noviembre de 2021 (Organización Mundial del Turismo, 2022b). La declaración es un compromiso voluntario que pide a las organizaciones que reduzcan a la mitad sus emisiones de aquí a 2030 y alcancen la neutralidad de carbono en 2050, a más tardar. Los signatarios deben adoptar y aplicar planes de acción climática que se ajusten a cinco vías centradas en la medición, la </a:t>
            </a:r>
            <a:r>
              <a:rPr lang="es-ES" sz="1170" dirty="0" err="1"/>
              <a:t>descarbonización</a:t>
            </a:r>
            <a:r>
              <a:rPr lang="es-ES" sz="1170" dirty="0"/>
              <a:t>, la regeneración, la colaboración y la financiación. La Declaración de Glasgow está liderada por la OMT en colaboración con la </a:t>
            </a:r>
            <a:r>
              <a:rPr lang="es-ES" sz="1170" dirty="0" err="1"/>
              <a:t>Travel</a:t>
            </a:r>
            <a:r>
              <a:rPr lang="es-ES" sz="1170" dirty="0"/>
              <a:t> </a:t>
            </a:r>
            <a:r>
              <a:rPr lang="es-ES" sz="1170" dirty="0" err="1"/>
              <a:t>Foundation</a:t>
            </a:r>
            <a:r>
              <a:rPr lang="es-ES" sz="1170" dirty="0"/>
              <a:t> y en el marco del Programa de Turismo Sostenible Un Planeta (Organización Mundial del Turismo, 2022b).</a:t>
            </a:r>
            <a:endParaRPr lang="en-US" sz="1170" dirty="0"/>
          </a:p>
          <a:p>
            <a:r>
              <a:rPr lang="es-ES" sz="1170" dirty="0"/>
              <a:t>El turismo es muy vulnerable a los cambios del medio ambiente. Los fenómenos meteorológicos intensos pueden ser especialmente perturbadores para el sector turístico y la degradación de parajes naturales populares, debida al cambio climático, puede tener un impacto negativo. Algunos subsectores específicos, como el turismo de montaña y de glaciares, pueden ser especialmente vulnerables al cambio climático y las empresas turísticas que se dedican a estas actividades podrían tener que reevaluar sus actividades desde el punto de vista de la seguridad. Las empresas turísticas no operan en el vacío. Por eso, aunque el sector puede mostrar iniciativa tanto en las actividades de mitigación como en la adaptación a los cambios, es mucho más probable que sus actividades sean eficaces si cuentan con el apoyo de un entorno político sólido, en el que se creen incentivos para avanzar hacia operaciones más respetuosas con el clima. Las iniciativas del sector turístico centradas en la mitigación suelen centrarse en acciones relativamente sencillas, como la gestión de residuos, la compra de créditos de carbono para compensar las emisiones y la adopción de tecnologías respetuosas con el clima.</a:t>
            </a:r>
            <a:endParaRPr lang="en-IE" sz="1170" dirty="0"/>
          </a:p>
        </p:txBody>
      </p:sp>
      <p:sp>
        <p:nvSpPr>
          <p:cNvPr id="5" name="Text Placeholder 4">
            <a:extLst>
              <a:ext uri="{FF2B5EF4-FFF2-40B4-BE49-F238E27FC236}">
                <a16:creationId xmlns:a16="http://schemas.microsoft.com/office/drawing/2014/main" id="{031BF3ED-9C9F-61D5-9066-B105A6372F91}"/>
              </a:ext>
            </a:extLst>
          </p:cNvPr>
          <p:cNvSpPr>
            <a:spLocks noGrp="1"/>
          </p:cNvSpPr>
          <p:nvPr>
            <p:ph type="body" sz="quarter" idx="17"/>
          </p:nvPr>
        </p:nvSpPr>
        <p:spPr/>
        <p:txBody>
          <a:bodyPr anchor="ctr"/>
          <a:lstStyle/>
          <a:p>
            <a:r>
              <a:rPr lang="es-ES" sz="2400" dirty="0"/>
              <a:t>Centrarse en el cambio climático</a:t>
            </a:r>
          </a:p>
          <a:p>
            <a:endParaRPr lang="en-IE" sz="2400" dirty="0"/>
          </a:p>
        </p:txBody>
      </p:sp>
      <p:sp>
        <p:nvSpPr>
          <p:cNvPr id="8" name="Slide Number Placeholder 7">
            <a:extLst>
              <a:ext uri="{FF2B5EF4-FFF2-40B4-BE49-F238E27FC236}">
                <a16:creationId xmlns:a16="http://schemas.microsoft.com/office/drawing/2014/main" id="{745A890C-0780-8B26-D112-DF3FD8134A3A}"/>
              </a:ext>
            </a:extLst>
          </p:cNvPr>
          <p:cNvSpPr>
            <a:spLocks noGrp="1"/>
          </p:cNvSpPr>
          <p:nvPr>
            <p:ph type="sldNum" sz="quarter" idx="4"/>
          </p:nvPr>
        </p:nvSpPr>
        <p:spPr/>
        <p:txBody>
          <a:bodyPr/>
          <a:lstStyle/>
          <a:p>
            <a:fld id="{9C527BFA-2C0E-4CEC-B6A5-913A56FEF4B4}" type="slidenum">
              <a:rPr lang="fr-CA" smtClean="0"/>
              <a:pPr/>
              <a:t>15</a:t>
            </a:fld>
            <a:endParaRPr lang="fr-CA" dirty="0"/>
          </a:p>
        </p:txBody>
      </p:sp>
      <p:pic>
        <p:nvPicPr>
          <p:cNvPr id="14" name="Picture Placeholder 13" descr="Globe from outer space">
            <a:extLst>
              <a:ext uri="{FF2B5EF4-FFF2-40B4-BE49-F238E27FC236}">
                <a16:creationId xmlns:a16="http://schemas.microsoft.com/office/drawing/2014/main" id="{F9D22569-A409-A6B5-53B2-B2A0B65C7B60}"/>
              </a:ext>
            </a:extLst>
          </p:cNvPr>
          <p:cNvPicPr>
            <a:picLocks noGrp="1" noChangeAspect="1"/>
          </p:cNvPicPr>
          <p:nvPr>
            <p:ph type="pic" sz="quarter" idx="35"/>
          </p:nvPr>
        </p:nvPicPr>
        <p:blipFill rotWithShape="1">
          <a:blip r:embed="rId2" cstate="print">
            <a:extLst>
              <a:ext uri="{28A0092B-C50C-407E-A947-70E740481C1C}">
                <a14:useLocalDpi xmlns:a14="http://schemas.microsoft.com/office/drawing/2010/main" val="0"/>
              </a:ext>
            </a:extLst>
          </a:blip>
          <a:srcRect l="30814" r="35343"/>
          <a:stretch/>
        </p:blipFill>
        <p:spPr>
          <a:xfrm>
            <a:off x="4258320" y="-1"/>
            <a:ext cx="3541182" cy="6432523"/>
          </a:xfrm>
        </p:spPr>
      </p:pic>
    </p:spTree>
    <p:extLst>
      <p:ext uri="{BB962C8B-B14F-4D97-AF65-F5344CB8AC3E}">
        <p14:creationId xmlns:p14="http://schemas.microsoft.com/office/powerpoint/2010/main" val="1983970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290501-21F2-7E8C-019E-8D4E007E8283}"/>
              </a:ext>
            </a:extLst>
          </p:cNvPr>
          <p:cNvSpPr>
            <a:spLocks noGrp="1"/>
          </p:cNvSpPr>
          <p:nvPr>
            <p:ph type="body" sz="quarter" idx="32"/>
          </p:nvPr>
        </p:nvSpPr>
        <p:spPr>
          <a:xfrm>
            <a:off x="624293" y="700645"/>
            <a:ext cx="6526988" cy="7944592"/>
          </a:xfrm>
        </p:spPr>
        <p:txBody>
          <a:bodyPr/>
          <a:lstStyle/>
          <a:p>
            <a:r>
              <a:rPr lang="es-ES" sz="1170" dirty="0"/>
              <a:t>Obtener la certificación medioambiental de los servicios turísticos es otro paso más ambicioso. Enfoques más transformadores podrían ser, por ejemplo, iniciativas cuyo objetivo fuera crear destinos climáticamente neutros o abogar por un cambio de valores a nivel social, en el que las pautas de viaje se orientaran hacia un turismo más minimalista y lento.</a:t>
            </a:r>
          </a:p>
          <a:p>
            <a:endParaRPr lang="en-US" sz="800" dirty="0"/>
          </a:p>
          <a:p>
            <a:r>
              <a:rPr lang="es-ES" sz="1170" dirty="0"/>
              <a:t>Un informe de referencia publicado recientemente sobre la acción climática en el turismo indica que, aunque la concienciación sobre el cambio climático es cada vez mayor y muchas empresas participan en algunas acciones climáticas, esto no se ha traducido en el uso generalizado de planes de acción formales en los que se mida y supervise el progreso (Organización Mundial del Turismo, 2022a).</a:t>
            </a:r>
          </a:p>
          <a:p>
            <a:endParaRPr lang="en-US" sz="800" dirty="0"/>
          </a:p>
          <a:p>
            <a:r>
              <a:rPr lang="es-ES" sz="1170" dirty="0"/>
              <a:t>El informe de referencia se basa en una encuesta mundial a la que respondieron 1.139 personas en representación de empresas turísticas, destinos y organizaciones de apoyo. Muchos de los encuestados señalaron que ya estaban notando cómo los efectos del cambio climático afectaban a sus empresas, su entorno y sus medios de vida. Por ejemplo, a veces resultaba más caro gestionar una empresa turística debido a los cierres asociados a fenómenos meteorológicos extremos o al cambio de precios de recursos escasos como el agua. También se mencionó la dificultad de planificar debido a los cambios en los patrones de estacionalidad y cómo el cambio climático está afectando a los activos clave de los destinos. Desde un punto de vista más positivo, tanto las empresas como los destinos informaron de que los visitantes están tomando conciencia de las cuestiones climáticas</a:t>
            </a:r>
          </a:p>
          <a:p>
            <a:r>
              <a:rPr lang="es-ES" sz="1170" dirty="0"/>
              <a:t> (Organización Mundial del Turismo, 2022a). </a:t>
            </a:r>
          </a:p>
          <a:p>
            <a:r>
              <a:rPr lang="es-ES" sz="1170" dirty="0"/>
              <a:t>Cuando se les preguntó por la acción por el clima, el 75% declaró haber emprendido algún tipo de acción por el clima, pero aproximadamente la </a:t>
            </a:r>
          </a:p>
          <a:p>
            <a:endParaRPr lang="es-ES" sz="1170" dirty="0"/>
          </a:p>
          <a:p>
            <a:endParaRPr lang="es-ES" sz="1170" dirty="0"/>
          </a:p>
          <a:p>
            <a:endParaRPr lang="es-ES" sz="1170" dirty="0"/>
          </a:p>
          <a:p>
            <a:endParaRPr lang="es-ES" sz="1170" dirty="0"/>
          </a:p>
          <a:p>
            <a:endParaRPr lang="es-ES" sz="1170" dirty="0"/>
          </a:p>
          <a:p>
            <a:endParaRPr lang="es-ES" sz="1170" dirty="0"/>
          </a:p>
          <a:p>
            <a:r>
              <a:rPr lang="es-ES" sz="1170" dirty="0"/>
              <a:t>mitad de ellos lo hizo sin la orientación de un plan formal. Las empresas del sector del alojamiento </a:t>
            </a:r>
          </a:p>
          <a:p>
            <a:r>
              <a:rPr lang="es-ES" sz="1170" dirty="0"/>
              <a:t>son las más propensas a tener un plan formal y las grandes empresas son más propensas que las pequeñas a tener un plan climático. Sólo un 20% de los encuestados declararon medir sus emisiones. La razón más común para no realizar mediciones es la falta de conocimientos y/o recursos. Las actividades de mitigación más comunes estaban relacionadas con la eficiencia energética, la conservación y la gestión de residuos. Dado que la mayoría no sigue un plan formal de acción por el clima, la mayoría de las acciones parecen seleccionarse actualmente sobre la marcha, en lugar de basarse en pruebas de su potencial de mitigación o adaptación (Organización Mundial del Turismo, 2022a).</a:t>
            </a:r>
          </a:p>
          <a:p>
            <a:endParaRPr lang="en-US" sz="1170" dirty="0"/>
          </a:p>
          <a:p>
            <a:r>
              <a:rPr lang="es-ES" sz="1170" dirty="0"/>
              <a:t>La mayoría de los encuestados respondieron "no" a la pregunta de si imparten formación sobre el clima al personal. En general, el informe revela una laguna en lo que respecta a la capacitación del personal para iniciar y aplicar medidas climáticas eficaces. Esto incluye no sólo el conocimiento y la concienciación sobre el cambio climático, sino también habilidades técnicas como el seguimiento y la medición de las emisiones y la comprensión del impacto de las diversas actividades climáticas. La orientación para los planes climáticos y la formación de competencias específicas deben adaptarse a las necesidades de las organizaciones más pequeñas (Organización Mundial del Turismo, 2022a).</a:t>
            </a:r>
            <a:endParaRPr lang="en-IE" sz="1170" dirty="0"/>
          </a:p>
        </p:txBody>
      </p:sp>
      <p:sp>
        <p:nvSpPr>
          <p:cNvPr id="5" name="Slide Number Placeholder 4">
            <a:extLst>
              <a:ext uri="{FF2B5EF4-FFF2-40B4-BE49-F238E27FC236}">
                <a16:creationId xmlns:a16="http://schemas.microsoft.com/office/drawing/2014/main" id="{1850B711-C64A-031D-6E78-3703763087D1}"/>
              </a:ext>
            </a:extLst>
          </p:cNvPr>
          <p:cNvSpPr>
            <a:spLocks noGrp="1"/>
          </p:cNvSpPr>
          <p:nvPr>
            <p:ph type="sldNum" sz="quarter" idx="4"/>
          </p:nvPr>
        </p:nvSpPr>
        <p:spPr/>
        <p:txBody>
          <a:bodyPr/>
          <a:lstStyle/>
          <a:p>
            <a:fld id="{9C527BFA-2C0E-4CEC-B6A5-913A56FEF4B4}" type="slidenum">
              <a:rPr lang="fr-CA" smtClean="0"/>
              <a:pPr/>
              <a:t>16</a:t>
            </a:fld>
            <a:endParaRPr lang="fr-CA" dirty="0"/>
          </a:p>
        </p:txBody>
      </p:sp>
      <p:pic>
        <p:nvPicPr>
          <p:cNvPr id="7" name="Picture 6" descr="Sea oats in twilight">
            <a:extLst>
              <a:ext uri="{FF2B5EF4-FFF2-40B4-BE49-F238E27FC236}">
                <a16:creationId xmlns:a16="http://schemas.microsoft.com/office/drawing/2014/main" id="{ABE58E2E-8D37-FF26-56C2-49FD3940E4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293" y="8407399"/>
            <a:ext cx="6526988" cy="2500313"/>
          </a:xfrm>
          <a:prstGeom prst="rect">
            <a:avLst/>
          </a:prstGeom>
        </p:spPr>
      </p:pic>
    </p:spTree>
    <p:extLst>
      <p:ext uri="{BB962C8B-B14F-4D97-AF65-F5344CB8AC3E}">
        <p14:creationId xmlns:p14="http://schemas.microsoft.com/office/powerpoint/2010/main" val="837394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55988F-BE95-2CA0-BAD9-8F0F9CEE1A41}"/>
              </a:ext>
            </a:extLst>
          </p:cNvPr>
          <p:cNvSpPr>
            <a:spLocks noGrp="1"/>
          </p:cNvSpPr>
          <p:nvPr>
            <p:ph type="body" sz="quarter" idx="32"/>
          </p:nvPr>
        </p:nvSpPr>
        <p:spPr>
          <a:xfrm>
            <a:off x="646243" y="7642172"/>
            <a:ext cx="6526988" cy="1893714"/>
          </a:xfrm>
        </p:spPr>
        <p:txBody>
          <a:bodyPr/>
          <a:lstStyle/>
          <a:p>
            <a:r>
              <a:rPr lang="es-ES" sz="1200" dirty="0"/>
              <a:t>En general, se considera que la capacitación de las mujeres para actuar como empresarias en el sector turístico contribuye positivamente a la sostenibilidad del sector (</a:t>
            </a:r>
            <a:r>
              <a:rPr lang="es-ES" sz="1200" dirty="0" err="1"/>
              <a:t>Ertac</a:t>
            </a:r>
            <a:r>
              <a:rPr lang="es-ES" sz="1200" dirty="0"/>
              <a:t> &amp; </a:t>
            </a:r>
            <a:r>
              <a:rPr lang="es-ES" sz="1200" dirty="0" err="1"/>
              <a:t>Tanova</a:t>
            </a:r>
            <a:r>
              <a:rPr lang="es-ES" sz="1200" dirty="0"/>
              <a:t>, 2020). </a:t>
            </a:r>
            <a:r>
              <a:rPr lang="es-ES" sz="1200" b="1" dirty="0"/>
              <a:t>Las investigaciones sugieren que las mujeres suelen estar más motivadas que los hombres por preocupaciones éticas </a:t>
            </a:r>
            <a:r>
              <a:rPr lang="es-ES" sz="1200" dirty="0"/>
              <a:t>para hacer que sus empresas sean más sostenibles y respetuosas con el medio ambiente (Figueroa-</a:t>
            </a:r>
            <a:r>
              <a:rPr lang="es-ES" sz="1200" dirty="0" err="1"/>
              <a:t>Domeck</a:t>
            </a:r>
            <a:r>
              <a:rPr lang="es-ES" sz="1200" dirty="0"/>
              <a:t> et al., 2020). A menudo, las mujeres sólo disponen de medios para poner en marcha pequeñas empresas, pero no por ello dejan de ser iniciativas importantes que contribuyen a la diversidad en el sector turístico. A menudo, las empresarias turísticas están a la vanguardia cuando se trata de iniciativas que honran el patrimonio cultural, las tradiciones alimentarias locales y diversas prácticas de sostenibilidad.</a:t>
            </a:r>
            <a:endParaRPr lang="en-US" sz="1200" dirty="0"/>
          </a:p>
          <a:p>
            <a:endParaRPr lang="en-IE" sz="1200" dirty="0"/>
          </a:p>
        </p:txBody>
      </p:sp>
      <p:sp>
        <p:nvSpPr>
          <p:cNvPr id="3" name="Text Placeholder 2">
            <a:extLst>
              <a:ext uri="{FF2B5EF4-FFF2-40B4-BE49-F238E27FC236}">
                <a16:creationId xmlns:a16="http://schemas.microsoft.com/office/drawing/2014/main" id="{F12F1BBB-145A-C093-438F-4A2C3A9F7EA8}"/>
              </a:ext>
            </a:extLst>
          </p:cNvPr>
          <p:cNvSpPr>
            <a:spLocks noGrp="1"/>
          </p:cNvSpPr>
          <p:nvPr>
            <p:ph type="body" sz="quarter" idx="33"/>
          </p:nvPr>
        </p:nvSpPr>
        <p:spPr>
          <a:xfrm>
            <a:off x="602343" y="5529333"/>
            <a:ext cx="6570888" cy="1064757"/>
          </a:xfrm>
        </p:spPr>
        <p:txBody>
          <a:bodyPr/>
          <a:lstStyle/>
          <a:p>
            <a:r>
              <a:rPr lang="en-IE" dirty="0"/>
              <a:t>6.</a:t>
            </a:r>
            <a:r>
              <a:rPr lang="es-ES" dirty="0"/>
              <a:t> Las mujeres en el turismo sostenible y respetuoso con el clima</a:t>
            </a:r>
            <a:endParaRPr lang="en-IE" dirty="0"/>
          </a:p>
        </p:txBody>
      </p:sp>
      <p:sp>
        <p:nvSpPr>
          <p:cNvPr id="4" name="Text Placeholder 3">
            <a:extLst>
              <a:ext uri="{FF2B5EF4-FFF2-40B4-BE49-F238E27FC236}">
                <a16:creationId xmlns:a16="http://schemas.microsoft.com/office/drawing/2014/main" id="{34AC5B4A-4529-5DCC-2DF9-01E13B81D5CB}"/>
              </a:ext>
            </a:extLst>
          </p:cNvPr>
          <p:cNvSpPr>
            <a:spLocks noGrp="1"/>
          </p:cNvSpPr>
          <p:nvPr>
            <p:ph type="body" sz="quarter" idx="34"/>
          </p:nvPr>
        </p:nvSpPr>
        <p:spPr>
          <a:xfrm>
            <a:off x="646243" y="6633283"/>
            <a:ext cx="6526988" cy="931300"/>
          </a:xfrm>
        </p:spPr>
        <p:txBody>
          <a:bodyPr/>
          <a:lstStyle/>
          <a:p>
            <a:r>
              <a:rPr lang="es-ES" sz="1600" dirty="0"/>
              <a:t>Existen varios vínculos entre el género y la sostenibilidad, que deben examinarse para comprender por qué el género es relevante a la hora de liderar un turismo sostenible y responsable con el clima.</a:t>
            </a:r>
            <a:endParaRPr lang="en-IE" sz="1600" dirty="0"/>
          </a:p>
        </p:txBody>
      </p:sp>
      <p:pic>
        <p:nvPicPr>
          <p:cNvPr id="8" name="Picture Placeholder 7" descr="Snowcapped mountain and lake at sunset">
            <a:extLst>
              <a:ext uri="{FF2B5EF4-FFF2-40B4-BE49-F238E27FC236}">
                <a16:creationId xmlns:a16="http://schemas.microsoft.com/office/drawing/2014/main" id="{A2BBD9BC-2240-0148-E3F4-382666B913EA}"/>
              </a:ext>
            </a:extLst>
          </p:cNvPr>
          <p:cNvPicPr>
            <a:picLocks noGrp="1" noChangeAspect="1"/>
          </p:cNvPicPr>
          <p:nvPr>
            <p:ph type="pic" sz="quarter" idx="35"/>
          </p:nvPr>
        </p:nvPicPr>
        <p:blipFill>
          <a:blip r:embed="rId2" cstate="print">
            <a:extLst>
              <a:ext uri="{28A0092B-C50C-407E-A947-70E740481C1C}">
                <a14:useLocalDpi xmlns:a14="http://schemas.microsoft.com/office/drawing/2010/main" val="0"/>
              </a:ext>
            </a:extLst>
          </a:blip>
          <a:srcRect l="6585" r="6585"/>
          <a:stretch>
            <a:fillRect/>
          </a:stretch>
        </p:blipFill>
        <p:spPr/>
      </p:pic>
      <p:sp>
        <p:nvSpPr>
          <p:cNvPr id="6" name="Slide Number Placeholder 5">
            <a:extLst>
              <a:ext uri="{FF2B5EF4-FFF2-40B4-BE49-F238E27FC236}">
                <a16:creationId xmlns:a16="http://schemas.microsoft.com/office/drawing/2014/main" id="{151DC71C-304B-E26F-34E4-A5D44DCC72DF}"/>
              </a:ext>
            </a:extLst>
          </p:cNvPr>
          <p:cNvSpPr>
            <a:spLocks noGrp="1"/>
          </p:cNvSpPr>
          <p:nvPr>
            <p:ph type="sldNum" sz="quarter" idx="4"/>
          </p:nvPr>
        </p:nvSpPr>
        <p:spPr/>
        <p:txBody>
          <a:bodyPr/>
          <a:lstStyle/>
          <a:p>
            <a:fld id="{9C527BFA-2C0E-4CEC-B6A5-913A56FEF4B4}" type="slidenum">
              <a:rPr lang="fr-CA" smtClean="0"/>
              <a:pPr/>
              <a:t>17</a:t>
            </a:fld>
            <a:endParaRPr lang="fr-CA" dirty="0"/>
          </a:p>
        </p:txBody>
      </p:sp>
    </p:spTree>
    <p:extLst>
      <p:ext uri="{BB962C8B-B14F-4D97-AF65-F5344CB8AC3E}">
        <p14:creationId xmlns:p14="http://schemas.microsoft.com/office/powerpoint/2010/main" val="3833712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BE419D-0853-4B07-41B2-3E35375314C8}"/>
              </a:ext>
            </a:extLst>
          </p:cNvPr>
          <p:cNvSpPr>
            <a:spLocks noGrp="1"/>
          </p:cNvSpPr>
          <p:nvPr>
            <p:ph type="body" sz="quarter" idx="32"/>
          </p:nvPr>
        </p:nvSpPr>
        <p:spPr>
          <a:xfrm>
            <a:off x="624293" y="1192514"/>
            <a:ext cx="6526988" cy="4898668"/>
          </a:xfrm>
        </p:spPr>
        <p:txBody>
          <a:bodyPr numCol="1"/>
          <a:lstStyle/>
          <a:p>
            <a:r>
              <a:rPr lang="es-ES" sz="1600" dirty="0"/>
              <a:t>Si nos fijamos más concretamente en el cambio climático, pueden identificarse al menos tres tipos de vínculos entre </a:t>
            </a:r>
            <a:r>
              <a:rPr lang="es-ES" sz="1600" b="1" dirty="0">
                <a:solidFill>
                  <a:srgbClr val="90278E"/>
                </a:solidFill>
              </a:rPr>
              <a:t>el género y el cambio climático.</a:t>
            </a:r>
          </a:p>
          <a:p>
            <a:endParaRPr lang="en-US" sz="1200" dirty="0">
              <a:solidFill>
                <a:srgbClr val="90278E"/>
              </a:solidFill>
            </a:endParaRPr>
          </a:p>
          <a:p>
            <a:pPr marL="228600" indent="-228600">
              <a:buFont typeface="+mj-lt"/>
              <a:buAutoNum type="arabicPeriod"/>
            </a:pPr>
            <a:r>
              <a:rPr lang="en-US" sz="1200" b="1" dirty="0" err="1">
                <a:solidFill>
                  <a:srgbClr val="90278E"/>
                </a:solidFill>
              </a:rPr>
              <a:t>Degradación</a:t>
            </a:r>
            <a:r>
              <a:rPr lang="en-US" sz="1200" b="1" dirty="0">
                <a:solidFill>
                  <a:srgbClr val="90278E"/>
                </a:solidFill>
              </a:rPr>
              <a:t> </a:t>
            </a:r>
            <a:r>
              <a:rPr lang="en-US" sz="1200" b="1" dirty="0" err="1">
                <a:solidFill>
                  <a:srgbClr val="90278E"/>
                </a:solidFill>
              </a:rPr>
              <a:t>medioambiental</a:t>
            </a:r>
            <a:r>
              <a:rPr lang="en-US" sz="1200" dirty="0"/>
              <a:t>, </a:t>
            </a:r>
            <a:r>
              <a:rPr lang="es-ES" sz="1200" dirty="0"/>
              <a:t>incluidos los impactos del cambio climático, pueden influir de forma diferente en hombres y mujeres debido a los distintos roles de género. Esto es especialmente cierto en las sociedades rurales que dependen en gran medida del uso directo de los recursos naturales para la supervivencia diaria y donde los roles de género son estrictos en cuanto a tareas y actividades.</a:t>
            </a:r>
            <a:endParaRPr lang="en-US" sz="1200" dirty="0"/>
          </a:p>
          <a:p>
            <a:endParaRPr lang="en-US" sz="1200" dirty="0"/>
          </a:p>
          <a:p>
            <a:pPr marL="228600" indent="-228600">
              <a:buFont typeface="+mj-lt"/>
              <a:buAutoNum type="arabicPeriod" startAt="2"/>
            </a:pPr>
            <a:r>
              <a:rPr lang="en-US" sz="1200" b="1" dirty="0">
                <a:solidFill>
                  <a:srgbClr val="90278E"/>
                </a:solidFill>
              </a:rPr>
              <a:t>La </a:t>
            </a:r>
            <a:r>
              <a:rPr lang="en-US" sz="1200" b="1" dirty="0" err="1">
                <a:solidFill>
                  <a:srgbClr val="90278E"/>
                </a:solidFill>
              </a:rPr>
              <a:t>responsabilidad</a:t>
            </a:r>
            <a:r>
              <a:rPr lang="en-US" sz="1200" b="1" dirty="0">
                <a:solidFill>
                  <a:srgbClr val="90278E"/>
                </a:solidFill>
              </a:rPr>
              <a:t> </a:t>
            </a:r>
            <a:r>
              <a:rPr lang="es-ES" sz="1200" dirty="0"/>
              <a:t>de las emisiones de gases de efecto invernadero y otras presiones medioambientales que las actividades humanas han ejercido sobre la Tierra no se distribuyen por igual entre hombres y mujeres. En lo que respecta al cambio climático, los hombres no sólo tienen, por término medio, una mayor huella de carbono que las mujeres, sino que también es más probable que ocupen puestos directivos en grandes empresas responsables de grandes cuotas de emisiones, o en instituciones gubernamentales responsables de la política económica.</a:t>
            </a:r>
            <a:endParaRPr lang="en-US" sz="1200" dirty="0"/>
          </a:p>
          <a:p>
            <a:pPr marL="228600" indent="-228600">
              <a:buFont typeface="+mj-lt"/>
              <a:buAutoNum type="arabicPeriod" startAt="2"/>
            </a:pPr>
            <a:endParaRPr lang="en-US" sz="1200" b="1" dirty="0"/>
          </a:p>
          <a:p>
            <a:pPr marL="228600" indent="-228600">
              <a:buFont typeface="+mj-lt"/>
              <a:buAutoNum type="arabicPeriod" startAt="2"/>
            </a:pPr>
            <a:r>
              <a:rPr lang="es-ES" sz="1200" b="1" dirty="0">
                <a:solidFill>
                  <a:srgbClr val="90278E"/>
                </a:solidFill>
              </a:rPr>
              <a:t>Diferentes funciones en la sociedad</a:t>
            </a:r>
            <a:r>
              <a:rPr lang="en-US" sz="1200" dirty="0"/>
              <a:t>, </a:t>
            </a:r>
            <a:r>
              <a:rPr lang="es-ES" sz="1200" dirty="0"/>
              <a:t>que a menudo también conducen a valores diferentes, significa que es importante implicar tanto a hombres como a mujeres en los procesos de toma de decisiones. Esto se aplica tanto a la elaboración de políticas como al diseño de soluciones. Una mayor diversidad en la procedencia de los responsables de la toma de decisiones colectivas probablemente se traducirá en un conjunto más amplio de ideas que, a la larga, generarán mejores soluciones que si quienes ocupan los puestos de liderazgo pertenecieran todos al mismo sexo.</a:t>
            </a:r>
            <a:endParaRPr lang="en-IE" sz="1200" dirty="0"/>
          </a:p>
        </p:txBody>
      </p:sp>
      <p:pic>
        <p:nvPicPr>
          <p:cNvPr id="10" name="Picture Placeholder 9" descr="Woman with camera">
            <a:extLst>
              <a:ext uri="{FF2B5EF4-FFF2-40B4-BE49-F238E27FC236}">
                <a16:creationId xmlns:a16="http://schemas.microsoft.com/office/drawing/2014/main" id="{BA831C01-5577-A998-1AEE-3E8FBCC6B7FA}"/>
              </a:ext>
            </a:extLst>
          </p:cNvPr>
          <p:cNvPicPr>
            <a:picLocks noGrp="1" noChangeAspect="1"/>
          </p:cNvPicPr>
          <p:nvPr>
            <p:ph type="pic" sz="quarter" idx="35"/>
          </p:nvPr>
        </p:nvPicPr>
        <p:blipFill rotWithShape="1">
          <a:blip r:embed="rId2" cstate="print">
            <a:extLst>
              <a:ext uri="{28A0092B-C50C-407E-A947-70E740481C1C}">
                <a14:useLocalDpi xmlns:a14="http://schemas.microsoft.com/office/drawing/2010/main" val="0"/>
              </a:ext>
            </a:extLst>
          </a:blip>
          <a:srcRect l="47353" r="-2266"/>
          <a:stretch/>
        </p:blipFill>
        <p:spPr>
          <a:xfrm>
            <a:off x="-23930" y="4642535"/>
            <a:ext cx="3449060" cy="6265185"/>
          </a:xfrm>
        </p:spPr>
      </p:pic>
      <p:sp>
        <p:nvSpPr>
          <p:cNvPr id="8" name="Slide Number Placeholder 7">
            <a:extLst>
              <a:ext uri="{FF2B5EF4-FFF2-40B4-BE49-F238E27FC236}">
                <a16:creationId xmlns:a16="http://schemas.microsoft.com/office/drawing/2014/main" id="{921E9850-3FE3-153A-748B-A647E09D0661}"/>
              </a:ext>
            </a:extLst>
          </p:cNvPr>
          <p:cNvSpPr>
            <a:spLocks noGrp="1"/>
          </p:cNvSpPr>
          <p:nvPr>
            <p:ph type="sldNum" sz="quarter" idx="4"/>
          </p:nvPr>
        </p:nvSpPr>
        <p:spPr/>
        <p:txBody>
          <a:bodyPr/>
          <a:lstStyle/>
          <a:p>
            <a:fld id="{9C527BFA-2C0E-4CEC-B6A5-913A56FEF4B4}" type="slidenum">
              <a:rPr lang="fr-CA" smtClean="0"/>
              <a:pPr/>
              <a:t>18</a:t>
            </a:fld>
            <a:endParaRPr lang="fr-CA" dirty="0"/>
          </a:p>
        </p:txBody>
      </p:sp>
      <p:sp>
        <p:nvSpPr>
          <p:cNvPr id="11" name="Text Placeholder 12">
            <a:extLst>
              <a:ext uri="{FF2B5EF4-FFF2-40B4-BE49-F238E27FC236}">
                <a16:creationId xmlns:a16="http://schemas.microsoft.com/office/drawing/2014/main" id="{6227E860-FBB9-88D5-2434-71387D77AD2C}"/>
              </a:ext>
            </a:extLst>
          </p:cNvPr>
          <p:cNvSpPr>
            <a:spLocks noGrp="1"/>
          </p:cNvSpPr>
          <p:nvPr>
            <p:ph type="body" sz="quarter" idx="33"/>
          </p:nvPr>
        </p:nvSpPr>
        <p:spPr>
          <a:xfrm>
            <a:off x="515712" y="660136"/>
            <a:ext cx="6570888" cy="1064757"/>
          </a:xfrm>
          <a:prstGeom prst="rect">
            <a:avLst/>
          </a:prstGeom>
        </p:spPr>
        <p:txBody>
          <a:bodyPr/>
          <a:lstStyle/>
          <a:p>
            <a:r>
              <a:rPr lang="en-US" sz="2400" dirty="0" err="1"/>
              <a:t>Mirando</a:t>
            </a:r>
            <a:r>
              <a:rPr lang="en-US" sz="2400" dirty="0"/>
              <a:t> </a:t>
            </a:r>
            <a:r>
              <a:rPr lang="en-US" sz="2400" dirty="0" err="1"/>
              <a:t>por</a:t>
            </a:r>
            <a:r>
              <a:rPr lang="en-US" sz="2400" dirty="0"/>
              <a:t> la </a:t>
            </a:r>
            <a:r>
              <a:rPr lang="en-US" sz="2400" dirty="0" err="1"/>
              <a:t>Lente</a:t>
            </a:r>
            <a:r>
              <a:rPr lang="en-US" sz="2400" dirty="0"/>
              <a:t>...</a:t>
            </a:r>
          </a:p>
        </p:txBody>
      </p:sp>
    </p:spTree>
    <p:extLst>
      <p:ext uri="{BB962C8B-B14F-4D97-AF65-F5344CB8AC3E}">
        <p14:creationId xmlns:p14="http://schemas.microsoft.com/office/powerpoint/2010/main" val="1787490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31B714-A0E7-DA43-5CB0-7C750F15DB47}"/>
              </a:ext>
            </a:extLst>
          </p:cNvPr>
          <p:cNvSpPr>
            <a:spLocks noGrp="1"/>
          </p:cNvSpPr>
          <p:nvPr>
            <p:ph type="body" sz="quarter" idx="32"/>
          </p:nvPr>
        </p:nvSpPr>
        <p:spPr>
          <a:xfrm>
            <a:off x="604447" y="2815126"/>
            <a:ext cx="6526988" cy="7302650"/>
          </a:xfrm>
        </p:spPr>
        <p:txBody>
          <a:bodyPr/>
          <a:lstStyle/>
          <a:p>
            <a:r>
              <a:rPr lang="es-ES" sz="1200" dirty="0"/>
              <a:t>La investigación sobre género y medio ambiente muestra sistemáticamente diferencias de género tanto en la concienciación medioambiental como en la disposición a adoptar un comportamiento más respetuoso con el medio ambiente. Una investigación reciente sobre gestión de la fauna salvaje, por ejemplo, analizó las diferencias de género en los valores </a:t>
            </a:r>
            <a:r>
              <a:rPr lang="es-ES" sz="1200" dirty="0" err="1"/>
              <a:t>biosféricos</a:t>
            </a:r>
            <a:r>
              <a:rPr lang="es-ES" sz="1200" dirty="0"/>
              <a:t> y las opiniones sobre la gestión de la observación de focas de los visitantes de los lugares de avistamiento de focas en Islandia. Los resultados de un cuestionario mostraron que las mujeres turistas tenían valores </a:t>
            </a:r>
            <a:r>
              <a:rPr lang="es-ES" sz="1200" dirty="0" err="1"/>
              <a:t>biosféricos</a:t>
            </a:r>
            <a:r>
              <a:rPr lang="es-ES" sz="1200" dirty="0"/>
              <a:t> más fuertes que los hombres y eran más conscientes de los posibles impactos </a:t>
            </a:r>
            <a:r>
              <a:rPr lang="es-ES" sz="1200" dirty="0" err="1"/>
              <a:t>antropogénicos</a:t>
            </a:r>
            <a:r>
              <a:rPr lang="es-ES" sz="1200" dirty="0"/>
              <a:t> negativos sobre las focas. Las mujeres también se mostraban más favorables a las medidas de gestión destinadas a reducir estos impactos negativos (</a:t>
            </a:r>
            <a:r>
              <a:rPr lang="es-ES" sz="1200" dirty="0" err="1"/>
              <a:t>Chauvat</a:t>
            </a:r>
            <a:r>
              <a:rPr lang="es-ES" sz="1200" dirty="0"/>
              <a:t>, </a:t>
            </a:r>
            <a:r>
              <a:rPr lang="es-ES" sz="1200" dirty="0" err="1"/>
              <a:t>Granquist</a:t>
            </a:r>
            <a:r>
              <a:rPr lang="es-ES" sz="1200" dirty="0"/>
              <a:t> &amp; Aquino, 2022).</a:t>
            </a:r>
          </a:p>
          <a:p>
            <a:endParaRPr lang="en-US" sz="1200" dirty="0"/>
          </a:p>
          <a:p>
            <a:r>
              <a:rPr lang="es-ES" sz="1200" dirty="0"/>
              <a:t>En un proyecto de investigación sobre género y estilo de vida sostenible en los países nórdicos se descubrió que, en comparación con los hombres como grupo, las mujeres como grupo están más comprometidas con las cuestiones relacionadas con el cambio climático y los problemas sociales. Asimismo, el impacto de los hombres como grupo sobre el clima era mayor que el de las mujeres. Esta investigación nórdica analizó los resultados de una serie de estudios realizados en los países nórdicos, así como algunas investigaciones del norte de Europa y Norteamérica, llevadas a cabo en comunidades con niveles de vida similares a los de los países nórdicos. Se examinaron los resultados de investigaciones cuantitativas y cualitativas, y las diferencias de género fueron bastante constantes en los distintos tipos de investigación (</a:t>
            </a:r>
            <a:r>
              <a:rPr lang="es-ES" sz="1200" dirty="0" err="1"/>
              <a:t>Sand</a:t>
            </a:r>
            <a:r>
              <a:rPr lang="es-ES" sz="1200" dirty="0"/>
              <a:t>, 2022).</a:t>
            </a:r>
          </a:p>
          <a:p>
            <a:r>
              <a:rPr lang="es-ES" sz="1200" dirty="0"/>
              <a:t>Algunas de las diferencias de género más notables se daban en el ámbito de la alimentación, donde los hombres comían más carne que las mujeres, y en el transporte, donde los hombres gastaban más combustible que las mujeres (</a:t>
            </a:r>
            <a:r>
              <a:rPr lang="es-ES" sz="1200" dirty="0" err="1"/>
              <a:t>Sand</a:t>
            </a:r>
            <a:r>
              <a:rPr lang="es-ES" sz="1200" dirty="0"/>
              <a:t>, 2022).Un aspecto especialmente interesante de la investigación nórdica fue la forma en que las normas de feminidad y masculinidad en el norte global determinaban tanto las actitudes como los comportamientos medioambientales. Se demostró que los valores femeninos relacionados con el cuidado guardan una estrecha relación con los valores pro ambientales. Cuanto más femeninas son las tendencias de los individuos, ya sean mujeres, hombres o no binarios, más inclinados están a adoptar un estilo de vida sostenible (</a:t>
            </a:r>
            <a:r>
              <a:rPr lang="es-ES" sz="1200" dirty="0" err="1"/>
              <a:t>Sand</a:t>
            </a:r>
            <a:r>
              <a:rPr lang="es-ES" sz="1200" dirty="0"/>
              <a:t>, 2022).</a:t>
            </a:r>
            <a:endParaRPr lang="en-US" sz="1200" dirty="0"/>
          </a:p>
          <a:p>
            <a:r>
              <a:rPr lang="es-ES" sz="1200" dirty="0"/>
              <a:t>Un último punto de interés en la investigación nórdica fue la constatación de que los jóvenes, especialmente las chicas y las mujeres jóvenes, parecen estar especialmente preocupados por el cambio climático, mientras que los </a:t>
            </a:r>
            <a:r>
              <a:rPr lang="es-ES" sz="1200" dirty="0" err="1"/>
              <a:t>negacionistas</a:t>
            </a:r>
            <a:r>
              <a:rPr lang="es-ES" sz="1200" dirty="0"/>
              <a:t> del cambio climático se encuentran desproporcionadamente entre los hombres mayores que a menudo están o han estado empleados en industrias tradicionalmente masculinas (</a:t>
            </a:r>
            <a:r>
              <a:rPr lang="es-ES" sz="1200" dirty="0" err="1"/>
              <a:t>Sand</a:t>
            </a:r>
            <a:r>
              <a:rPr lang="es-ES" sz="1200" dirty="0"/>
              <a:t>, 2022).</a:t>
            </a:r>
            <a:endParaRPr lang="en-IE" sz="1200" dirty="0"/>
          </a:p>
        </p:txBody>
      </p:sp>
      <p:sp>
        <p:nvSpPr>
          <p:cNvPr id="3" name="Text Placeholder 2">
            <a:extLst>
              <a:ext uri="{FF2B5EF4-FFF2-40B4-BE49-F238E27FC236}">
                <a16:creationId xmlns:a16="http://schemas.microsoft.com/office/drawing/2014/main" id="{8581663E-6A3A-670D-7E77-BB70707F3CC6}"/>
              </a:ext>
            </a:extLst>
          </p:cNvPr>
          <p:cNvSpPr>
            <a:spLocks noGrp="1"/>
          </p:cNvSpPr>
          <p:nvPr>
            <p:ph type="body" sz="quarter" idx="33"/>
          </p:nvPr>
        </p:nvSpPr>
        <p:spPr/>
        <p:txBody>
          <a:bodyPr/>
          <a:lstStyle/>
          <a:p>
            <a:r>
              <a:rPr lang="es-ES" sz="2400" dirty="0"/>
              <a:t>Género &amp; Vida Sostenible</a:t>
            </a:r>
            <a:endParaRPr lang="en-IE" sz="2400" dirty="0"/>
          </a:p>
        </p:txBody>
      </p:sp>
      <p:sp>
        <p:nvSpPr>
          <p:cNvPr id="4" name="Text Placeholder 3">
            <a:extLst>
              <a:ext uri="{FF2B5EF4-FFF2-40B4-BE49-F238E27FC236}">
                <a16:creationId xmlns:a16="http://schemas.microsoft.com/office/drawing/2014/main" id="{E3AFC49B-7FC4-38ED-5967-B4EB3F974348}"/>
              </a:ext>
            </a:extLst>
          </p:cNvPr>
          <p:cNvSpPr>
            <a:spLocks noGrp="1"/>
          </p:cNvSpPr>
          <p:nvPr>
            <p:ph type="body" sz="quarter" idx="34"/>
          </p:nvPr>
        </p:nvSpPr>
        <p:spPr>
          <a:xfrm>
            <a:off x="554722" y="1457247"/>
            <a:ext cx="6526988" cy="1149343"/>
          </a:xfrm>
        </p:spPr>
        <p:txBody>
          <a:bodyPr/>
          <a:lstStyle/>
          <a:p>
            <a:r>
              <a:rPr lang="es-ES" sz="1600" dirty="0"/>
              <a:t>La siguiente sección repasará algunas investigaciones que ilustran las diferencias de género en factores relacionados con el estilo de vida sostenible, así como algunos escritos que examinan el impacto de un liderazgo más equilibrado entre hombres y mujeres en las políticas respetuosas con el clima.</a:t>
            </a:r>
            <a:endParaRPr lang="en-IE" sz="1600" dirty="0"/>
          </a:p>
        </p:txBody>
      </p:sp>
      <p:sp>
        <p:nvSpPr>
          <p:cNvPr id="5" name="Slide Number Placeholder 4">
            <a:extLst>
              <a:ext uri="{FF2B5EF4-FFF2-40B4-BE49-F238E27FC236}">
                <a16:creationId xmlns:a16="http://schemas.microsoft.com/office/drawing/2014/main" id="{A28E9D0E-811F-60BA-7AD7-34100EE3EFBC}"/>
              </a:ext>
            </a:extLst>
          </p:cNvPr>
          <p:cNvSpPr>
            <a:spLocks noGrp="1"/>
          </p:cNvSpPr>
          <p:nvPr>
            <p:ph type="sldNum" sz="quarter" idx="4"/>
          </p:nvPr>
        </p:nvSpPr>
        <p:spPr/>
        <p:txBody>
          <a:bodyPr/>
          <a:lstStyle/>
          <a:p>
            <a:fld id="{9C527BFA-2C0E-4CEC-B6A5-913A56FEF4B4}" type="slidenum">
              <a:rPr lang="fr-CA" smtClean="0"/>
              <a:pPr/>
              <a:t>19</a:t>
            </a:fld>
            <a:endParaRPr lang="fr-CA" dirty="0"/>
          </a:p>
        </p:txBody>
      </p:sp>
      <p:pic>
        <p:nvPicPr>
          <p:cNvPr id="8" name="Picture 7" descr="Overlapping heart shapes drawn on sand on beach near water">
            <a:extLst>
              <a:ext uri="{FF2B5EF4-FFF2-40B4-BE49-F238E27FC236}">
                <a16:creationId xmlns:a16="http://schemas.microsoft.com/office/drawing/2014/main" id="{5E013173-74E8-80F0-E958-274143709AD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025735" y="8096051"/>
            <a:ext cx="3004457" cy="2461314"/>
          </a:xfrm>
          <a:prstGeom prst="rect">
            <a:avLst/>
          </a:prstGeom>
        </p:spPr>
      </p:pic>
    </p:spTree>
    <p:extLst>
      <p:ext uri="{BB962C8B-B14F-4D97-AF65-F5344CB8AC3E}">
        <p14:creationId xmlns:p14="http://schemas.microsoft.com/office/powerpoint/2010/main" val="1750935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9E6D07-DBAB-F2A5-BD23-AAC1637603CF}"/>
              </a:ext>
            </a:extLst>
          </p:cNvPr>
          <p:cNvSpPr>
            <a:spLocks noGrp="1"/>
          </p:cNvSpPr>
          <p:nvPr>
            <p:ph type="sldNum" sz="quarter" idx="4"/>
          </p:nvPr>
        </p:nvSpPr>
        <p:spPr>
          <a:xfrm>
            <a:off x="7252898" y="10393101"/>
            <a:ext cx="410546" cy="464375"/>
          </a:xfrm>
        </p:spPr>
        <p:txBody>
          <a:bodyPr/>
          <a:lstStyle/>
          <a:p>
            <a:fld id="{9C527BFA-2C0E-4CEC-B6A5-913A56FEF4B4}" type="slidenum">
              <a:rPr lang="fr-CA" smtClean="0"/>
              <a:pPr/>
              <a:t>2</a:t>
            </a:fld>
            <a:endParaRPr lang="fr-CA" dirty="0"/>
          </a:p>
        </p:txBody>
      </p:sp>
      <p:sp>
        <p:nvSpPr>
          <p:cNvPr id="3" name="Text Placeholder 2">
            <a:extLst>
              <a:ext uri="{FF2B5EF4-FFF2-40B4-BE49-F238E27FC236}">
                <a16:creationId xmlns:a16="http://schemas.microsoft.com/office/drawing/2014/main" id="{F5EC107B-79FA-BB9D-F9A7-CB561CD08055}"/>
              </a:ext>
            </a:extLst>
          </p:cNvPr>
          <p:cNvSpPr>
            <a:spLocks noGrp="1"/>
          </p:cNvSpPr>
          <p:nvPr>
            <p:ph type="body" sz="quarter" idx="10"/>
          </p:nvPr>
        </p:nvSpPr>
        <p:spPr/>
        <p:txBody>
          <a:bodyPr/>
          <a:lstStyle/>
          <a:p>
            <a:r>
              <a:rPr lang="en-US" dirty="0"/>
              <a:t>CONTENTS</a:t>
            </a:r>
          </a:p>
        </p:txBody>
      </p:sp>
      <p:sp>
        <p:nvSpPr>
          <p:cNvPr id="4" name="Text Placeholder 3">
            <a:extLst>
              <a:ext uri="{FF2B5EF4-FFF2-40B4-BE49-F238E27FC236}">
                <a16:creationId xmlns:a16="http://schemas.microsoft.com/office/drawing/2014/main" id="{A5D91865-C72F-A44A-B63E-37461FE5AC60}"/>
              </a:ext>
            </a:extLst>
          </p:cNvPr>
          <p:cNvSpPr>
            <a:spLocks noGrp="1"/>
          </p:cNvSpPr>
          <p:nvPr>
            <p:ph type="body" sz="quarter" idx="11"/>
          </p:nvPr>
        </p:nvSpPr>
        <p:spPr>
          <a:xfrm>
            <a:off x="2257438" y="2014739"/>
            <a:ext cx="648000" cy="348400"/>
          </a:xfrm>
        </p:spPr>
        <p:txBody>
          <a:bodyPr/>
          <a:lstStyle/>
          <a:p>
            <a:r>
              <a:rPr lang="en-US" dirty="0"/>
              <a:t>01</a:t>
            </a:r>
          </a:p>
        </p:txBody>
      </p:sp>
      <p:sp>
        <p:nvSpPr>
          <p:cNvPr id="5" name="Text Placeholder 4">
            <a:extLst>
              <a:ext uri="{FF2B5EF4-FFF2-40B4-BE49-F238E27FC236}">
                <a16:creationId xmlns:a16="http://schemas.microsoft.com/office/drawing/2014/main" id="{9C59C56F-72B8-6D23-0551-821D408D22AA}"/>
              </a:ext>
            </a:extLst>
          </p:cNvPr>
          <p:cNvSpPr>
            <a:spLocks noGrp="1"/>
          </p:cNvSpPr>
          <p:nvPr>
            <p:ph type="body" sz="quarter" idx="49"/>
          </p:nvPr>
        </p:nvSpPr>
        <p:spPr>
          <a:xfrm>
            <a:off x="2960394" y="2014739"/>
            <a:ext cx="3544003" cy="348400"/>
          </a:xfrm>
        </p:spPr>
        <p:txBody>
          <a:bodyPr/>
          <a:lstStyle/>
          <a:p>
            <a:r>
              <a:rPr lang="en-US" dirty="0" err="1">
                <a:hlinkClick r:id="rId2" action="ppaction://hlinksldjump">
                  <a:extLst>
                    <a:ext uri="{A12FA001-AC4F-418D-AE19-62706E023703}">
                      <ahyp:hlinkClr xmlns:ahyp="http://schemas.microsoft.com/office/drawing/2018/hyperlinkcolor" val="tx"/>
                    </a:ext>
                  </a:extLst>
                </a:hlinkClick>
              </a:rPr>
              <a:t>Introducción</a:t>
            </a:r>
            <a:endParaRPr lang="en-US" dirty="0">
              <a:hlinkClick r:id="rId2" action="ppaction://hlinksldjump">
                <a:extLst>
                  <a:ext uri="{A12FA001-AC4F-418D-AE19-62706E023703}">
                    <ahyp:hlinkClr xmlns:ahyp="http://schemas.microsoft.com/office/drawing/2018/hyperlinkcolor" val="tx"/>
                  </a:ext>
                </a:extLst>
              </a:hlinkClick>
            </a:endParaRPr>
          </a:p>
        </p:txBody>
      </p:sp>
      <p:sp>
        <p:nvSpPr>
          <p:cNvPr id="6" name="Text Placeholder 5">
            <a:extLst>
              <a:ext uri="{FF2B5EF4-FFF2-40B4-BE49-F238E27FC236}">
                <a16:creationId xmlns:a16="http://schemas.microsoft.com/office/drawing/2014/main" id="{AB038A82-31B2-23F4-2C10-658D0518C1D8}"/>
              </a:ext>
            </a:extLst>
          </p:cNvPr>
          <p:cNvSpPr>
            <a:spLocks noGrp="1"/>
          </p:cNvSpPr>
          <p:nvPr>
            <p:ph type="body" sz="quarter" idx="13"/>
          </p:nvPr>
        </p:nvSpPr>
        <p:spPr>
          <a:xfrm>
            <a:off x="2257438" y="2489981"/>
            <a:ext cx="648000" cy="348400"/>
          </a:xfrm>
        </p:spPr>
        <p:txBody>
          <a:bodyPr/>
          <a:lstStyle/>
          <a:p>
            <a:r>
              <a:rPr lang="en-US" dirty="0"/>
              <a:t>02</a:t>
            </a:r>
          </a:p>
        </p:txBody>
      </p:sp>
      <p:sp>
        <p:nvSpPr>
          <p:cNvPr id="7" name="Text Placeholder 6">
            <a:extLst>
              <a:ext uri="{FF2B5EF4-FFF2-40B4-BE49-F238E27FC236}">
                <a16:creationId xmlns:a16="http://schemas.microsoft.com/office/drawing/2014/main" id="{A811FF5D-F682-6273-1E4F-0D4DEDDF6CA4}"/>
              </a:ext>
            </a:extLst>
          </p:cNvPr>
          <p:cNvSpPr>
            <a:spLocks noGrp="1"/>
          </p:cNvSpPr>
          <p:nvPr>
            <p:ph type="body" sz="quarter" idx="14"/>
          </p:nvPr>
        </p:nvSpPr>
        <p:spPr>
          <a:xfrm>
            <a:off x="2960394" y="2489981"/>
            <a:ext cx="3544003" cy="349200"/>
          </a:xfrm>
        </p:spPr>
        <p:txBody>
          <a:bodyPr anchor="ctr">
            <a:noAutofit/>
          </a:bodyPr>
          <a:lstStyle/>
          <a:p>
            <a:pPr defTabSz="777514">
              <a:lnSpc>
                <a:spcPct val="90000"/>
              </a:lnSpc>
              <a:spcBef>
                <a:spcPts val="850"/>
              </a:spcBef>
            </a:pPr>
            <a:r>
              <a:rPr lang="en-US" dirty="0">
                <a:hlinkClick r:id="rId3" action="ppaction://hlinksldjump">
                  <a:extLst>
                    <a:ext uri="{A12FA001-AC4F-418D-AE19-62706E023703}">
                      <ahyp:hlinkClr xmlns:ahyp="http://schemas.microsoft.com/office/drawing/2018/hyperlinkcolor" val="tx"/>
                    </a:ext>
                  </a:extLst>
                </a:hlinkClick>
              </a:rPr>
              <a:t>Marco conceptual</a:t>
            </a:r>
            <a:endParaRPr lang="en-US" dirty="0">
              <a:hlinkClick r:id="rId2" action="ppaction://hlinksldjump">
                <a:extLst>
                  <a:ext uri="{A12FA001-AC4F-418D-AE19-62706E023703}">
                    <ahyp:hlinkClr xmlns:ahyp="http://schemas.microsoft.com/office/drawing/2018/hyperlinkcolor" val="tx"/>
                  </a:ext>
                </a:extLst>
              </a:hlinkClick>
            </a:endParaRPr>
          </a:p>
        </p:txBody>
      </p:sp>
      <p:sp>
        <p:nvSpPr>
          <p:cNvPr id="8" name="Text Placeholder 7">
            <a:extLst>
              <a:ext uri="{FF2B5EF4-FFF2-40B4-BE49-F238E27FC236}">
                <a16:creationId xmlns:a16="http://schemas.microsoft.com/office/drawing/2014/main" id="{D41FECA8-3EE2-71DE-A898-698A9A3BDE73}"/>
              </a:ext>
            </a:extLst>
          </p:cNvPr>
          <p:cNvSpPr>
            <a:spLocks noGrp="1"/>
          </p:cNvSpPr>
          <p:nvPr>
            <p:ph type="body" sz="quarter" idx="15"/>
          </p:nvPr>
        </p:nvSpPr>
        <p:spPr>
          <a:xfrm>
            <a:off x="2257438" y="2991115"/>
            <a:ext cx="648000" cy="348400"/>
          </a:xfrm>
        </p:spPr>
        <p:txBody>
          <a:bodyPr/>
          <a:lstStyle/>
          <a:p>
            <a:r>
              <a:rPr lang="en-US" dirty="0"/>
              <a:t>03</a:t>
            </a:r>
          </a:p>
        </p:txBody>
      </p:sp>
      <p:sp>
        <p:nvSpPr>
          <p:cNvPr id="9" name="Text Placeholder 8">
            <a:extLst>
              <a:ext uri="{FF2B5EF4-FFF2-40B4-BE49-F238E27FC236}">
                <a16:creationId xmlns:a16="http://schemas.microsoft.com/office/drawing/2014/main" id="{908E041E-2293-734C-627C-586DE5F62FD0}"/>
              </a:ext>
            </a:extLst>
          </p:cNvPr>
          <p:cNvSpPr>
            <a:spLocks noGrp="1"/>
          </p:cNvSpPr>
          <p:nvPr>
            <p:ph type="body" sz="quarter" idx="19"/>
          </p:nvPr>
        </p:nvSpPr>
        <p:spPr>
          <a:xfrm>
            <a:off x="2960394" y="2991115"/>
            <a:ext cx="3544003" cy="348400"/>
          </a:xfrm>
        </p:spPr>
        <p:txBody>
          <a:bodyPr anchor="ctr">
            <a:noAutofit/>
          </a:bodyPr>
          <a:lstStyle/>
          <a:p>
            <a:r>
              <a:rPr lang="en-US" dirty="0">
                <a:hlinkClick r:id="rId4" action="ppaction://hlinksldjump">
                  <a:extLst>
                    <a:ext uri="{A12FA001-AC4F-418D-AE19-62706E023703}">
                      <ahyp:hlinkClr xmlns:ahyp="http://schemas.microsoft.com/office/drawing/2018/hyperlinkcolor" val="tx"/>
                    </a:ext>
                  </a:extLst>
                </a:hlinkClick>
              </a:rPr>
              <a:t>Teorías de </a:t>
            </a:r>
            <a:r>
              <a:rPr lang="en-US" dirty="0" err="1">
                <a:hlinkClick r:id="rId4" action="ppaction://hlinksldjump">
                  <a:extLst>
                    <a:ext uri="{A12FA001-AC4F-418D-AE19-62706E023703}">
                      <ahyp:hlinkClr xmlns:ahyp="http://schemas.microsoft.com/office/drawing/2018/hyperlinkcolor" val="tx"/>
                    </a:ext>
                  </a:extLst>
                </a:hlinkClick>
              </a:rPr>
              <a:t>liderazgo</a:t>
            </a:r>
            <a:endParaRPr lang="en-US" dirty="0">
              <a:hlinkClick r:id="rId2" action="ppaction://hlinksldjump">
                <a:extLst>
                  <a:ext uri="{A12FA001-AC4F-418D-AE19-62706E023703}">
                    <ahyp:hlinkClr xmlns:ahyp="http://schemas.microsoft.com/office/drawing/2018/hyperlinkcolor" val="tx"/>
                  </a:ext>
                </a:extLst>
              </a:hlinkClick>
            </a:endParaRPr>
          </a:p>
        </p:txBody>
      </p:sp>
      <p:sp>
        <p:nvSpPr>
          <p:cNvPr id="10" name="Text Placeholder 9">
            <a:extLst>
              <a:ext uri="{FF2B5EF4-FFF2-40B4-BE49-F238E27FC236}">
                <a16:creationId xmlns:a16="http://schemas.microsoft.com/office/drawing/2014/main" id="{D3B9440C-68F0-B851-3A6A-E27178280683}"/>
              </a:ext>
            </a:extLst>
          </p:cNvPr>
          <p:cNvSpPr>
            <a:spLocks noGrp="1"/>
          </p:cNvSpPr>
          <p:nvPr>
            <p:ph type="body" sz="quarter" idx="17"/>
          </p:nvPr>
        </p:nvSpPr>
        <p:spPr>
          <a:xfrm>
            <a:off x="2257438" y="3492070"/>
            <a:ext cx="648000" cy="348400"/>
          </a:xfrm>
        </p:spPr>
        <p:txBody>
          <a:bodyPr/>
          <a:lstStyle/>
          <a:p>
            <a:r>
              <a:rPr lang="en-US" dirty="0"/>
              <a:t>04</a:t>
            </a:r>
          </a:p>
        </p:txBody>
      </p:sp>
      <p:sp>
        <p:nvSpPr>
          <p:cNvPr id="11" name="Text Placeholder 10">
            <a:extLst>
              <a:ext uri="{FF2B5EF4-FFF2-40B4-BE49-F238E27FC236}">
                <a16:creationId xmlns:a16="http://schemas.microsoft.com/office/drawing/2014/main" id="{6929A872-CA96-15E7-A8E8-89E6EFBDF6E6}"/>
              </a:ext>
            </a:extLst>
          </p:cNvPr>
          <p:cNvSpPr>
            <a:spLocks noGrp="1"/>
          </p:cNvSpPr>
          <p:nvPr>
            <p:ph type="body" sz="quarter" idx="20"/>
          </p:nvPr>
        </p:nvSpPr>
        <p:spPr>
          <a:xfrm>
            <a:off x="2960394" y="3492070"/>
            <a:ext cx="3544003" cy="348400"/>
          </a:xfrm>
        </p:spPr>
        <p:txBody>
          <a:bodyPr anchor="ctr">
            <a:noAutofit/>
          </a:bodyPr>
          <a:lstStyle/>
          <a:p>
            <a:r>
              <a:rPr lang="es-ES" dirty="0">
                <a:hlinkClick r:id="rId5" action="ppaction://hlinksldjump">
                  <a:extLst>
                    <a:ext uri="{A12FA001-AC4F-418D-AE19-62706E023703}">
                      <ahyp:hlinkClr xmlns:ahyp="http://schemas.microsoft.com/office/drawing/2018/hyperlinkcolor" val="tx"/>
                    </a:ext>
                  </a:extLst>
                </a:hlinkClick>
              </a:rPr>
              <a:t>Mujeres líderes en turismo</a:t>
            </a:r>
            <a:endParaRPr lang="es-ES" dirty="0">
              <a:hlinkClick r:id="rId2" action="ppaction://hlinksldjump">
                <a:extLst>
                  <a:ext uri="{A12FA001-AC4F-418D-AE19-62706E023703}">
                    <ahyp:hlinkClr xmlns:ahyp="http://schemas.microsoft.com/office/drawing/2018/hyperlinkcolor" val="tx"/>
                  </a:ext>
                </a:extLst>
              </a:hlinkClick>
            </a:endParaRPr>
          </a:p>
        </p:txBody>
      </p:sp>
      <p:sp>
        <p:nvSpPr>
          <p:cNvPr id="12" name="Text Placeholder 11">
            <a:extLst>
              <a:ext uri="{FF2B5EF4-FFF2-40B4-BE49-F238E27FC236}">
                <a16:creationId xmlns:a16="http://schemas.microsoft.com/office/drawing/2014/main" id="{6124A04C-A725-A24D-7F65-D7C4FDEF905B}"/>
              </a:ext>
            </a:extLst>
          </p:cNvPr>
          <p:cNvSpPr>
            <a:spLocks noGrp="1"/>
          </p:cNvSpPr>
          <p:nvPr>
            <p:ph type="body" sz="quarter" idx="21"/>
          </p:nvPr>
        </p:nvSpPr>
        <p:spPr>
          <a:xfrm>
            <a:off x="2257438" y="3993860"/>
            <a:ext cx="648000" cy="348400"/>
          </a:xfrm>
        </p:spPr>
        <p:txBody>
          <a:bodyPr/>
          <a:lstStyle/>
          <a:p>
            <a:r>
              <a:rPr lang="en-US" dirty="0"/>
              <a:t>05</a:t>
            </a:r>
          </a:p>
        </p:txBody>
      </p:sp>
      <p:sp>
        <p:nvSpPr>
          <p:cNvPr id="13" name="Text Placeholder 12">
            <a:extLst>
              <a:ext uri="{FF2B5EF4-FFF2-40B4-BE49-F238E27FC236}">
                <a16:creationId xmlns:a16="http://schemas.microsoft.com/office/drawing/2014/main" id="{974A4CC3-D048-9345-8B99-BD13AEFDC24D}"/>
              </a:ext>
            </a:extLst>
          </p:cNvPr>
          <p:cNvSpPr>
            <a:spLocks noGrp="1"/>
          </p:cNvSpPr>
          <p:nvPr>
            <p:ph type="body" sz="quarter" idx="22"/>
          </p:nvPr>
        </p:nvSpPr>
        <p:spPr>
          <a:xfrm>
            <a:off x="2960394" y="3993860"/>
            <a:ext cx="3544003" cy="348400"/>
          </a:xfrm>
        </p:spPr>
        <p:txBody>
          <a:bodyPr anchor="ctr">
            <a:noAutofit/>
          </a:bodyPr>
          <a:lstStyle/>
          <a:p>
            <a:r>
              <a:rPr lang="es-ES" dirty="0">
                <a:hlinkClick r:id="rId6" action="ppaction://hlinksldjump">
                  <a:extLst>
                    <a:ext uri="{A12FA001-AC4F-418D-AE19-62706E023703}">
                      <ahyp:hlinkClr xmlns:ahyp="http://schemas.microsoft.com/office/drawing/2018/hyperlinkcolor" val="tx"/>
                    </a:ext>
                  </a:extLst>
                </a:hlinkClick>
              </a:rPr>
              <a:t>Turismo, ODS y cambio climático</a:t>
            </a:r>
            <a:endParaRPr lang="en-US" dirty="0">
              <a:hlinkClick r:id="rId2" action="ppaction://hlinksldjump">
                <a:extLst>
                  <a:ext uri="{A12FA001-AC4F-418D-AE19-62706E023703}">
                    <ahyp:hlinkClr xmlns:ahyp="http://schemas.microsoft.com/office/drawing/2018/hyperlinkcolor" val="tx"/>
                  </a:ext>
                </a:extLst>
              </a:hlinkClick>
            </a:endParaRPr>
          </a:p>
        </p:txBody>
      </p:sp>
      <p:sp>
        <p:nvSpPr>
          <p:cNvPr id="14" name="Text Placeholder 13">
            <a:extLst>
              <a:ext uri="{FF2B5EF4-FFF2-40B4-BE49-F238E27FC236}">
                <a16:creationId xmlns:a16="http://schemas.microsoft.com/office/drawing/2014/main" id="{83244520-38E4-AA60-4F75-639908F8B0B7}"/>
              </a:ext>
            </a:extLst>
          </p:cNvPr>
          <p:cNvSpPr>
            <a:spLocks noGrp="1"/>
          </p:cNvSpPr>
          <p:nvPr>
            <p:ph type="body" sz="quarter" idx="51"/>
          </p:nvPr>
        </p:nvSpPr>
        <p:spPr>
          <a:xfrm>
            <a:off x="2267078" y="4523056"/>
            <a:ext cx="648000" cy="348400"/>
          </a:xfrm>
        </p:spPr>
        <p:txBody>
          <a:bodyPr/>
          <a:lstStyle/>
          <a:p>
            <a:r>
              <a:rPr lang="en-US" dirty="0"/>
              <a:t>06</a:t>
            </a:r>
          </a:p>
        </p:txBody>
      </p:sp>
      <p:sp>
        <p:nvSpPr>
          <p:cNvPr id="15" name="Text Placeholder 14">
            <a:extLst>
              <a:ext uri="{FF2B5EF4-FFF2-40B4-BE49-F238E27FC236}">
                <a16:creationId xmlns:a16="http://schemas.microsoft.com/office/drawing/2014/main" id="{7F3C2E59-8B78-8110-71F6-43D6AA8FE30D}"/>
              </a:ext>
            </a:extLst>
          </p:cNvPr>
          <p:cNvSpPr>
            <a:spLocks noGrp="1"/>
          </p:cNvSpPr>
          <p:nvPr>
            <p:ph type="body" sz="quarter" idx="52"/>
          </p:nvPr>
        </p:nvSpPr>
        <p:spPr>
          <a:xfrm>
            <a:off x="2970033" y="4522256"/>
            <a:ext cx="4788257" cy="245642"/>
          </a:xfrm>
        </p:spPr>
        <p:txBody>
          <a:bodyPr anchor="ctr">
            <a:noAutofit/>
          </a:bodyPr>
          <a:lstStyle/>
          <a:p>
            <a:r>
              <a:rPr lang="es-ES" dirty="0">
                <a:hlinkClick r:id="rId7" action="ppaction://hlinksldjump">
                  <a:extLst>
                    <a:ext uri="{A12FA001-AC4F-418D-AE19-62706E023703}">
                      <ahyp:hlinkClr xmlns:ahyp="http://schemas.microsoft.com/office/drawing/2018/hyperlinkcolor" val="tx"/>
                    </a:ext>
                  </a:extLst>
                </a:hlinkClick>
              </a:rPr>
              <a:t>Las mujeres en el turismo sostenible y respetuoso con el clima</a:t>
            </a:r>
            <a:endParaRPr lang="en-US" dirty="0">
              <a:hlinkClick r:id="rId2" action="ppaction://hlinksldjump">
                <a:extLst>
                  <a:ext uri="{A12FA001-AC4F-418D-AE19-62706E023703}">
                    <ahyp:hlinkClr xmlns:ahyp="http://schemas.microsoft.com/office/drawing/2018/hyperlinkcolor" val="tx"/>
                  </a:ext>
                </a:extLst>
              </a:hlinkClick>
            </a:endParaRPr>
          </a:p>
        </p:txBody>
      </p:sp>
      <p:sp>
        <p:nvSpPr>
          <p:cNvPr id="16" name="Text Placeholder 15">
            <a:extLst>
              <a:ext uri="{FF2B5EF4-FFF2-40B4-BE49-F238E27FC236}">
                <a16:creationId xmlns:a16="http://schemas.microsoft.com/office/drawing/2014/main" id="{C6EF46BC-5A65-0295-8732-C3256C265E86}"/>
              </a:ext>
            </a:extLst>
          </p:cNvPr>
          <p:cNvSpPr>
            <a:spLocks noGrp="1"/>
          </p:cNvSpPr>
          <p:nvPr>
            <p:ph type="body" sz="quarter" idx="53"/>
          </p:nvPr>
        </p:nvSpPr>
        <p:spPr>
          <a:xfrm>
            <a:off x="2267078" y="5013288"/>
            <a:ext cx="648000" cy="348400"/>
          </a:xfrm>
        </p:spPr>
        <p:txBody>
          <a:bodyPr/>
          <a:lstStyle/>
          <a:p>
            <a:r>
              <a:rPr lang="en-US" dirty="0"/>
              <a:t>07</a:t>
            </a:r>
          </a:p>
        </p:txBody>
      </p:sp>
      <p:sp>
        <p:nvSpPr>
          <p:cNvPr id="17" name="Text Placeholder 16">
            <a:extLst>
              <a:ext uri="{FF2B5EF4-FFF2-40B4-BE49-F238E27FC236}">
                <a16:creationId xmlns:a16="http://schemas.microsoft.com/office/drawing/2014/main" id="{C9605996-B524-041F-EEFE-59D01CA76241}"/>
              </a:ext>
            </a:extLst>
          </p:cNvPr>
          <p:cNvSpPr>
            <a:spLocks noGrp="1"/>
          </p:cNvSpPr>
          <p:nvPr>
            <p:ph type="body" sz="quarter" idx="54"/>
          </p:nvPr>
        </p:nvSpPr>
        <p:spPr>
          <a:xfrm>
            <a:off x="2970034" y="5013288"/>
            <a:ext cx="3544003" cy="348400"/>
          </a:xfrm>
        </p:spPr>
        <p:txBody>
          <a:bodyPr anchor="ctr">
            <a:noAutofit/>
          </a:bodyPr>
          <a:lstStyle/>
          <a:p>
            <a:r>
              <a:rPr lang="en-US" dirty="0">
                <a:hlinkClick r:id="rId8" action="ppaction://hlinksldjump">
                  <a:extLst>
                    <a:ext uri="{A12FA001-AC4F-418D-AE19-62706E023703}">
                      <ahyp:hlinkClr xmlns:ahyp="http://schemas.microsoft.com/office/drawing/2018/hyperlinkcolor" val="tx"/>
                    </a:ext>
                  </a:extLst>
                </a:hlinkClick>
              </a:rPr>
              <a:t>Conclusión</a:t>
            </a:r>
            <a:endParaRPr lang="en-US" dirty="0">
              <a:hlinkClick r:id="rId2" action="ppaction://hlinksldjump">
                <a:extLst>
                  <a:ext uri="{A12FA001-AC4F-418D-AE19-62706E023703}">
                    <ahyp:hlinkClr xmlns:ahyp="http://schemas.microsoft.com/office/drawing/2018/hyperlinkcolor" val="tx"/>
                  </a:ext>
                </a:extLst>
              </a:hlinkClick>
            </a:endParaRPr>
          </a:p>
        </p:txBody>
      </p:sp>
      <p:sp>
        <p:nvSpPr>
          <p:cNvPr id="18" name="Text Placeholder 32">
            <a:extLst>
              <a:ext uri="{FF2B5EF4-FFF2-40B4-BE49-F238E27FC236}">
                <a16:creationId xmlns:a16="http://schemas.microsoft.com/office/drawing/2014/main" id="{52D03FB5-DE46-5E81-F208-FBF8B8667F7D}"/>
              </a:ext>
            </a:extLst>
          </p:cNvPr>
          <p:cNvSpPr txBox="1">
            <a:spLocks/>
          </p:cNvSpPr>
          <p:nvPr/>
        </p:nvSpPr>
        <p:spPr>
          <a:xfrm>
            <a:off x="2257438" y="5553242"/>
            <a:ext cx="648000" cy="348400"/>
          </a:xfrm>
          <a:prstGeom prst="rect">
            <a:avLst/>
          </a:prstGeom>
        </p:spPr>
        <p:txBody>
          <a:bodyPr anchor="ctr">
            <a:noAutofit/>
          </a:bodyPr>
          <a:lstStyle>
            <a:lvl1pPr marL="0" indent="0" algn="ctr" defTabSz="777514" rtl="0" eaLnBrk="1" latinLnBrk="0" hangingPunct="1">
              <a:lnSpc>
                <a:spcPct val="90000"/>
              </a:lnSpc>
              <a:spcBef>
                <a:spcPts val="850"/>
              </a:spcBef>
              <a:buFont typeface="Arial" panose="020B0604020202020204" pitchFamily="34" charset="0"/>
              <a:buNone/>
              <a:defRPr sz="1800" b="1" i="0" kern="1200">
                <a:solidFill>
                  <a:srgbClr val="90278E"/>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777514" rtl="0" eaLnBrk="1" latinLnBrk="0" hangingPunct="1">
              <a:lnSpc>
                <a:spcPct val="90000"/>
              </a:lnSpc>
              <a:spcBef>
                <a:spcPts val="425"/>
              </a:spcBef>
              <a:buFont typeface="Arial" panose="020B0604020202020204" pitchFamily="34" charset="0"/>
              <a:buNone/>
              <a:defRPr sz="3265" kern="1200">
                <a:solidFill>
                  <a:srgbClr val="011E3B"/>
                </a:solidFill>
                <a:latin typeface="Montserrat" pitchFamily="2" charset="77"/>
                <a:ea typeface="+mn-ea"/>
                <a:cs typeface="+mn-cs"/>
              </a:defRPr>
            </a:lvl2pPr>
            <a:lvl3pPr marL="771204" indent="0" algn="l" defTabSz="777514" rtl="0" eaLnBrk="1" latinLnBrk="0" hangingPunct="1">
              <a:lnSpc>
                <a:spcPct val="90000"/>
              </a:lnSpc>
              <a:spcBef>
                <a:spcPts val="425"/>
              </a:spcBef>
              <a:buFont typeface="Arial" panose="020B0604020202020204" pitchFamily="34" charset="0"/>
              <a:buNone/>
              <a:defRPr sz="3265" kern="1200">
                <a:solidFill>
                  <a:srgbClr val="011E3B"/>
                </a:solidFill>
                <a:latin typeface="Montserrat" pitchFamily="2" charset="77"/>
                <a:ea typeface="+mn-ea"/>
                <a:cs typeface="+mn-cs"/>
              </a:defRPr>
            </a:lvl3pPr>
            <a:lvl4pPr marL="1156806" indent="0" algn="l" defTabSz="777514" rtl="0" eaLnBrk="1" latinLnBrk="0" hangingPunct="1">
              <a:lnSpc>
                <a:spcPct val="90000"/>
              </a:lnSpc>
              <a:spcBef>
                <a:spcPts val="425"/>
              </a:spcBef>
              <a:buFont typeface="Arial" panose="020B0604020202020204" pitchFamily="34" charset="0"/>
              <a:buNone/>
              <a:defRPr sz="3265" kern="1200">
                <a:solidFill>
                  <a:srgbClr val="011E3B"/>
                </a:solidFill>
                <a:latin typeface="Montserrat" pitchFamily="2" charset="77"/>
                <a:ea typeface="+mn-ea"/>
                <a:cs typeface="+mn-cs"/>
              </a:defRPr>
            </a:lvl4pPr>
            <a:lvl5pPr marL="1542409" indent="0" algn="l" defTabSz="777514" rtl="0" eaLnBrk="1" latinLnBrk="0" hangingPunct="1">
              <a:lnSpc>
                <a:spcPct val="90000"/>
              </a:lnSpc>
              <a:spcBef>
                <a:spcPts val="425"/>
              </a:spcBef>
              <a:buFont typeface="Arial" panose="020B0604020202020204" pitchFamily="34" charset="0"/>
              <a:buNone/>
              <a:defRPr sz="3265"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r>
              <a:rPr lang="en-GB" dirty="0"/>
              <a:t>08</a:t>
            </a:r>
            <a:endParaRPr lang="en-US" dirty="0"/>
          </a:p>
        </p:txBody>
      </p:sp>
      <p:sp>
        <p:nvSpPr>
          <p:cNvPr id="19" name="Text Placeholder 32">
            <a:extLst>
              <a:ext uri="{FF2B5EF4-FFF2-40B4-BE49-F238E27FC236}">
                <a16:creationId xmlns:a16="http://schemas.microsoft.com/office/drawing/2014/main" id="{8CFF8090-500A-9D5F-F695-D43603CE7FA8}"/>
              </a:ext>
            </a:extLst>
          </p:cNvPr>
          <p:cNvSpPr txBox="1">
            <a:spLocks/>
          </p:cNvSpPr>
          <p:nvPr/>
        </p:nvSpPr>
        <p:spPr>
          <a:xfrm>
            <a:off x="2960394" y="5553242"/>
            <a:ext cx="3544003" cy="348400"/>
          </a:xfrm>
          <a:prstGeom prst="rect">
            <a:avLst/>
          </a:prstGeom>
        </p:spPr>
        <p:txBody>
          <a:bodyPr anchor="ctr">
            <a:noAutofit/>
          </a:bodyPr>
          <a:lstStyle>
            <a:lvl1pPr marL="0" indent="0" algn="l" defTabSz="777514" rtl="0" eaLnBrk="1" latinLnBrk="0" hangingPunct="1">
              <a:lnSpc>
                <a:spcPct val="90000"/>
              </a:lnSpc>
              <a:spcBef>
                <a:spcPts val="850"/>
              </a:spcBef>
              <a:buFont typeface="Arial" panose="020B0604020202020204" pitchFamily="34" charset="0"/>
              <a:buNone/>
              <a:defRPr sz="1400" b="0" i="0" kern="1200">
                <a:solidFill>
                  <a:srgbClr val="41296C"/>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777514" rtl="0" eaLnBrk="1" latinLnBrk="0" hangingPunct="1">
              <a:lnSpc>
                <a:spcPct val="90000"/>
              </a:lnSpc>
              <a:spcBef>
                <a:spcPts val="425"/>
              </a:spcBef>
              <a:buFont typeface="Arial" panose="020B0604020202020204" pitchFamily="34" charset="0"/>
              <a:buNone/>
              <a:defRPr sz="3265" kern="1200">
                <a:solidFill>
                  <a:srgbClr val="011E3B"/>
                </a:solidFill>
                <a:latin typeface="Montserrat" pitchFamily="2" charset="77"/>
                <a:ea typeface="+mn-ea"/>
                <a:cs typeface="+mn-cs"/>
              </a:defRPr>
            </a:lvl2pPr>
            <a:lvl3pPr marL="771204" indent="0" algn="l" defTabSz="777514" rtl="0" eaLnBrk="1" latinLnBrk="0" hangingPunct="1">
              <a:lnSpc>
                <a:spcPct val="90000"/>
              </a:lnSpc>
              <a:spcBef>
                <a:spcPts val="425"/>
              </a:spcBef>
              <a:buFont typeface="Arial" panose="020B0604020202020204" pitchFamily="34" charset="0"/>
              <a:buNone/>
              <a:defRPr sz="3265" kern="1200">
                <a:solidFill>
                  <a:srgbClr val="011E3B"/>
                </a:solidFill>
                <a:latin typeface="Montserrat" pitchFamily="2" charset="77"/>
                <a:ea typeface="+mn-ea"/>
                <a:cs typeface="+mn-cs"/>
              </a:defRPr>
            </a:lvl3pPr>
            <a:lvl4pPr marL="1156806" indent="0" algn="l" defTabSz="777514" rtl="0" eaLnBrk="1" latinLnBrk="0" hangingPunct="1">
              <a:lnSpc>
                <a:spcPct val="90000"/>
              </a:lnSpc>
              <a:spcBef>
                <a:spcPts val="425"/>
              </a:spcBef>
              <a:buFont typeface="Arial" panose="020B0604020202020204" pitchFamily="34" charset="0"/>
              <a:buNone/>
              <a:defRPr sz="3265" kern="1200">
                <a:solidFill>
                  <a:srgbClr val="011E3B"/>
                </a:solidFill>
                <a:latin typeface="Montserrat" pitchFamily="2" charset="77"/>
                <a:ea typeface="+mn-ea"/>
                <a:cs typeface="+mn-cs"/>
              </a:defRPr>
            </a:lvl4pPr>
            <a:lvl5pPr marL="1542409" indent="0" algn="l" defTabSz="777514" rtl="0" eaLnBrk="1" latinLnBrk="0" hangingPunct="1">
              <a:lnSpc>
                <a:spcPct val="90000"/>
              </a:lnSpc>
              <a:spcBef>
                <a:spcPts val="425"/>
              </a:spcBef>
              <a:buFont typeface="Arial" panose="020B0604020202020204" pitchFamily="34" charset="0"/>
              <a:buNone/>
              <a:defRPr sz="3265"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r>
              <a:rPr lang="en-GB" dirty="0">
                <a:hlinkClick r:id="rId9" action="ppaction://hlinksldjump">
                  <a:extLst>
                    <a:ext uri="{A12FA001-AC4F-418D-AE19-62706E023703}">
                      <ahyp:hlinkClr xmlns:ahyp="http://schemas.microsoft.com/office/drawing/2018/hyperlinkcolor" val="tx"/>
                    </a:ext>
                  </a:extLst>
                </a:hlinkClick>
              </a:rPr>
              <a:t>Referencias</a:t>
            </a:r>
            <a:endParaRPr lang="en-US" dirty="0">
              <a:hlinkClick r:id="rId2" action="ppaction://hlinksldjump">
                <a:extLst>
                  <a:ext uri="{A12FA001-AC4F-418D-AE19-62706E023703}">
                    <ahyp:hlinkClr xmlns:ahyp="http://schemas.microsoft.com/office/drawing/2018/hyperlinkcolor" val="tx"/>
                  </a:ext>
                </a:extLst>
              </a:hlinkClick>
            </a:endParaRPr>
          </a:p>
        </p:txBody>
      </p:sp>
      <p:grpSp>
        <p:nvGrpSpPr>
          <p:cNvPr id="20" name="Graphic 4">
            <a:extLst>
              <a:ext uri="{FF2B5EF4-FFF2-40B4-BE49-F238E27FC236}">
                <a16:creationId xmlns:a16="http://schemas.microsoft.com/office/drawing/2014/main" id="{CBF4CADD-E1D6-E834-3701-EF601B7A880E}"/>
              </a:ext>
            </a:extLst>
          </p:cNvPr>
          <p:cNvGrpSpPr/>
          <p:nvPr/>
        </p:nvGrpSpPr>
        <p:grpSpPr>
          <a:xfrm>
            <a:off x="3477241" y="6979059"/>
            <a:ext cx="410546" cy="579598"/>
            <a:chOff x="9129274" y="2719113"/>
            <a:chExt cx="717139" cy="1386497"/>
          </a:xfrm>
          <a:solidFill>
            <a:srgbClr val="F79037"/>
          </a:solidFill>
        </p:grpSpPr>
        <p:grpSp>
          <p:nvGrpSpPr>
            <p:cNvPr id="21" name="Graphic 4">
              <a:extLst>
                <a:ext uri="{FF2B5EF4-FFF2-40B4-BE49-F238E27FC236}">
                  <a16:creationId xmlns:a16="http://schemas.microsoft.com/office/drawing/2014/main" id="{379970CC-622A-1673-23B4-0FA9F471E439}"/>
                </a:ext>
              </a:extLst>
            </p:cNvPr>
            <p:cNvGrpSpPr/>
            <p:nvPr/>
          </p:nvGrpSpPr>
          <p:grpSpPr>
            <a:xfrm>
              <a:off x="9159507" y="2719113"/>
              <a:ext cx="446280" cy="440141"/>
              <a:chOff x="9159507" y="2719113"/>
              <a:chExt cx="446280" cy="440141"/>
            </a:xfrm>
            <a:grpFill/>
          </p:grpSpPr>
          <p:sp>
            <p:nvSpPr>
              <p:cNvPr id="30" name="Freeform 18">
                <a:extLst>
                  <a:ext uri="{FF2B5EF4-FFF2-40B4-BE49-F238E27FC236}">
                    <a16:creationId xmlns:a16="http://schemas.microsoft.com/office/drawing/2014/main" id="{43034E8C-67EF-C79F-20D8-96478218BE79}"/>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endParaRPr lang="en-US" sz="1799"/>
              </a:p>
            </p:txBody>
          </p:sp>
          <p:sp>
            <p:nvSpPr>
              <p:cNvPr id="31" name="Freeform 19">
                <a:extLst>
                  <a:ext uri="{FF2B5EF4-FFF2-40B4-BE49-F238E27FC236}">
                    <a16:creationId xmlns:a16="http://schemas.microsoft.com/office/drawing/2014/main" id="{FD2758C0-1981-735D-24F0-40D8E2FC5FDE}"/>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endParaRPr lang="en-US" sz="1799"/>
              </a:p>
            </p:txBody>
          </p:sp>
        </p:grpSp>
        <p:grpSp>
          <p:nvGrpSpPr>
            <p:cNvPr id="22" name="Graphic 4">
              <a:extLst>
                <a:ext uri="{FF2B5EF4-FFF2-40B4-BE49-F238E27FC236}">
                  <a16:creationId xmlns:a16="http://schemas.microsoft.com/office/drawing/2014/main" id="{40337A28-944E-6CD9-1695-0A42E29A2525}"/>
                </a:ext>
              </a:extLst>
            </p:cNvPr>
            <p:cNvGrpSpPr/>
            <p:nvPr/>
          </p:nvGrpSpPr>
          <p:grpSpPr>
            <a:xfrm>
              <a:off x="9129274" y="2893887"/>
              <a:ext cx="717139" cy="1211724"/>
              <a:chOff x="9129274" y="2893887"/>
              <a:chExt cx="717139" cy="1211724"/>
            </a:xfrm>
            <a:grpFill/>
          </p:grpSpPr>
          <p:sp>
            <p:nvSpPr>
              <p:cNvPr id="23" name="Freeform 21">
                <a:extLst>
                  <a:ext uri="{FF2B5EF4-FFF2-40B4-BE49-F238E27FC236}">
                    <a16:creationId xmlns:a16="http://schemas.microsoft.com/office/drawing/2014/main" id="{EF0D423B-9ABC-9EDE-31A3-EABB2F2A7272}"/>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sz="1799"/>
              </a:p>
            </p:txBody>
          </p:sp>
          <p:sp>
            <p:nvSpPr>
              <p:cNvPr id="24" name="Freeform 22">
                <a:extLst>
                  <a:ext uri="{FF2B5EF4-FFF2-40B4-BE49-F238E27FC236}">
                    <a16:creationId xmlns:a16="http://schemas.microsoft.com/office/drawing/2014/main" id="{B60B1948-3F13-6EC1-F5BA-C18355C53783}"/>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sz="1799"/>
              </a:p>
            </p:txBody>
          </p:sp>
          <p:sp>
            <p:nvSpPr>
              <p:cNvPr id="25" name="Freeform 23">
                <a:extLst>
                  <a:ext uri="{FF2B5EF4-FFF2-40B4-BE49-F238E27FC236}">
                    <a16:creationId xmlns:a16="http://schemas.microsoft.com/office/drawing/2014/main" id="{78CA050F-9C90-4422-DB22-4788AB6DFC85}"/>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sz="1799"/>
              </a:p>
            </p:txBody>
          </p:sp>
          <p:sp>
            <p:nvSpPr>
              <p:cNvPr id="26" name="Freeform 24">
                <a:extLst>
                  <a:ext uri="{FF2B5EF4-FFF2-40B4-BE49-F238E27FC236}">
                    <a16:creationId xmlns:a16="http://schemas.microsoft.com/office/drawing/2014/main" id="{F7B466BE-1195-5B79-236B-261A26EF4086}"/>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sz="1799"/>
              </a:p>
            </p:txBody>
          </p:sp>
          <p:sp>
            <p:nvSpPr>
              <p:cNvPr id="27" name="Freeform 25">
                <a:extLst>
                  <a:ext uri="{FF2B5EF4-FFF2-40B4-BE49-F238E27FC236}">
                    <a16:creationId xmlns:a16="http://schemas.microsoft.com/office/drawing/2014/main" id="{1BFE5841-E13F-D1E4-3D92-466BEC7DF886}"/>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sz="1799"/>
              </a:p>
            </p:txBody>
          </p:sp>
          <p:sp>
            <p:nvSpPr>
              <p:cNvPr id="28" name="Freeform 26">
                <a:extLst>
                  <a:ext uri="{FF2B5EF4-FFF2-40B4-BE49-F238E27FC236}">
                    <a16:creationId xmlns:a16="http://schemas.microsoft.com/office/drawing/2014/main" id="{5CD35344-1DA8-B82E-A644-C1BDE453FA69}"/>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sz="1799"/>
              </a:p>
            </p:txBody>
          </p:sp>
          <p:sp>
            <p:nvSpPr>
              <p:cNvPr id="29" name="Freeform 27">
                <a:extLst>
                  <a:ext uri="{FF2B5EF4-FFF2-40B4-BE49-F238E27FC236}">
                    <a16:creationId xmlns:a16="http://schemas.microsoft.com/office/drawing/2014/main" id="{497D40AF-D6F6-4B67-24CE-163B6B6D48AC}"/>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sz="1799"/>
              </a:p>
            </p:txBody>
          </p:sp>
        </p:grpSp>
      </p:grpSp>
      <p:sp>
        <p:nvSpPr>
          <p:cNvPr id="32" name="TextBox 31">
            <a:extLst>
              <a:ext uri="{FF2B5EF4-FFF2-40B4-BE49-F238E27FC236}">
                <a16:creationId xmlns:a16="http://schemas.microsoft.com/office/drawing/2014/main" id="{06712C2C-3297-3B9D-520C-ECE4865D06AD}"/>
              </a:ext>
            </a:extLst>
          </p:cNvPr>
          <p:cNvSpPr txBox="1"/>
          <p:nvPr/>
        </p:nvSpPr>
        <p:spPr>
          <a:xfrm>
            <a:off x="4018978" y="6979059"/>
            <a:ext cx="2246912" cy="523220"/>
          </a:xfrm>
          <a:prstGeom prst="rect">
            <a:avLst/>
          </a:prstGeom>
          <a:noFill/>
        </p:spPr>
        <p:txBody>
          <a:bodyPr wrap="square" rtlCol="0">
            <a:spAutoFit/>
          </a:bodyPr>
          <a:lstStyle/>
          <a:p>
            <a:r>
              <a:rPr lang="es-ES" sz="1400" dirty="0">
                <a:solidFill>
                  <a:srgbClr val="F15B2A"/>
                </a:solidFill>
              </a:rPr>
              <a:t>Haga clic en el título para acceder a esa sección!</a:t>
            </a:r>
            <a:endParaRPr lang="en-IE" sz="1400" dirty="0">
              <a:solidFill>
                <a:srgbClr val="F15B2A"/>
              </a:solidFill>
            </a:endParaRPr>
          </a:p>
        </p:txBody>
      </p:sp>
      <p:pic>
        <p:nvPicPr>
          <p:cNvPr id="33" name="Picture 32" descr="A black and white circle with a person in it&#10;&#10;Description automatically generated">
            <a:extLst>
              <a:ext uri="{FF2B5EF4-FFF2-40B4-BE49-F238E27FC236}">
                <a16:creationId xmlns:a16="http://schemas.microsoft.com/office/drawing/2014/main" id="{381B7CBE-D55D-3E51-C281-44B6AC78134D}"/>
              </a:ext>
            </a:extLst>
          </p:cNvPr>
          <p:cNvPicPr>
            <a:picLocks noChangeAspect="1"/>
          </p:cNvPicPr>
          <p:nvPr/>
        </p:nvPicPr>
        <p:blipFill>
          <a:blip r:embed="rId10"/>
          <a:stretch>
            <a:fillRect/>
          </a:stretch>
        </p:blipFill>
        <p:spPr>
          <a:xfrm>
            <a:off x="3037839" y="9222877"/>
            <a:ext cx="431157" cy="393847"/>
          </a:xfrm>
          <a:prstGeom prst="rect">
            <a:avLst/>
          </a:prstGeom>
        </p:spPr>
      </p:pic>
      <p:sp>
        <p:nvSpPr>
          <p:cNvPr id="34" name="TextBox 2">
            <a:extLst>
              <a:ext uri="{FF2B5EF4-FFF2-40B4-BE49-F238E27FC236}">
                <a16:creationId xmlns:a16="http://schemas.microsoft.com/office/drawing/2014/main" id="{B369142B-93AF-6DDA-2FE6-95D2B0A0E26E}"/>
              </a:ext>
            </a:extLst>
          </p:cNvPr>
          <p:cNvSpPr txBox="1"/>
          <p:nvPr/>
        </p:nvSpPr>
        <p:spPr>
          <a:xfrm>
            <a:off x="4169053" y="9158908"/>
            <a:ext cx="2898954"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600" dirty="0">
                <a:latin typeface="Calibri"/>
                <a:ea typeface="Calibri"/>
                <a:cs typeface="Calibri"/>
              </a:rPr>
              <a:t>This license enables </a:t>
            </a:r>
            <a:r>
              <a:rPr lang="en-US" sz="600" dirty="0" err="1">
                <a:latin typeface="Calibri"/>
                <a:ea typeface="Calibri"/>
                <a:cs typeface="Calibri"/>
              </a:rPr>
              <a:t>reusers</a:t>
            </a:r>
            <a:r>
              <a:rPr lang="en-US" sz="600" dirty="0">
                <a:latin typeface="Calibri"/>
                <a:ea typeface="Calibri"/>
                <a:cs typeface="Calibri"/>
              </a:rPr>
              <a:t> to distribute, remix, adapt, and build upon the material in any medium or format, so long as attribution is given to the creator. The license allows for commercial use. CC BY includes the following elements:</a:t>
            </a:r>
          </a:p>
          <a:p>
            <a:r>
              <a:rPr lang="en-US" sz="600" dirty="0">
                <a:latin typeface="Calibri"/>
                <a:ea typeface="Calibri"/>
                <a:cs typeface="Calibri"/>
              </a:rPr>
              <a:t>BY: credit must be given to the creator.</a:t>
            </a:r>
          </a:p>
        </p:txBody>
      </p:sp>
    </p:spTree>
    <p:extLst>
      <p:ext uri="{BB962C8B-B14F-4D97-AF65-F5344CB8AC3E}">
        <p14:creationId xmlns:p14="http://schemas.microsoft.com/office/powerpoint/2010/main" val="3248635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EDE7A9-FF9F-B199-7C65-399C5B1D3A71}"/>
              </a:ext>
            </a:extLst>
          </p:cNvPr>
          <p:cNvSpPr>
            <a:spLocks noGrp="1"/>
          </p:cNvSpPr>
          <p:nvPr>
            <p:ph type="body" sz="quarter" idx="32"/>
          </p:nvPr>
        </p:nvSpPr>
        <p:spPr>
          <a:xfrm>
            <a:off x="463138" y="5119555"/>
            <a:ext cx="6804561" cy="5271354"/>
          </a:xfrm>
        </p:spPr>
        <p:txBody>
          <a:bodyPr/>
          <a:lstStyle/>
          <a:p>
            <a:r>
              <a:rPr lang="es-ES" sz="1200" dirty="0"/>
              <a:t>Dados los claros resultados de que la concienciación medioambiental es, por término medio, mayor entre las mujeres que entre los hombres, y de que es más probable que las mujeres adopten comportamientos respetuosos con el medio ambiente, huelga decir que </a:t>
            </a:r>
            <a:r>
              <a:rPr lang="es-ES" sz="1200" b="1" dirty="0"/>
              <a:t>la inclusión de mujeres en los equipos directivos, tanto en el sector público como en el privado, es probable que conduzca a una mayor atención a las cuestiones medioambientales.</a:t>
            </a:r>
            <a:r>
              <a:rPr lang="es-ES" sz="1200" dirty="0"/>
              <a:t> Las investigaciones que examinan cómo influye el aumento del número de mujeres en los puestos directivos en los resultados medioambientales parecen confirmar esta suposición.</a:t>
            </a:r>
          </a:p>
          <a:p>
            <a:r>
              <a:rPr lang="es-ES" sz="1200" dirty="0"/>
              <a:t>Un ejemplo de este tipo de investigación es un estudio realizado por un equipo del Departamento Monetario y Económico del Banco de Pagos Internacionales (</a:t>
            </a:r>
            <a:r>
              <a:rPr lang="es-ES" sz="1200" dirty="0" err="1"/>
              <a:t>Altunbas</a:t>
            </a:r>
            <a:r>
              <a:rPr lang="es-ES" sz="1200" dirty="0"/>
              <a:t> et al, 2021). En este estudio se planteaba la cuestión de si un mayor número de mujeres en puestos directivos mejoraría los resultados medioambientales de las empresas. Los investigadores utilizaron las emisiones de CO2 de la empresa como indicador del rendimiento medioambiental y analizaron la relación entre la diversidad de género en el lugar de trabajo y las emisiones de carbono de la empresa.</a:t>
            </a:r>
          </a:p>
          <a:p>
            <a:endParaRPr lang="es-ES" sz="1200" dirty="0"/>
          </a:p>
          <a:p>
            <a:endParaRPr lang="es-ES" sz="1200" dirty="0"/>
          </a:p>
          <a:p>
            <a:r>
              <a:rPr lang="es-ES" sz="1200" dirty="0"/>
              <a:t>Los resultados mostraron que un aumento del 1% en el porcentaje de mujeres directivas dentro de la empresa conduce a una disminución del 0,5% en las emisiones de CO2, lo que supone una diferencia estadísticamente significativa. El estudio también concluyó que la diversidad de género a nivel directivo tiene mayores efectos mitigadores sobre el cambio climático si las mujeres también están bien representadas fuera de la empresa, por ejemplo, en la política y en las organizaciones de la sociedad civil. Por último, el equipo de investigación descubrió que, tras el Acuerdo de París, las empresas con mayor diversidad de género redujeron sus emisiones alrededor de un 5% más que las empresas con más directivos varones (</a:t>
            </a:r>
            <a:r>
              <a:rPr lang="es-ES" sz="1200" dirty="0" err="1"/>
              <a:t>Altunbas</a:t>
            </a:r>
            <a:r>
              <a:rPr lang="es-ES" sz="1200" dirty="0"/>
              <a:t> et al, 2021).</a:t>
            </a:r>
          </a:p>
          <a:p>
            <a:endParaRPr lang="en-US" sz="800" dirty="0"/>
          </a:p>
          <a:p>
            <a:r>
              <a:rPr lang="es-ES" sz="1200" dirty="0"/>
              <a:t>Estos resultados no sólo confirman la importancia de incluir a mujeres en puestos de liderazgo dentro de las empresas, sino que también señalan la importancia de la diversidad de género tanto en el sector privado como en el público. Aunque esta investigación no se centraba específicamente en el turismo, no hay razón para suponer que las mismas diferencias de género no se aplicarían en el sector turístico, lo que proporciona otra razón más por la que el liderazgo femenino es un tema de gran relevancia para el turismo responsable con el clima.</a:t>
            </a:r>
            <a:endParaRPr lang="en-IE" sz="1200" dirty="0"/>
          </a:p>
        </p:txBody>
      </p:sp>
      <p:sp>
        <p:nvSpPr>
          <p:cNvPr id="3" name="Text Placeholder 2">
            <a:extLst>
              <a:ext uri="{FF2B5EF4-FFF2-40B4-BE49-F238E27FC236}">
                <a16:creationId xmlns:a16="http://schemas.microsoft.com/office/drawing/2014/main" id="{14BC1163-1ABC-1817-9D84-4D311F57F95D}"/>
              </a:ext>
            </a:extLst>
          </p:cNvPr>
          <p:cNvSpPr>
            <a:spLocks noGrp="1"/>
          </p:cNvSpPr>
          <p:nvPr>
            <p:ph type="body" sz="quarter" idx="33"/>
          </p:nvPr>
        </p:nvSpPr>
        <p:spPr>
          <a:xfrm>
            <a:off x="2888027" y="4071432"/>
            <a:ext cx="2538412" cy="1064757"/>
          </a:xfrm>
        </p:spPr>
        <p:txBody>
          <a:bodyPr/>
          <a:lstStyle/>
          <a:p>
            <a:r>
              <a:rPr lang="en-IE" dirty="0"/>
              <a:t>7. </a:t>
            </a:r>
            <a:r>
              <a:rPr lang="en-IE" dirty="0" err="1"/>
              <a:t>Conclusión</a:t>
            </a:r>
            <a:endParaRPr lang="en-IE" dirty="0"/>
          </a:p>
        </p:txBody>
      </p:sp>
      <p:sp>
        <p:nvSpPr>
          <p:cNvPr id="4" name="Text Placeholder 3">
            <a:extLst>
              <a:ext uri="{FF2B5EF4-FFF2-40B4-BE49-F238E27FC236}">
                <a16:creationId xmlns:a16="http://schemas.microsoft.com/office/drawing/2014/main" id="{A64E63FC-EE73-3431-A8CF-3974CCD57B38}"/>
              </a:ext>
            </a:extLst>
          </p:cNvPr>
          <p:cNvSpPr>
            <a:spLocks noGrp="1"/>
          </p:cNvSpPr>
          <p:nvPr>
            <p:ph type="body" sz="quarter" idx="34"/>
          </p:nvPr>
        </p:nvSpPr>
        <p:spPr>
          <a:xfrm>
            <a:off x="1703793" y="4638290"/>
            <a:ext cx="6526988" cy="440098"/>
          </a:xfrm>
        </p:spPr>
        <p:txBody>
          <a:bodyPr/>
          <a:lstStyle/>
          <a:p>
            <a:r>
              <a:rPr lang="es-ES" sz="1600" dirty="0"/>
              <a:t>¿Por qué es importante un liderazgo equilibrado?</a:t>
            </a:r>
            <a:endParaRPr lang="en-IE" sz="1600" dirty="0"/>
          </a:p>
        </p:txBody>
      </p:sp>
      <p:pic>
        <p:nvPicPr>
          <p:cNvPr id="8" name="Picture Placeholder 7" descr="Lamp by a canal">
            <a:extLst>
              <a:ext uri="{FF2B5EF4-FFF2-40B4-BE49-F238E27FC236}">
                <a16:creationId xmlns:a16="http://schemas.microsoft.com/office/drawing/2014/main" id="{31E9B0A0-4E82-E338-0BD3-1D84E44CA530}"/>
              </a:ext>
            </a:extLst>
          </p:cNvPr>
          <p:cNvPicPr>
            <a:picLocks noGrp="1" noChangeAspect="1"/>
          </p:cNvPicPr>
          <p:nvPr>
            <p:ph type="pic" sz="quarter" idx="35"/>
          </p:nvPr>
        </p:nvPicPr>
        <p:blipFill>
          <a:blip r:embed="rId2" cstate="print">
            <a:extLst>
              <a:ext uri="{28A0092B-C50C-407E-A947-70E740481C1C}">
                <a14:useLocalDpi xmlns:a14="http://schemas.microsoft.com/office/drawing/2010/main" val="0"/>
              </a:ext>
            </a:extLst>
          </a:blip>
          <a:srcRect t="1410" b="1410"/>
          <a:stretch>
            <a:fillRect/>
          </a:stretch>
        </p:blipFill>
        <p:spPr/>
      </p:pic>
      <p:sp>
        <p:nvSpPr>
          <p:cNvPr id="6" name="Slide Number Placeholder 5">
            <a:extLst>
              <a:ext uri="{FF2B5EF4-FFF2-40B4-BE49-F238E27FC236}">
                <a16:creationId xmlns:a16="http://schemas.microsoft.com/office/drawing/2014/main" id="{76862A74-4A92-C0D8-89CC-E55F97AF0233}"/>
              </a:ext>
            </a:extLst>
          </p:cNvPr>
          <p:cNvSpPr>
            <a:spLocks noGrp="1"/>
          </p:cNvSpPr>
          <p:nvPr>
            <p:ph type="sldNum" sz="quarter" idx="4"/>
          </p:nvPr>
        </p:nvSpPr>
        <p:spPr/>
        <p:txBody>
          <a:bodyPr/>
          <a:lstStyle/>
          <a:p>
            <a:fld id="{9C527BFA-2C0E-4CEC-B6A5-913A56FEF4B4}" type="slidenum">
              <a:rPr lang="fr-CA" smtClean="0"/>
              <a:pPr/>
              <a:t>20</a:t>
            </a:fld>
            <a:endParaRPr lang="fr-CA" dirty="0"/>
          </a:p>
        </p:txBody>
      </p:sp>
    </p:spTree>
    <p:extLst>
      <p:ext uri="{BB962C8B-B14F-4D97-AF65-F5344CB8AC3E}">
        <p14:creationId xmlns:p14="http://schemas.microsoft.com/office/powerpoint/2010/main" val="541530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3C7ACCAB-E0D5-8D45-A3A4-DE27B14D7154}"/>
              </a:ext>
            </a:extLst>
          </p:cNvPr>
          <p:cNvSpPr>
            <a:spLocks noGrp="1"/>
          </p:cNvSpPr>
          <p:nvPr>
            <p:ph type="body" sz="quarter" idx="33"/>
          </p:nvPr>
        </p:nvSpPr>
        <p:spPr>
          <a:xfrm>
            <a:off x="578471" y="630605"/>
            <a:ext cx="6570888" cy="628569"/>
          </a:xfrm>
          <a:prstGeom prst="rect">
            <a:avLst/>
          </a:prstGeom>
        </p:spPr>
        <p:txBody>
          <a:bodyPr/>
          <a:lstStyle/>
          <a:p>
            <a:r>
              <a:rPr lang="en-US" dirty="0"/>
              <a:t>8. </a:t>
            </a:r>
            <a:r>
              <a:rPr lang="en-US" dirty="0" err="1"/>
              <a:t>Referencias</a:t>
            </a:r>
            <a:endParaRPr lang="en-US" dirty="0"/>
          </a:p>
        </p:txBody>
      </p:sp>
      <p:sp>
        <p:nvSpPr>
          <p:cNvPr id="2" name="Text Placeholder 1">
            <a:extLst>
              <a:ext uri="{FF2B5EF4-FFF2-40B4-BE49-F238E27FC236}">
                <a16:creationId xmlns:a16="http://schemas.microsoft.com/office/drawing/2014/main" id="{AC02A8C6-94A5-F14C-9DE1-D57DF18C8A09}"/>
              </a:ext>
            </a:extLst>
          </p:cNvPr>
          <p:cNvSpPr>
            <a:spLocks noGrp="1"/>
          </p:cNvSpPr>
          <p:nvPr>
            <p:ph type="body" sz="quarter" idx="34"/>
          </p:nvPr>
        </p:nvSpPr>
        <p:spPr>
          <a:xfrm>
            <a:off x="578471" y="1573967"/>
            <a:ext cx="6526988" cy="1897000"/>
          </a:xfrm>
          <a:prstGeom prst="rect">
            <a:avLst/>
          </a:prstGeom>
        </p:spPr>
        <p:txBody>
          <a:bodyPr/>
          <a:lstStyle/>
          <a:p>
            <a:pPr>
              <a:lnSpc>
                <a:spcPct val="107000"/>
              </a:lnSpc>
              <a:spcAft>
                <a:spcPts val="1200"/>
              </a:spcAft>
            </a:pPr>
            <a:r>
              <a:rPr lang="en-US" sz="1200" dirty="0" err="1">
                <a:effectLst/>
                <a:latin typeface="Calibri Light" panose="020F0302020204030204" pitchFamily="34" charset="0"/>
                <a:ea typeface="Calibri" panose="020F0502020204030204" pitchFamily="34" charset="0"/>
                <a:cs typeface="Times New Roman" panose="02020603050405020304" pitchFamily="18" charset="0"/>
              </a:rPr>
              <a:t>Altunbas</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et al (2021). </a:t>
            </a:r>
            <a:r>
              <a:rPr lang="en-US" sz="1200" i="1" dirty="0">
                <a:effectLst/>
                <a:latin typeface="Calibri Light" panose="020F0302020204030204" pitchFamily="34" charset="0"/>
                <a:ea typeface="Calibri" panose="020F0502020204030204" pitchFamily="34" charset="0"/>
                <a:cs typeface="Times New Roman" panose="02020603050405020304" pitchFamily="18" charset="0"/>
              </a:rPr>
              <a:t>Does gender diversity in the workplace mitigate climate change?</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BIS Working Paper. Bank for International Settlement. Monetary and Economic Department. Available at: </a:t>
            </a:r>
            <a:r>
              <a:rPr lang="en-US" sz="1200" u="sng"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2"/>
              </a:rPr>
              <a:t>https://www.bis.org/publ/work977.pdf</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US" sz="1200" dirty="0" err="1">
                <a:effectLst/>
                <a:latin typeface="Calibri Light" panose="020F0302020204030204" pitchFamily="34" charset="0"/>
                <a:ea typeface="Calibri" panose="020F0502020204030204" pitchFamily="34" charset="0"/>
                <a:cs typeface="Times New Roman" panose="02020603050405020304" pitchFamily="18" charset="0"/>
              </a:rPr>
              <a:t>Boluk</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K.A; Cavaliere, C.T. &amp; Higgins-</a:t>
            </a:r>
            <a:r>
              <a:rPr lang="en-US" sz="1200" dirty="0" err="1">
                <a:effectLst/>
                <a:latin typeface="Calibri Light" panose="020F0302020204030204" pitchFamily="34" charset="0"/>
                <a:ea typeface="Calibri" panose="020F0502020204030204" pitchFamily="34" charset="0"/>
                <a:cs typeface="Times New Roman" panose="02020603050405020304" pitchFamily="18" charset="0"/>
              </a:rPr>
              <a:t>Desbiolles</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F. (2019). “A critical framework for interrogating the United Nations Sustainable Development Goals 2030 Agenda in tourism”, </a:t>
            </a:r>
            <a:r>
              <a:rPr lang="en-US" sz="1200" i="1" dirty="0">
                <a:effectLst/>
                <a:latin typeface="Calibri Light" panose="020F0302020204030204" pitchFamily="34" charset="0"/>
                <a:ea typeface="Calibri" panose="020F0502020204030204" pitchFamily="34" charset="0"/>
                <a:cs typeface="Times New Roman" panose="02020603050405020304" pitchFamily="18" charset="0"/>
              </a:rPr>
              <a:t>Journal of Sustainable Tourism</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27:7 (pp. 847-864). DOI: </a:t>
            </a:r>
            <a:r>
              <a:rPr lang="en-US" sz="1200" u="sng"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3"/>
              </a:rPr>
              <a:t>https://doi.org/10.1080/09669582.2019.1619748</a:t>
            </a:r>
            <a:r>
              <a:rPr lang="en-US" sz="1200" u="sng"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US" sz="1200" dirty="0">
                <a:effectLst/>
                <a:latin typeface="Calibri Light" panose="020F0302020204030204" pitchFamily="34" charset="0"/>
                <a:ea typeface="Calibri" panose="020F0502020204030204" pitchFamily="34" charset="0"/>
                <a:cs typeface="Times New Roman" panose="02020603050405020304" pitchFamily="18" charset="0"/>
              </a:rPr>
              <a:t>Central Office of Statistics (n.d.). Ireland. Retrieved from: </a:t>
            </a:r>
            <a:r>
              <a:rPr lang="en-US" sz="1200" u="sng"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4"/>
              </a:rPr>
              <a:t>https://www.cso.ie/en/index.html</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Date Accessed: 14-01-2022</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US" sz="1200" dirty="0" err="1">
                <a:effectLst/>
                <a:latin typeface="Calibri Light" panose="020F0302020204030204" pitchFamily="34" charset="0"/>
                <a:ea typeface="Calibri" panose="020F0502020204030204" pitchFamily="34" charset="0"/>
                <a:cs typeface="Times New Roman" panose="02020603050405020304" pitchFamily="18" charset="0"/>
              </a:rPr>
              <a:t>Chauvat</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M.C., </a:t>
            </a:r>
            <a:r>
              <a:rPr lang="en-US" sz="1200" dirty="0" err="1">
                <a:effectLst/>
                <a:latin typeface="Calibri Light" panose="020F0302020204030204" pitchFamily="34" charset="0"/>
                <a:ea typeface="Calibri" panose="020F0502020204030204" pitchFamily="34" charset="0"/>
                <a:cs typeface="Times New Roman" panose="02020603050405020304" pitchFamily="18" charset="0"/>
              </a:rPr>
              <a:t>Granquist</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S.M. &amp; Aquino, J. (2022). “Gender difference in </a:t>
            </a:r>
            <a:r>
              <a:rPr lang="en-US" sz="1200" dirty="0" err="1">
                <a:effectLst/>
                <a:latin typeface="Calibri Light" panose="020F0302020204030204" pitchFamily="34" charset="0"/>
                <a:ea typeface="Calibri" panose="020F0502020204030204" pitchFamily="34" charset="0"/>
                <a:cs typeface="Times New Roman" panose="02020603050405020304" pitchFamily="18" charset="0"/>
              </a:rPr>
              <a:t>biospheric</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values and opinions on nature management actions: The case of seal watching in Iceland”. Ocean and Coastal Management, vol. 235. DOI: </a:t>
            </a:r>
            <a:r>
              <a:rPr lang="en-US" sz="1200" u="sng"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5"/>
              </a:rPr>
              <a:t>https://doi.org/10.1016/j.ocecoaman.2023.106483</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US" sz="1200" dirty="0" err="1">
                <a:effectLst/>
                <a:latin typeface="Calibri Light" panose="020F0302020204030204" pitchFamily="34" charset="0"/>
                <a:ea typeface="Calibri" panose="020F0502020204030204" pitchFamily="34" charset="0"/>
                <a:cs typeface="Times New Roman" panose="02020603050405020304" pitchFamily="18" charset="0"/>
              </a:rPr>
              <a:t>Deshwal</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V. &amp; Mohd., A.A. (2020). “A Systematic Review of Various Leadership Theories”. </a:t>
            </a:r>
            <a:r>
              <a:rPr lang="en-US" sz="1200" i="1" dirty="0" err="1">
                <a:effectLst/>
                <a:latin typeface="Calibri Light" panose="020F0302020204030204" pitchFamily="34" charset="0"/>
                <a:ea typeface="Calibri" panose="020F0502020204030204" pitchFamily="34" charset="0"/>
                <a:cs typeface="Times New Roman" panose="02020603050405020304" pitchFamily="18" charset="0"/>
              </a:rPr>
              <a:t>Shanlax</a:t>
            </a:r>
            <a:r>
              <a:rPr lang="en-US" sz="1200" i="1" dirty="0">
                <a:effectLst/>
                <a:latin typeface="Calibri Light" panose="020F0302020204030204" pitchFamily="34" charset="0"/>
                <a:ea typeface="Calibri" panose="020F0502020204030204" pitchFamily="34" charset="0"/>
                <a:cs typeface="Times New Roman" panose="02020603050405020304" pitchFamily="18" charset="0"/>
              </a:rPr>
              <a:t> International Journal of Commerce</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vol. 8 (1), pp. 38-43 </a:t>
            </a:r>
            <a:r>
              <a:rPr lang="en-US" sz="1200" dirty="0" err="1">
                <a:effectLst/>
                <a:latin typeface="Calibri Light" panose="020F0302020204030204" pitchFamily="34" charset="0"/>
                <a:ea typeface="Calibri" panose="020F0502020204030204" pitchFamily="34" charset="0"/>
                <a:cs typeface="Times New Roman" panose="02020603050405020304" pitchFamily="18" charset="0"/>
              </a:rPr>
              <a:t>DOI:</a:t>
            </a:r>
            <a:r>
              <a:rPr lang="en-US" sz="1200" u="sng" dirty="0" err="1">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6"/>
              </a:rPr>
              <a:t>https</a:t>
            </a:r>
            <a:r>
              <a:rPr lang="en-US" sz="1200" u="sng"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6"/>
              </a:rPr>
              <a:t>://doi.org/10.34293/commerce.v8i1.91</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US" sz="1200" dirty="0" err="1">
                <a:effectLst/>
                <a:latin typeface="Calibri Light" panose="020F0302020204030204" pitchFamily="34" charset="0"/>
                <a:ea typeface="Calibri" panose="020F0502020204030204" pitchFamily="34" charset="0"/>
                <a:cs typeface="Times New Roman" panose="02020603050405020304" pitchFamily="18" charset="0"/>
              </a:rPr>
              <a:t>Ertac</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M. &amp; </a:t>
            </a:r>
            <a:r>
              <a:rPr lang="en-US" sz="1200" dirty="0" err="1">
                <a:effectLst/>
                <a:latin typeface="Calibri Light" panose="020F0302020204030204" pitchFamily="34" charset="0"/>
                <a:ea typeface="Calibri" panose="020F0502020204030204" pitchFamily="34" charset="0"/>
                <a:cs typeface="Times New Roman" panose="02020603050405020304" pitchFamily="18" charset="0"/>
              </a:rPr>
              <a:t>Tamova</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C. (2020). “Flourishing Women through Sustainable Tourism </a:t>
            </a:r>
            <a:r>
              <a:rPr lang="en-US" sz="1200" dirty="0" err="1">
                <a:effectLst/>
                <a:latin typeface="Calibri Light" panose="020F0302020204030204" pitchFamily="34" charset="0"/>
                <a:ea typeface="Calibri" panose="020F0502020204030204" pitchFamily="34" charset="0"/>
                <a:cs typeface="Times New Roman" panose="02020603050405020304" pitchFamily="18" charset="0"/>
              </a:rPr>
              <a:t>Entreprenaurship</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a:t>
            </a:r>
            <a:r>
              <a:rPr lang="en-US" sz="1200" i="1" dirty="0">
                <a:effectLst/>
                <a:latin typeface="Calibri Light" panose="020F0302020204030204" pitchFamily="34" charset="0"/>
                <a:ea typeface="Calibri" panose="020F0502020204030204" pitchFamily="34" charset="0"/>
                <a:cs typeface="Times New Roman" panose="02020603050405020304" pitchFamily="18" charset="0"/>
              </a:rPr>
              <a:t>Sustainability</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12, 5643. DOI: </a:t>
            </a:r>
            <a:r>
              <a:rPr lang="en-US" sz="1200" u="sng"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7"/>
              </a:rPr>
              <a:t>http://dx.doi.org/10.3390/su12145643</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US" sz="1200" dirty="0">
                <a:effectLst/>
                <a:latin typeface="Calibri Light" panose="020F0302020204030204" pitchFamily="34" charset="0"/>
                <a:ea typeface="Calibri" panose="020F0502020204030204" pitchFamily="34" charset="0"/>
                <a:cs typeface="Times New Roman" panose="02020603050405020304" pitchFamily="18" charset="0"/>
              </a:rPr>
              <a:t>Eurostat (2023). </a:t>
            </a:r>
            <a:r>
              <a:rPr lang="en-US" sz="1200" i="1" dirty="0">
                <a:effectLst/>
                <a:latin typeface="Calibri Light" panose="020F0302020204030204" pitchFamily="34" charset="0"/>
                <a:ea typeface="Calibri" panose="020F0502020204030204" pitchFamily="34" charset="0"/>
                <a:cs typeface="Times New Roman" panose="02020603050405020304" pitchFamily="18" charset="0"/>
              </a:rPr>
              <a:t>Tourism Satellite Accounts in Europe</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Statistical Reports. Available at:  </a:t>
            </a:r>
            <a:r>
              <a:rPr lang="en-US" sz="1200" u="sng"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8"/>
              </a:rPr>
              <a:t>https://ec.europa.eu/eurostat/web/products-statistical-reports/w/tourism-satellite-accounts-in-europe-2023-edition</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Light" panose="020F0302020204030204" pitchFamily="34" charset="0"/>
                <a:ea typeface="Calibri" panose="020F0502020204030204" pitchFamily="34" charset="0"/>
                <a:cs typeface="Times New Roman" panose="02020603050405020304" pitchFamily="18" charset="0"/>
              </a:rPr>
              <a:t>Figueroa-Domecq, C. </a:t>
            </a:r>
            <a:r>
              <a:rPr lang="en-US" sz="1200" dirty="0" err="1">
                <a:effectLst/>
                <a:latin typeface="Calibri Light" panose="020F0302020204030204" pitchFamily="34" charset="0"/>
                <a:ea typeface="Calibri" panose="020F0502020204030204" pitchFamily="34" charset="0"/>
                <a:cs typeface="Times New Roman" panose="02020603050405020304" pitchFamily="18" charset="0"/>
              </a:rPr>
              <a:t>Kimbu</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A., de Jong, A. &amp; Williams, A.M. (2022). “Sustainability through the tourism entrepreneurship journey: a gender perspective”, </a:t>
            </a:r>
            <a:r>
              <a:rPr lang="en-US" sz="1200" i="1" dirty="0">
                <a:effectLst/>
                <a:latin typeface="Calibri Light" panose="020F0302020204030204" pitchFamily="34" charset="0"/>
                <a:ea typeface="Calibri" panose="020F0502020204030204" pitchFamily="34" charset="0"/>
                <a:cs typeface="Times New Roman" panose="02020603050405020304" pitchFamily="18" charset="0"/>
              </a:rPr>
              <a:t>Journal of Sustainable Tourism</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30:7, 1562-1585, DOI: </a:t>
            </a:r>
            <a:r>
              <a:rPr lang="en-US" sz="1200" u="sng"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9"/>
              </a:rPr>
              <a:t>10.1080/09669582.2020.1831001</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US" sz="1200" dirty="0" err="1">
                <a:effectLst/>
                <a:latin typeface="Calibri Light" panose="020F0302020204030204" pitchFamily="34" charset="0"/>
                <a:ea typeface="Calibri" panose="020F0502020204030204" pitchFamily="34" charset="0"/>
                <a:cs typeface="Times New Roman" panose="02020603050405020304" pitchFamily="18" charset="0"/>
              </a:rPr>
              <a:t>Higgis-Desbiolles</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F. (2006). “More than an “industry”. The forgotten power of tourism as a social force”. </a:t>
            </a:r>
            <a:r>
              <a:rPr lang="en-US" sz="1200" i="1" dirty="0">
                <a:effectLst/>
                <a:latin typeface="Calibri Light" panose="020F0302020204030204" pitchFamily="34" charset="0"/>
                <a:ea typeface="Calibri" panose="020F0502020204030204" pitchFamily="34" charset="0"/>
                <a:cs typeface="Times New Roman" panose="02020603050405020304" pitchFamily="18" charset="0"/>
              </a:rPr>
              <a:t>Tourism Management</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vol 27, issue 6 (pp.1192-1208). </a:t>
            </a:r>
            <a:r>
              <a:rPr lang="en-US" sz="1200" dirty="0" err="1">
                <a:effectLst/>
                <a:latin typeface="Calibri Light" panose="020F0302020204030204" pitchFamily="34" charset="0"/>
                <a:ea typeface="Calibri" panose="020F0502020204030204" pitchFamily="34" charset="0"/>
                <a:cs typeface="Times New Roman" panose="02020603050405020304" pitchFamily="18" charset="0"/>
              </a:rPr>
              <a:t>DOI:</a:t>
            </a:r>
            <a:r>
              <a:rPr lang="en-US" sz="1200" u="sng" dirty="0" err="1">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10"/>
              </a:rPr>
              <a:t>https</a:t>
            </a:r>
            <a:r>
              <a:rPr lang="en-US" sz="1200" u="sng"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10"/>
              </a:rPr>
              <a:t>://doi.org/10.1016/j.tourman.2005.05.020</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US" sz="1200" dirty="0">
                <a:effectLst/>
                <a:latin typeface="Calibri Light" panose="020F0302020204030204" pitchFamily="34" charset="0"/>
                <a:ea typeface="Calibri" panose="020F0502020204030204" pitchFamily="34" charset="0"/>
                <a:cs typeface="Times New Roman" panose="02020603050405020304" pitchFamily="18" charset="0"/>
              </a:rPr>
              <a:t>Instituto Nacional de </a:t>
            </a:r>
            <a:r>
              <a:rPr lang="en-US" sz="1200" dirty="0" err="1">
                <a:effectLst/>
                <a:latin typeface="Calibri Light" panose="020F0302020204030204" pitchFamily="34" charset="0"/>
                <a:ea typeface="Calibri" panose="020F0502020204030204" pitchFamily="34" charset="0"/>
                <a:cs typeface="Times New Roman" panose="02020603050405020304" pitchFamily="18" charset="0"/>
              </a:rPr>
              <a:t>Estadística</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(2022). </a:t>
            </a:r>
            <a:r>
              <a:rPr lang="en-US" sz="1200" i="1" dirty="0">
                <a:effectLst/>
                <a:latin typeface="Calibri Light" panose="020F0302020204030204" pitchFamily="34" charset="0"/>
                <a:ea typeface="Calibri" panose="020F0502020204030204" pitchFamily="34" charset="0"/>
                <a:cs typeface="Times New Roman" panose="02020603050405020304" pitchFamily="18" charset="0"/>
              </a:rPr>
              <a:t>Tourism Satellite Accounts of Spain. Press Release</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Retrieved from: </a:t>
            </a:r>
            <a:r>
              <a:rPr lang="en-US" sz="1200" u="sng"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11"/>
              </a:rPr>
              <a:t>https://www.ine.es/en/prensa/cst_2021_en.pdf</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US" sz="1200" dirty="0">
                <a:effectLst/>
                <a:latin typeface="Calibri Light" panose="020F0302020204030204" pitchFamily="34" charset="0"/>
                <a:ea typeface="Calibri" panose="020F0502020204030204" pitchFamily="34" charset="0"/>
                <a:cs typeface="Times New Roman" panose="02020603050405020304" pitchFamily="18" charset="0"/>
              </a:rPr>
              <a:t>Irish Hospitality Institute (2018). </a:t>
            </a:r>
            <a:r>
              <a:rPr lang="en-US" sz="1200" i="1" dirty="0">
                <a:effectLst/>
                <a:latin typeface="Calibri Light" panose="020F0302020204030204" pitchFamily="34" charset="0"/>
                <a:ea typeface="Calibri" panose="020F0502020204030204" pitchFamily="34" charset="0"/>
                <a:cs typeface="Times New Roman" panose="02020603050405020304" pitchFamily="18" charset="0"/>
              </a:rPr>
              <a:t>Diversity and Inclusion in Hospitality and Tourism – A Strategy for Change</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Date Accessed: 14-01-2022</a:t>
            </a:r>
          </a:p>
          <a:p>
            <a:pPr>
              <a:lnSpc>
                <a:spcPct val="107000"/>
              </a:lnSpc>
              <a:spcAft>
                <a:spcPts val="1200"/>
              </a:spcAft>
            </a:pPr>
            <a:r>
              <a:rPr lang="en-US" sz="1100" dirty="0" err="1">
                <a:effectLst/>
                <a:latin typeface="Calibri Light" panose="020F0302020204030204" pitchFamily="34" charset="0"/>
                <a:ea typeface="Calibri" panose="020F0502020204030204" pitchFamily="34" charset="0"/>
                <a:cs typeface="Times New Roman" panose="02020603050405020304" pitchFamily="18" charset="0"/>
              </a:rPr>
              <a:t>Kourtesopoulou</a:t>
            </a:r>
            <a:r>
              <a:rPr lang="en-US" sz="1100" dirty="0">
                <a:effectLst/>
                <a:latin typeface="Calibri Light" panose="020F0302020204030204" pitchFamily="34" charset="0"/>
                <a:ea typeface="Calibri" panose="020F0502020204030204" pitchFamily="34" charset="0"/>
                <a:cs typeface="Times New Roman" panose="02020603050405020304" pitchFamily="18" charset="0"/>
              </a:rPr>
              <a:t>, A. &amp; </a:t>
            </a:r>
            <a:r>
              <a:rPr lang="en-US" sz="1100" dirty="0" err="1">
                <a:effectLst/>
                <a:latin typeface="Calibri Light" panose="020F0302020204030204" pitchFamily="34" charset="0"/>
                <a:ea typeface="Calibri" panose="020F0502020204030204" pitchFamily="34" charset="0"/>
                <a:cs typeface="Times New Roman" panose="02020603050405020304" pitchFamily="18" charset="0"/>
              </a:rPr>
              <a:t>Chatzigisinni</a:t>
            </a:r>
            <a:r>
              <a:rPr lang="en-US" sz="1100" dirty="0">
                <a:effectLst/>
                <a:latin typeface="Calibri Light" panose="020F0302020204030204" pitchFamily="34" charset="0"/>
                <a:ea typeface="Calibri" panose="020F0502020204030204" pitchFamily="34" charset="0"/>
                <a:cs typeface="Times New Roman" panose="02020603050405020304" pitchFamily="18" charset="0"/>
              </a:rPr>
              <a:t>, E. (2021). “Gender Equality and Women’s Entrepreneurial Leadership in Tourism: A Systematic Review”. Chapter 2 in </a:t>
            </a:r>
            <a:r>
              <a:rPr lang="en-US" sz="1100" i="1" dirty="0">
                <a:effectLst/>
                <a:latin typeface="Calibri Light" panose="020F0302020204030204" pitchFamily="34" charset="0"/>
                <a:ea typeface="Calibri" panose="020F0502020204030204" pitchFamily="34" charset="0"/>
                <a:cs typeface="Times New Roman" panose="02020603050405020304" pitchFamily="18" charset="0"/>
              </a:rPr>
              <a:t>Gender and Tourism</a:t>
            </a:r>
            <a:r>
              <a:rPr lang="en-US" sz="1100" dirty="0">
                <a:effectLst/>
                <a:latin typeface="Calibri Light" panose="020F0302020204030204" pitchFamily="34" charset="0"/>
                <a:ea typeface="Calibri" panose="020F0502020204030204" pitchFamily="34" charset="0"/>
                <a:cs typeface="Times New Roman" panose="02020603050405020304" pitchFamily="18" charset="0"/>
              </a:rPr>
              <a:t>, pp. 11-36</a:t>
            </a:r>
            <a:endParaRPr lang="en-IE"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US" sz="1100" dirty="0" err="1">
                <a:effectLst/>
                <a:latin typeface="Calibri Light" panose="020F0302020204030204" pitchFamily="34" charset="0"/>
                <a:ea typeface="Calibri" panose="020F0502020204030204" pitchFamily="34" charset="0"/>
                <a:cs typeface="Times New Roman" panose="02020603050405020304" pitchFamily="18" charset="0"/>
              </a:rPr>
              <a:t>Lensen</a:t>
            </a:r>
            <a:r>
              <a:rPr lang="en-US" sz="1100" dirty="0">
                <a:effectLst/>
                <a:latin typeface="Calibri Light" panose="020F0302020204030204" pitchFamily="34" charset="0"/>
                <a:ea typeface="Calibri" panose="020F0502020204030204" pitchFamily="34" charset="0"/>
                <a:cs typeface="Times New Roman" panose="02020603050405020304" pitchFamily="18" charset="0"/>
              </a:rPr>
              <a:t>, M., Sun, Y., </a:t>
            </a:r>
            <a:r>
              <a:rPr lang="en-US" sz="1100" dirty="0" err="1">
                <a:effectLst/>
                <a:latin typeface="Calibri Light" panose="020F0302020204030204" pitchFamily="34" charset="0"/>
                <a:ea typeface="Calibri" panose="020F0502020204030204" pitchFamily="34" charset="0"/>
                <a:cs typeface="Times New Roman" panose="02020603050405020304" pitchFamily="18" charset="0"/>
              </a:rPr>
              <a:t>Faturay</a:t>
            </a:r>
            <a:r>
              <a:rPr lang="en-US" sz="1100" dirty="0">
                <a:effectLst/>
                <a:latin typeface="Calibri Light" panose="020F0302020204030204" pitchFamily="34" charset="0"/>
                <a:ea typeface="Calibri" panose="020F0502020204030204" pitchFamily="34" charset="0"/>
                <a:cs typeface="Times New Roman" panose="02020603050405020304" pitchFamily="18" charset="0"/>
              </a:rPr>
              <a:t>, F., Ting, Y.P., </a:t>
            </a:r>
            <a:r>
              <a:rPr lang="en-US" sz="1100" dirty="0" err="1">
                <a:effectLst/>
                <a:latin typeface="Calibri Light" panose="020F0302020204030204" pitchFamily="34" charset="0"/>
                <a:ea typeface="Calibri" panose="020F0502020204030204" pitchFamily="34" charset="0"/>
                <a:cs typeface="Times New Roman" panose="02020603050405020304" pitchFamily="18" charset="0"/>
              </a:rPr>
              <a:t>Geschke</a:t>
            </a:r>
            <a:r>
              <a:rPr lang="en-US" sz="1100" dirty="0">
                <a:effectLst/>
                <a:latin typeface="Calibri Light" panose="020F0302020204030204" pitchFamily="34" charset="0"/>
                <a:ea typeface="Calibri" panose="020F0502020204030204" pitchFamily="34" charset="0"/>
                <a:cs typeface="Times New Roman" panose="02020603050405020304" pitchFamily="18" charset="0"/>
              </a:rPr>
              <a:t>, A., Malik, A. (2018). “The carbon footprint of global tourism”. </a:t>
            </a:r>
            <a:r>
              <a:rPr lang="en-US" sz="1100" i="1" dirty="0">
                <a:effectLst/>
                <a:latin typeface="Calibri Light" panose="020F0302020204030204" pitchFamily="34" charset="0"/>
                <a:ea typeface="Calibri" panose="020F0502020204030204" pitchFamily="34" charset="0"/>
                <a:cs typeface="Times New Roman" panose="02020603050405020304" pitchFamily="18" charset="0"/>
              </a:rPr>
              <a:t>Nature Climate Change</a:t>
            </a:r>
            <a:r>
              <a:rPr lang="en-US" sz="1100" dirty="0">
                <a:effectLst/>
                <a:latin typeface="Calibri Light" panose="020F0302020204030204" pitchFamily="34" charset="0"/>
                <a:ea typeface="Calibri" panose="020F0502020204030204" pitchFamily="34" charset="0"/>
                <a:cs typeface="Times New Roman" panose="02020603050405020304" pitchFamily="18" charset="0"/>
              </a:rPr>
              <a:t>. DOI: </a:t>
            </a:r>
            <a:r>
              <a:rPr lang="en-US" sz="1100" u="sng"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12"/>
              </a:rPr>
              <a:t>https://doi.org/10.1038/s41558-018-0141-x</a:t>
            </a:r>
            <a:r>
              <a:rPr lang="en-US" sz="11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IE" sz="1050" dirty="0">
              <a:effectLst/>
              <a:latin typeface="Calibri" panose="020F0502020204030204" pitchFamily="34" charset="0"/>
              <a:ea typeface="Calibri" panose="020F0502020204030204" pitchFamily="34" charset="0"/>
              <a:cs typeface="Times New Roman" panose="02020603050405020304" pitchFamily="18" charset="0"/>
            </a:endParaRPr>
          </a:p>
          <a:p>
            <a:r>
              <a:rPr lang="en-US" sz="1100" dirty="0">
                <a:effectLst/>
                <a:latin typeface="Calibri Light" panose="020F0302020204030204" pitchFamily="34" charset="0"/>
                <a:ea typeface="Calibri" panose="020F0502020204030204" pitchFamily="34" charset="0"/>
              </a:rPr>
              <a:t>McGhee, P. &amp; Grant, P. (2017). “Sustainable Leadership. It´s Not About Heroes.” </a:t>
            </a:r>
            <a:r>
              <a:rPr lang="en-US" sz="1100" i="1" dirty="0">
                <a:effectLst/>
                <a:latin typeface="Calibri Light" panose="020F0302020204030204" pitchFamily="34" charset="0"/>
                <a:ea typeface="Calibri" panose="020F0502020204030204" pitchFamily="34" charset="0"/>
              </a:rPr>
              <a:t>CSR, Sustainability, and Leadership</a:t>
            </a:r>
            <a:r>
              <a:rPr lang="en-US" sz="1100" dirty="0">
                <a:effectLst/>
                <a:latin typeface="Calibri Light" panose="020F0302020204030204" pitchFamily="34" charset="0"/>
                <a:ea typeface="Calibri" panose="020F0502020204030204" pitchFamily="34" charset="0"/>
              </a:rPr>
              <a:t>. Eds. G. </a:t>
            </a:r>
            <a:r>
              <a:rPr lang="en-US" sz="1100" dirty="0" err="1">
                <a:effectLst/>
                <a:latin typeface="Calibri Light" panose="020F0302020204030204" pitchFamily="34" charset="0"/>
                <a:ea typeface="Calibri" panose="020F0502020204030204" pitchFamily="34" charset="0"/>
              </a:rPr>
              <a:t>Eweje</a:t>
            </a:r>
            <a:r>
              <a:rPr lang="en-US" sz="1100" dirty="0">
                <a:effectLst/>
                <a:latin typeface="Calibri Light" panose="020F0302020204030204" pitchFamily="34" charset="0"/>
                <a:ea typeface="Calibri" panose="020F0502020204030204" pitchFamily="34" charset="0"/>
              </a:rPr>
              <a:t> &amp; R.J. Bathurst. Routledge Studies in Leadership Research. New York: Routledge.</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Slide Number Placeholder 4">
            <a:extLst>
              <a:ext uri="{FF2B5EF4-FFF2-40B4-BE49-F238E27FC236}">
                <a16:creationId xmlns:a16="http://schemas.microsoft.com/office/drawing/2014/main" id="{4ED6C0B8-8FF6-A404-3F6E-6125EEC5174B}"/>
              </a:ext>
            </a:extLst>
          </p:cNvPr>
          <p:cNvSpPr txBox="1">
            <a:spLocks/>
          </p:cNvSpPr>
          <p:nvPr/>
        </p:nvSpPr>
        <p:spPr>
          <a:xfrm>
            <a:off x="7180922" y="10425450"/>
            <a:ext cx="383229" cy="370938"/>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rgbClr val="000D41"/>
                </a:solidFill>
                <a:latin typeface="Calibri" panose="020F0502020204030204" pitchFamily="34" charset="0"/>
                <a:ea typeface="Noto Sans" panose="020B050204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C527BFA-2C0E-4CEC-B6A5-913A56FEF4B4}" type="slidenum">
              <a:rPr lang="fr-CA" smtClean="0"/>
              <a:pPr/>
              <a:t>21</a:t>
            </a:fld>
            <a:endParaRPr lang="fr-CA" dirty="0"/>
          </a:p>
        </p:txBody>
      </p:sp>
    </p:spTree>
    <p:extLst>
      <p:ext uri="{BB962C8B-B14F-4D97-AF65-F5344CB8AC3E}">
        <p14:creationId xmlns:p14="http://schemas.microsoft.com/office/powerpoint/2010/main" val="1123908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3C7ACCAB-E0D5-8D45-A3A4-DE27B14D7154}"/>
              </a:ext>
            </a:extLst>
          </p:cNvPr>
          <p:cNvSpPr>
            <a:spLocks noGrp="1"/>
          </p:cNvSpPr>
          <p:nvPr>
            <p:ph type="body" sz="quarter" idx="33"/>
          </p:nvPr>
        </p:nvSpPr>
        <p:spPr>
          <a:xfrm>
            <a:off x="578471" y="630605"/>
            <a:ext cx="6570888" cy="628569"/>
          </a:xfrm>
          <a:prstGeom prst="rect">
            <a:avLst/>
          </a:prstGeom>
        </p:spPr>
        <p:txBody>
          <a:bodyPr/>
          <a:lstStyle/>
          <a:p>
            <a:r>
              <a:rPr lang="en-US" dirty="0"/>
              <a:t>8. </a:t>
            </a:r>
            <a:r>
              <a:rPr lang="en-US" dirty="0" err="1"/>
              <a:t>Referencias</a:t>
            </a:r>
            <a:endParaRPr lang="en-US" dirty="0"/>
          </a:p>
        </p:txBody>
      </p:sp>
      <p:sp>
        <p:nvSpPr>
          <p:cNvPr id="2" name="Text Placeholder 1">
            <a:extLst>
              <a:ext uri="{FF2B5EF4-FFF2-40B4-BE49-F238E27FC236}">
                <a16:creationId xmlns:a16="http://schemas.microsoft.com/office/drawing/2014/main" id="{AC02A8C6-94A5-F14C-9DE1-D57DF18C8A09}"/>
              </a:ext>
            </a:extLst>
          </p:cNvPr>
          <p:cNvSpPr>
            <a:spLocks noGrp="1"/>
          </p:cNvSpPr>
          <p:nvPr>
            <p:ph type="body" sz="quarter" idx="34"/>
          </p:nvPr>
        </p:nvSpPr>
        <p:spPr>
          <a:xfrm>
            <a:off x="578471" y="1573967"/>
            <a:ext cx="6526988" cy="1897000"/>
          </a:xfrm>
          <a:prstGeom prst="rect">
            <a:avLst/>
          </a:prstGeom>
        </p:spPr>
        <p:txBody>
          <a:bodyPr/>
          <a:lstStyle/>
          <a:p>
            <a:pPr>
              <a:lnSpc>
                <a:spcPct val="107000"/>
              </a:lnSpc>
              <a:spcAft>
                <a:spcPts val="1200"/>
              </a:spcAft>
            </a:pPr>
            <a:r>
              <a:rPr lang="en-US" sz="1200" dirty="0">
                <a:effectLst/>
                <a:latin typeface="Calibri Light" panose="020F0302020204030204" pitchFamily="34" charset="0"/>
                <a:ea typeface="Calibri" panose="020F0502020204030204" pitchFamily="34" charset="0"/>
                <a:cs typeface="Times New Roman" panose="02020603050405020304" pitchFamily="18" charset="0"/>
              </a:rPr>
              <a:t>Sand, J. (2022). </a:t>
            </a:r>
            <a:r>
              <a:rPr lang="en-US" sz="1200" i="1" dirty="0">
                <a:effectLst/>
                <a:latin typeface="Calibri Light" panose="020F0302020204030204" pitchFamily="34" charset="0"/>
                <a:ea typeface="Calibri" panose="020F0502020204030204" pitchFamily="34" charset="0"/>
                <a:cs typeface="Times New Roman" panose="02020603050405020304" pitchFamily="18" charset="0"/>
              </a:rPr>
              <a:t>Climate, Gender and Consumption. A research overview of gender perspective on sustainable lifestyles</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a:t>
            </a:r>
            <a:r>
              <a:rPr lang="en-US" sz="1200" dirty="0" err="1">
                <a:effectLst/>
                <a:latin typeface="Calibri Light" panose="020F0302020204030204" pitchFamily="34" charset="0"/>
                <a:ea typeface="Calibri" panose="020F0502020204030204" pitchFamily="34" charset="0"/>
                <a:cs typeface="Times New Roman" panose="02020603050405020304" pitchFamily="18" charset="0"/>
              </a:rPr>
              <a:t>TemaNord</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2022:553. Copenhagen: Nordic Council of Ministers. DOI: </a:t>
            </a:r>
            <a:r>
              <a:rPr lang="en-US" sz="1200" u="sng"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2"/>
              </a:rPr>
              <a:t>http://dx.doi.org/10.6027/temanord2022-553</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US" sz="1200" dirty="0" err="1">
                <a:effectLst/>
                <a:latin typeface="Calibri Light" panose="020F0302020204030204" pitchFamily="34" charset="0"/>
                <a:ea typeface="Calibri" panose="020F0502020204030204" pitchFamily="34" charset="0"/>
                <a:cs typeface="Times New Roman" panose="02020603050405020304" pitchFamily="18" charset="0"/>
              </a:rPr>
              <a:t>Singal</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M. (2014). “The Business Case for Diversity Management in the Hospitality Industry.” </a:t>
            </a:r>
            <a:r>
              <a:rPr lang="en-US" sz="1200" i="1" dirty="0">
                <a:effectLst/>
                <a:latin typeface="Calibri Light" panose="020F0302020204030204" pitchFamily="34" charset="0"/>
                <a:ea typeface="Calibri" panose="020F0502020204030204" pitchFamily="34" charset="0"/>
                <a:cs typeface="Times New Roman" panose="02020603050405020304" pitchFamily="18" charset="0"/>
              </a:rPr>
              <a:t>International Journal of Hospitality Management</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Vol. 40, pp. 10-19. DOI: </a:t>
            </a:r>
            <a:r>
              <a:rPr lang="en-US" sz="1200" u="sng"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3"/>
              </a:rPr>
              <a:t>https://doi.org/10.1016/j.ijhm.2014.02.009</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US" sz="1200" dirty="0">
                <a:effectLst/>
                <a:latin typeface="Calibri Light" panose="020F0302020204030204" pitchFamily="34" charset="0"/>
                <a:ea typeface="Calibri" panose="020F0502020204030204" pitchFamily="34" charset="0"/>
                <a:cs typeface="Times New Roman" panose="02020603050405020304" pitchFamily="18" charset="0"/>
              </a:rPr>
              <a:t>Statistics Denmark (n.d.). </a:t>
            </a:r>
            <a:r>
              <a:rPr lang="en-US" sz="1200" i="1" dirty="0">
                <a:effectLst/>
                <a:latin typeface="Calibri Light" panose="020F0302020204030204" pitchFamily="34" charset="0"/>
                <a:ea typeface="Calibri" panose="020F0502020204030204" pitchFamily="34" charset="0"/>
                <a:cs typeface="Times New Roman" panose="02020603050405020304" pitchFamily="18" charset="0"/>
              </a:rPr>
              <a:t>Sustainable Development Goals</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Retrieved from: </a:t>
            </a:r>
            <a:r>
              <a:rPr lang="en-US" sz="1200" u="sng"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4"/>
              </a:rPr>
              <a:t>https://www.dst.dk/en/Statistik/temaer/SDG/globale-verdensmaal</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US" sz="1200" dirty="0">
                <a:effectLst/>
                <a:latin typeface="Calibri Light" panose="020F0302020204030204" pitchFamily="34" charset="0"/>
                <a:ea typeface="Calibri" panose="020F0502020204030204" pitchFamily="34" charset="0"/>
                <a:cs typeface="Times New Roman" panose="02020603050405020304" pitchFamily="18" charset="0"/>
              </a:rPr>
              <a:t>Statistics Iceland (n.d.). Tourism Satellite Accounts. Retrieved from: </a:t>
            </a:r>
            <a:r>
              <a:rPr lang="en-US" sz="1200" u="sng"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5"/>
              </a:rPr>
              <a:t>https://statice.is/statistics/business-sectors/tourism/tourism-satellite-accounts/</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US" sz="1200" dirty="0">
                <a:effectLst/>
                <a:latin typeface="Calibri Light" panose="020F0302020204030204" pitchFamily="34" charset="0"/>
                <a:ea typeface="Calibri" panose="020F0502020204030204" pitchFamily="34" charset="0"/>
                <a:cs typeface="Times New Roman" panose="02020603050405020304" pitchFamily="18" charset="0"/>
              </a:rPr>
              <a:t>Tourism for SDGs (n.d.). “Tourism and Sustainable Development Goals.” </a:t>
            </a:r>
            <a:r>
              <a:rPr lang="en-US" sz="1200" i="1" dirty="0">
                <a:effectLst/>
                <a:latin typeface="Calibri Light" panose="020F0302020204030204" pitchFamily="34" charset="0"/>
                <a:ea typeface="Calibri" panose="020F0502020204030204" pitchFamily="34" charset="0"/>
                <a:cs typeface="Times New Roman" panose="02020603050405020304" pitchFamily="18" charset="0"/>
              </a:rPr>
              <a:t>Tourism for SDGs. Platform developed by the UNWTO</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Retrieved from: </a:t>
            </a:r>
            <a:r>
              <a:rPr lang="en-US" sz="1200" u="sng"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6"/>
              </a:rPr>
              <a:t>https://tourism4sdgs.org/tourism-for-sdgs/tourism-and-sdgs/</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US" sz="1200" dirty="0">
                <a:effectLst/>
                <a:latin typeface="Calibri Light" panose="020F0302020204030204" pitchFamily="34" charset="0"/>
                <a:ea typeface="Calibri" panose="020F0502020204030204" pitchFamily="34" charset="0"/>
                <a:cs typeface="Times New Roman" panose="02020603050405020304" pitchFamily="18" charset="0"/>
              </a:rPr>
              <a:t>Travel Agent (2021). “Las </a:t>
            </a:r>
            <a:r>
              <a:rPr lang="en-US" sz="1200" dirty="0" err="1">
                <a:effectLst/>
                <a:latin typeface="Calibri Light" panose="020F0302020204030204" pitchFamily="34" charset="0"/>
                <a:ea typeface="Calibri" panose="020F0502020204030204" pitchFamily="34" charset="0"/>
                <a:cs typeface="Times New Roman" panose="02020603050405020304" pitchFamily="18" charset="0"/>
              </a:rPr>
              <a:t>mujeres</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a:t>
            </a:r>
            <a:r>
              <a:rPr lang="en-US" sz="1200" dirty="0" err="1">
                <a:effectLst/>
                <a:latin typeface="Calibri Light" panose="020F0302020204030204" pitchFamily="34" charset="0"/>
                <a:ea typeface="Calibri" panose="020F0502020204030204" pitchFamily="34" charset="0"/>
                <a:cs typeface="Times New Roman" panose="02020603050405020304" pitchFamily="18" charset="0"/>
              </a:rPr>
              <a:t>representan</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a:t>
            </a:r>
            <a:r>
              <a:rPr lang="en-US" sz="1200" dirty="0" err="1">
                <a:effectLst/>
                <a:latin typeface="Calibri Light" panose="020F0302020204030204" pitchFamily="34" charset="0"/>
                <a:ea typeface="Calibri" panose="020F0502020204030204" pitchFamily="34" charset="0"/>
                <a:cs typeface="Times New Roman" panose="02020603050405020304" pitchFamily="18" charset="0"/>
              </a:rPr>
              <a:t>el</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57% del turismo </a:t>
            </a:r>
            <a:r>
              <a:rPr lang="en-US" sz="1200" dirty="0" err="1">
                <a:effectLst/>
                <a:latin typeface="Calibri Light" panose="020F0302020204030204" pitchFamily="34" charset="0"/>
                <a:ea typeface="Calibri" panose="020F0502020204030204" pitchFamily="34" charset="0"/>
                <a:cs typeface="Times New Roman" panose="02020603050405020304" pitchFamily="18" charset="0"/>
              </a:rPr>
              <a:t>en</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a:t>
            </a:r>
            <a:r>
              <a:rPr lang="en-US" sz="1200" dirty="0" err="1">
                <a:effectLst/>
                <a:latin typeface="Calibri Light" panose="020F0302020204030204" pitchFamily="34" charset="0"/>
                <a:ea typeface="Calibri" panose="020F0502020204030204" pitchFamily="34" charset="0"/>
                <a:cs typeface="Times New Roman" panose="02020603050405020304" pitchFamily="18" charset="0"/>
              </a:rPr>
              <a:t>España</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a:t>
            </a:r>
            <a:r>
              <a:rPr lang="en-US" sz="1200" dirty="0" err="1">
                <a:effectLst/>
                <a:latin typeface="Calibri Light" panose="020F0302020204030204" pitchFamily="34" charset="0"/>
                <a:ea typeface="Calibri" panose="020F0502020204030204" pitchFamily="34" charset="0"/>
                <a:cs typeface="Times New Roman" panose="02020603050405020304" pitchFamily="18" charset="0"/>
              </a:rPr>
              <a:t>pero</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a:t>
            </a:r>
            <a:r>
              <a:rPr lang="en-US" sz="1200" dirty="0" err="1">
                <a:effectLst/>
                <a:latin typeface="Calibri Light" panose="020F0302020204030204" pitchFamily="34" charset="0"/>
                <a:ea typeface="Calibri" panose="020F0502020204030204" pitchFamily="34" charset="0"/>
                <a:cs typeface="Times New Roman" panose="02020603050405020304" pitchFamily="18" charset="0"/>
              </a:rPr>
              <a:t>sólo</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a:t>
            </a:r>
            <a:r>
              <a:rPr lang="en-US" sz="1200" dirty="0" err="1">
                <a:effectLst/>
                <a:latin typeface="Calibri Light" panose="020F0302020204030204" pitchFamily="34" charset="0"/>
                <a:ea typeface="Calibri" panose="020F0502020204030204" pitchFamily="34" charset="0"/>
                <a:cs typeface="Times New Roman" panose="02020603050405020304" pitchFamily="18" charset="0"/>
              </a:rPr>
              <a:t>el</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33% </a:t>
            </a:r>
            <a:r>
              <a:rPr lang="en-US" sz="1200" dirty="0" err="1">
                <a:effectLst/>
                <a:latin typeface="Calibri Light" panose="020F0302020204030204" pitchFamily="34" charset="0"/>
                <a:ea typeface="Calibri" panose="020F0502020204030204" pitchFamily="34" charset="0"/>
                <a:cs typeface="Times New Roman" panose="02020603050405020304" pitchFamily="18" charset="0"/>
              </a:rPr>
              <a:t>ocupa</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cargos de </a:t>
            </a:r>
            <a:r>
              <a:rPr lang="en-US" sz="1200" dirty="0" err="1">
                <a:effectLst/>
                <a:latin typeface="Calibri Light" panose="020F0302020204030204" pitchFamily="34" charset="0"/>
                <a:ea typeface="Calibri" panose="020F0502020204030204" pitchFamily="34" charset="0"/>
                <a:cs typeface="Times New Roman" panose="02020603050405020304" pitchFamily="18" charset="0"/>
              </a:rPr>
              <a:t>alta</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a:t>
            </a:r>
            <a:r>
              <a:rPr lang="en-US" sz="1200" dirty="0" err="1">
                <a:effectLst/>
                <a:latin typeface="Calibri Light" panose="020F0302020204030204" pitchFamily="34" charset="0"/>
                <a:ea typeface="Calibri" panose="020F0502020204030204" pitchFamily="34" charset="0"/>
                <a:cs typeface="Times New Roman" panose="02020603050405020304" pitchFamily="18" charset="0"/>
              </a:rPr>
              <a:t>responsabilidad</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a:t>
            </a:r>
            <a:r>
              <a:rPr lang="en-US" sz="1200" i="1" dirty="0">
                <a:effectLst/>
                <a:latin typeface="Calibri Light" panose="020F0302020204030204" pitchFamily="34" charset="0"/>
                <a:ea typeface="Calibri" panose="020F0502020204030204" pitchFamily="34" charset="0"/>
                <a:cs typeface="Times New Roman" panose="02020603050405020304" pitchFamily="18" charset="0"/>
              </a:rPr>
              <a:t>Agent Travel Website. </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Retrieved from: </a:t>
            </a:r>
            <a:r>
              <a:rPr lang="en-GB" sz="1200" u="sng"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7"/>
              </a:rPr>
              <a:t>https://www.agenttravel.es/noticia-041021_Las-mujeres-representan-el-57-del-turismo-en-Espana-pero-solo-el-33-ocupa....html#:~:text=Las%20cifras%20hablan%20por%20s%C3%AD,ocupa%20cargos%20de%20alta%20responsabilidad</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US" sz="1200" dirty="0">
                <a:effectLst/>
                <a:latin typeface="Calibri Light" panose="020F0302020204030204" pitchFamily="34" charset="0"/>
                <a:ea typeface="Calibri" panose="020F0502020204030204" pitchFamily="34" charset="0"/>
                <a:cs typeface="Times New Roman" panose="02020603050405020304" pitchFamily="18" charset="0"/>
              </a:rPr>
              <a:t>United Nations (n.d.). </a:t>
            </a:r>
            <a:r>
              <a:rPr lang="en-US" sz="1200" i="1" dirty="0">
                <a:effectLst/>
                <a:latin typeface="Calibri Light" panose="020F0302020204030204" pitchFamily="34" charset="0"/>
                <a:ea typeface="Calibri" panose="020F0502020204030204" pitchFamily="34" charset="0"/>
                <a:cs typeface="Times New Roman" panose="02020603050405020304" pitchFamily="18" charset="0"/>
              </a:rPr>
              <a:t>The 17 goals. History</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UN Department of Social Affairs. Sustainable Development. Retrieved from: </a:t>
            </a:r>
            <a:r>
              <a:rPr lang="en-US" sz="1200" u="sng"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8"/>
              </a:rPr>
              <a:t>https://sdgs.un.org/goals</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US" sz="1200" dirty="0">
                <a:effectLst/>
                <a:latin typeface="Calibri Light" panose="020F0302020204030204" pitchFamily="34" charset="0"/>
                <a:ea typeface="Calibri" panose="020F0502020204030204" pitchFamily="34" charset="0"/>
                <a:cs typeface="Times New Roman" panose="02020603050405020304" pitchFamily="18" charset="0"/>
              </a:rPr>
              <a:t>Worlddata.info (n.d.). Tourism in Denmark. Retrieved from: </a:t>
            </a:r>
            <a:r>
              <a:rPr lang="en-US" sz="1200" u="sng"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9"/>
              </a:rPr>
              <a:t>https://www.worlddata.info/europe/denmark/tourism.php</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US" sz="1200" dirty="0">
                <a:effectLst/>
                <a:latin typeface="Calibri Light" panose="020F0302020204030204" pitchFamily="34" charset="0"/>
                <a:ea typeface="Calibri" panose="020F0502020204030204" pitchFamily="34" charset="0"/>
                <a:cs typeface="Times New Roman" panose="02020603050405020304" pitchFamily="18" charset="0"/>
              </a:rPr>
              <a:t>World Tourism Organization (n.d.). </a:t>
            </a:r>
            <a:r>
              <a:rPr lang="en-US" sz="1200" i="1" dirty="0">
                <a:effectLst/>
                <a:latin typeface="Calibri Light" panose="020F0302020204030204" pitchFamily="34" charset="0"/>
                <a:ea typeface="Calibri" panose="020F0502020204030204" pitchFamily="34" charset="0"/>
                <a:cs typeface="Times New Roman" panose="02020603050405020304" pitchFamily="18" charset="0"/>
              </a:rPr>
              <a:t>Sustainable Development</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Retrieved from: </a:t>
            </a:r>
            <a:r>
              <a:rPr lang="en-US" sz="1200" u="sng"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10"/>
              </a:rPr>
              <a:t>https://www.unwto.org/sustainable-development</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US" sz="1200" dirty="0">
                <a:effectLst/>
                <a:latin typeface="Calibri Light" panose="020F0302020204030204" pitchFamily="34" charset="0"/>
                <a:ea typeface="Calibri" panose="020F0502020204030204" pitchFamily="34" charset="0"/>
                <a:cs typeface="Times New Roman" panose="02020603050405020304" pitchFamily="18" charset="0"/>
              </a:rPr>
              <a:t>World Tourism Organization (2019), </a:t>
            </a:r>
            <a:r>
              <a:rPr lang="en-US" sz="1200" i="1" dirty="0">
                <a:effectLst/>
                <a:latin typeface="Calibri Light" panose="020F0302020204030204" pitchFamily="34" charset="0"/>
                <a:ea typeface="Calibri" panose="020F0502020204030204" pitchFamily="34" charset="0"/>
                <a:cs typeface="Times New Roman" panose="02020603050405020304" pitchFamily="18" charset="0"/>
              </a:rPr>
              <a:t>Global Report on Women in Tourism – Second Edition</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UNWTO, Madrid, DOI: </a:t>
            </a:r>
            <a:r>
              <a:rPr lang="en-US" sz="1200" u="sng"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11"/>
              </a:rPr>
              <a:t>https://doi.org/10.18111/9789284420384</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US" sz="1200" dirty="0">
                <a:effectLst/>
                <a:latin typeface="Calibri Light" panose="020F0302020204030204" pitchFamily="34" charset="0"/>
                <a:ea typeface="Calibri" panose="020F0502020204030204" pitchFamily="34" charset="0"/>
                <a:cs typeface="Times New Roman" panose="02020603050405020304" pitchFamily="18" charset="0"/>
              </a:rPr>
              <a:t>World Tourism Organization (2022a), </a:t>
            </a:r>
            <a:r>
              <a:rPr lang="en-US" sz="1200" i="1" dirty="0">
                <a:effectLst/>
                <a:latin typeface="Calibri Light" panose="020F0302020204030204" pitchFamily="34" charset="0"/>
                <a:ea typeface="Calibri" panose="020F0502020204030204" pitchFamily="34" charset="0"/>
                <a:cs typeface="Times New Roman" panose="02020603050405020304" pitchFamily="18" charset="0"/>
              </a:rPr>
              <a:t>Baseline Report on Climate Action in Tourism</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UNWTO, Madrid, DOI: </a:t>
            </a:r>
            <a:r>
              <a:rPr lang="en-US" sz="1200" u="sng"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12"/>
              </a:rPr>
              <a:t>https://doi.org/10.18111/9789284423965</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US" sz="1200" dirty="0">
                <a:effectLst/>
                <a:latin typeface="Calibri Light" panose="020F0302020204030204" pitchFamily="34" charset="0"/>
                <a:ea typeface="Calibri" panose="020F0502020204030204" pitchFamily="34" charset="0"/>
                <a:cs typeface="Times New Roman" panose="02020603050405020304" pitchFamily="18" charset="0"/>
              </a:rPr>
              <a:t>World Tourism Organization (2022b). </a:t>
            </a:r>
            <a:r>
              <a:rPr lang="en-US" sz="1200" i="1" dirty="0">
                <a:effectLst/>
                <a:latin typeface="Calibri Light" panose="020F0302020204030204" pitchFamily="34" charset="0"/>
                <a:ea typeface="Calibri" panose="020F0502020204030204" pitchFamily="34" charset="0"/>
                <a:cs typeface="Times New Roman" panose="02020603050405020304" pitchFamily="18" charset="0"/>
              </a:rPr>
              <a:t>Glasgow Declaration on Climate Action in Tourism Surpasses 500 Signatories</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Retrieved from: </a:t>
            </a:r>
            <a:r>
              <a:rPr lang="en-US" sz="1200" u="sng"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13"/>
              </a:rPr>
              <a:t>https://www.unwto.org/news/glasgow-declaration-on-climate-action-in-tourism-surpasses-500-signatories</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US" sz="1200" dirty="0">
                <a:effectLst/>
                <a:latin typeface="Calibri Light" panose="020F0302020204030204" pitchFamily="34" charset="0"/>
                <a:ea typeface="Calibri" panose="020F0502020204030204" pitchFamily="34" charset="0"/>
                <a:cs typeface="Times New Roman" panose="02020603050405020304" pitchFamily="18" charset="0"/>
              </a:rPr>
              <a:t>World Travel &amp; Tourism Council (2022). </a:t>
            </a:r>
            <a:r>
              <a:rPr lang="en-US" sz="1200" i="1" dirty="0">
                <a:effectLst/>
                <a:latin typeface="Calibri Light" panose="020F0302020204030204" pitchFamily="34" charset="0"/>
                <a:ea typeface="Calibri" panose="020F0502020204030204" pitchFamily="34" charset="0"/>
                <a:cs typeface="Times New Roman" panose="02020603050405020304" pitchFamily="18" charset="0"/>
              </a:rPr>
              <a:t>Travel &amp; Tourism. Economic Impact 2022</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Retrieved from: </a:t>
            </a:r>
            <a:r>
              <a:rPr lang="en-US" sz="1200" u="sng"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14"/>
              </a:rPr>
              <a:t>https://wttc.org/Portals/0/Documents/Reports/2022/EIR2022-Global%20Trends.pdf</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Slide Number Placeholder 4">
            <a:extLst>
              <a:ext uri="{FF2B5EF4-FFF2-40B4-BE49-F238E27FC236}">
                <a16:creationId xmlns:a16="http://schemas.microsoft.com/office/drawing/2014/main" id="{4ED6C0B8-8FF6-A404-3F6E-6125EEC5174B}"/>
              </a:ext>
            </a:extLst>
          </p:cNvPr>
          <p:cNvSpPr txBox="1">
            <a:spLocks/>
          </p:cNvSpPr>
          <p:nvPr/>
        </p:nvSpPr>
        <p:spPr>
          <a:xfrm>
            <a:off x="7180922" y="10425450"/>
            <a:ext cx="383229" cy="370938"/>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rgbClr val="000D41"/>
                </a:solidFill>
                <a:latin typeface="Calibri" panose="020F0502020204030204" pitchFamily="34" charset="0"/>
                <a:ea typeface="Noto Sans" panose="020B050204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C527BFA-2C0E-4CEC-B6A5-913A56FEF4B4}" type="slidenum">
              <a:rPr lang="fr-CA" smtClean="0"/>
              <a:pPr/>
              <a:t>22</a:t>
            </a:fld>
            <a:endParaRPr lang="fr-CA" dirty="0"/>
          </a:p>
        </p:txBody>
      </p:sp>
    </p:spTree>
    <p:extLst>
      <p:ext uri="{BB962C8B-B14F-4D97-AF65-F5344CB8AC3E}">
        <p14:creationId xmlns:p14="http://schemas.microsoft.com/office/powerpoint/2010/main" val="3809521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02A8C6-94A5-F14C-9DE1-D57DF18C8A09}"/>
              </a:ext>
            </a:extLst>
          </p:cNvPr>
          <p:cNvSpPr>
            <a:spLocks noGrp="1"/>
          </p:cNvSpPr>
          <p:nvPr>
            <p:ph type="body" sz="quarter" idx="43"/>
          </p:nvPr>
        </p:nvSpPr>
        <p:spPr>
          <a:prstGeom prst="rect">
            <a:avLst/>
          </a:prstGeom>
        </p:spPr>
        <p:txBody>
          <a:bodyPr/>
          <a:lstStyle/>
          <a:p>
            <a:r>
              <a:rPr lang="en-US" dirty="0"/>
              <a:t>UNAK – ICELAND</a:t>
            </a:r>
          </a:p>
        </p:txBody>
      </p:sp>
      <p:sp>
        <p:nvSpPr>
          <p:cNvPr id="3" name="Text Placeholder 2">
            <a:extLst>
              <a:ext uri="{FF2B5EF4-FFF2-40B4-BE49-F238E27FC236}">
                <a16:creationId xmlns:a16="http://schemas.microsoft.com/office/drawing/2014/main" id="{CBBA14A2-882E-0F32-88D3-661C1E83A7BE}"/>
              </a:ext>
            </a:extLst>
          </p:cNvPr>
          <p:cNvSpPr>
            <a:spLocks noGrp="1"/>
          </p:cNvSpPr>
          <p:nvPr>
            <p:ph type="body" sz="quarter" idx="50"/>
          </p:nvPr>
        </p:nvSpPr>
        <p:spPr/>
        <p:txBody>
          <a:bodyPr/>
          <a:lstStyle/>
          <a:p>
            <a:r>
              <a:rPr lang="en-US" dirty="0" err="1"/>
              <a:t>Transformia</a:t>
            </a:r>
            <a:r>
              <a:rPr lang="en-US" dirty="0"/>
              <a:t> – ICELAND </a:t>
            </a:r>
          </a:p>
          <a:p>
            <a:endParaRPr lang="en-US" dirty="0"/>
          </a:p>
        </p:txBody>
      </p:sp>
      <p:sp>
        <p:nvSpPr>
          <p:cNvPr id="4" name="Text Placeholder 3">
            <a:extLst>
              <a:ext uri="{FF2B5EF4-FFF2-40B4-BE49-F238E27FC236}">
                <a16:creationId xmlns:a16="http://schemas.microsoft.com/office/drawing/2014/main" id="{B51B9642-A8BC-679E-EF06-8A02E5D2D5EB}"/>
              </a:ext>
            </a:extLst>
          </p:cNvPr>
          <p:cNvSpPr>
            <a:spLocks noGrp="1"/>
          </p:cNvSpPr>
          <p:nvPr>
            <p:ph type="body" sz="quarter" idx="51"/>
          </p:nvPr>
        </p:nvSpPr>
        <p:spPr/>
        <p:txBody>
          <a:bodyPr/>
          <a:lstStyle/>
          <a:p>
            <a:r>
              <a:rPr lang="en-US" dirty="0"/>
              <a:t>Momentum – Ireland </a:t>
            </a:r>
          </a:p>
          <a:p>
            <a:endParaRPr lang="en-US" dirty="0"/>
          </a:p>
        </p:txBody>
      </p:sp>
      <p:sp>
        <p:nvSpPr>
          <p:cNvPr id="5" name="Text Placeholder 4">
            <a:extLst>
              <a:ext uri="{FF2B5EF4-FFF2-40B4-BE49-F238E27FC236}">
                <a16:creationId xmlns:a16="http://schemas.microsoft.com/office/drawing/2014/main" id="{973BFE2A-0340-6783-6391-9D7E205FF5D8}"/>
              </a:ext>
            </a:extLst>
          </p:cNvPr>
          <p:cNvSpPr>
            <a:spLocks noGrp="1"/>
          </p:cNvSpPr>
          <p:nvPr>
            <p:ph type="body" sz="quarter" idx="52"/>
          </p:nvPr>
        </p:nvSpPr>
        <p:spPr/>
        <p:txBody>
          <a:bodyPr/>
          <a:lstStyle/>
          <a:p>
            <a:r>
              <a:rPr lang="en-US" dirty="0"/>
              <a:t>EUEI - DENMARK</a:t>
            </a:r>
          </a:p>
          <a:p>
            <a:endParaRPr lang="en-US" dirty="0"/>
          </a:p>
        </p:txBody>
      </p:sp>
      <p:sp>
        <p:nvSpPr>
          <p:cNvPr id="7" name="Text Placeholder 6">
            <a:extLst>
              <a:ext uri="{FF2B5EF4-FFF2-40B4-BE49-F238E27FC236}">
                <a16:creationId xmlns:a16="http://schemas.microsoft.com/office/drawing/2014/main" id="{B17C69F8-00B0-7001-2A85-D20BF8554A03}"/>
              </a:ext>
            </a:extLst>
          </p:cNvPr>
          <p:cNvSpPr>
            <a:spLocks noGrp="1"/>
          </p:cNvSpPr>
          <p:nvPr>
            <p:ph type="body" sz="quarter" idx="53"/>
          </p:nvPr>
        </p:nvSpPr>
        <p:spPr/>
        <p:txBody>
          <a:bodyPr/>
          <a:lstStyle/>
          <a:p>
            <a:r>
              <a:rPr lang="en-US" dirty="0"/>
              <a:t>CDEA – SPAIN</a:t>
            </a:r>
          </a:p>
          <a:p>
            <a:endParaRPr lang="en-US" dirty="0"/>
          </a:p>
        </p:txBody>
      </p:sp>
      <p:sp>
        <p:nvSpPr>
          <p:cNvPr id="13" name="Text Placeholder 12">
            <a:extLst>
              <a:ext uri="{FF2B5EF4-FFF2-40B4-BE49-F238E27FC236}">
                <a16:creationId xmlns:a16="http://schemas.microsoft.com/office/drawing/2014/main" id="{E8C4550B-BD67-554F-863F-1760B77D1B7B}"/>
              </a:ext>
            </a:extLst>
          </p:cNvPr>
          <p:cNvSpPr>
            <a:spLocks noGrp="1"/>
          </p:cNvSpPr>
          <p:nvPr>
            <p:ph type="body" sz="quarter" idx="33"/>
          </p:nvPr>
        </p:nvSpPr>
        <p:spPr>
          <a:prstGeom prst="rect">
            <a:avLst/>
          </a:prstGeom>
        </p:spPr>
        <p:txBody>
          <a:bodyPr/>
          <a:lstStyle/>
          <a:p>
            <a:r>
              <a:rPr lang="es-ES" dirty="0"/>
              <a:t>Los socios de</a:t>
            </a:r>
            <a:r>
              <a:rPr lang="en-US" dirty="0"/>
              <a:t> </a:t>
            </a:r>
            <a:r>
              <a:rPr lang="en-US" dirty="0">
                <a:solidFill>
                  <a:srgbClr val="F15B2A"/>
                </a:solidFill>
              </a:rPr>
              <a:t>We Lead</a:t>
            </a:r>
            <a:endParaRPr lang="en-US" dirty="0"/>
          </a:p>
        </p:txBody>
      </p:sp>
      <p:sp>
        <p:nvSpPr>
          <p:cNvPr id="14" name="Text Placeholder 13">
            <a:extLst>
              <a:ext uri="{FF2B5EF4-FFF2-40B4-BE49-F238E27FC236}">
                <a16:creationId xmlns:a16="http://schemas.microsoft.com/office/drawing/2014/main" id="{3C7ACCAB-E0D5-8D45-A3A4-DE27B14D7154}"/>
              </a:ext>
            </a:extLst>
          </p:cNvPr>
          <p:cNvSpPr>
            <a:spLocks noGrp="1"/>
          </p:cNvSpPr>
          <p:nvPr>
            <p:ph type="body" sz="quarter" idx="34"/>
          </p:nvPr>
        </p:nvSpPr>
        <p:spPr>
          <a:xfrm>
            <a:off x="605877" y="1279572"/>
            <a:ext cx="6526988" cy="2015638"/>
          </a:xfrm>
          <a:prstGeom prst="rect">
            <a:avLst/>
          </a:prstGeom>
        </p:spPr>
        <p:txBody>
          <a:bodyPr/>
          <a:lstStyle/>
          <a:p>
            <a:r>
              <a:rPr lang="es-ES" sz="1600" dirty="0"/>
              <a:t>Nuestra asociación está motivada por el hecho de que la participación de las mujeres en la toma de decisiones es buena para el planeta: este informe de descubrimiento y la investigación muestran un claro vínculo entre el liderazgo de las mujeres y los resultados a favor del medio ambiente. Satisfaciendo las necesidades e invirtiendo en la capacitación de las mujeres y añadiendo el liderazgo en la acción por el clima, elevaremos la visibilidad, el liderazgo y el impacto colectivo de las mujeres en el turismo, lo que conducirá a un futuro más sostenible para EUROPA.</a:t>
            </a:r>
          </a:p>
          <a:p>
            <a:r>
              <a:rPr lang="es-ES" sz="1600" dirty="0"/>
              <a:t>Al compartir nuestras perspectivas y puntos fuertes únicos, los recursos de </a:t>
            </a:r>
            <a:r>
              <a:rPr lang="es-ES" sz="1600" dirty="0" err="1"/>
              <a:t>We</a:t>
            </a:r>
            <a:r>
              <a:rPr lang="es-ES" sz="1600" dirty="0"/>
              <a:t> Lead serán más receptivos y eficaces en diversos escenarios, en lugar de ser estrechos y prescriptivos.</a:t>
            </a:r>
            <a:endParaRPr lang="en-US" sz="1600" dirty="0"/>
          </a:p>
        </p:txBody>
      </p:sp>
      <p:sp>
        <p:nvSpPr>
          <p:cNvPr id="6" name="Slide Number Placeholder 4">
            <a:extLst>
              <a:ext uri="{FF2B5EF4-FFF2-40B4-BE49-F238E27FC236}">
                <a16:creationId xmlns:a16="http://schemas.microsoft.com/office/drawing/2014/main" id="{4ED6C0B8-8FF6-A404-3F6E-6125EEC5174B}"/>
              </a:ext>
            </a:extLst>
          </p:cNvPr>
          <p:cNvSpPr txBox="1">
            <a:spLocks/>
          </p:cNvSpPr>
          <p:nvPr/>
        </p:nvSpPr>
        <p:spPr>
          <a:xfrm>
            <a:off x="7180922" y="10425450"/>
            <a:ext cx="383229" cy="370938"/>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rgbClr val="000D41"/>
                </a:solidFill>
                <a:latin typeface="Calibri" panose="020F0502020204030204" pitchFamily="34" charset="0"/>
                <a:ea typeface="Noto Sans" panose="020B050204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C527BFA-2C0E-4CEC-B6A5-913A56FEF4B4}" type="slidenum">
              <a:rPr lang="fr-CA" smtClean="0"/>
              <a:pPr/>
              <a:t>23</a:t>
            </a:fld>
            <a:endParaRPr lang="fr-CA" dirty="0"/>
          </a:p>
        </p:txBody>
      </p:sp>
      <p:grpSp>
        <p:nvGrpSpPr>
          <p:cNvPr id="16" name="Group 15">
            <a:extLst>
              <a:ext uri="{FF2B5EF4-FFF2-40B4-BE49-F238E27FC236}">
                <a16:creationId xmlns:a16="http://schemas.microsoft.com/office/drawing/2014/main" id="{81F8307E-0E00-A170-996B-1C543E09B8C6}"/>
              </a:ext>
            </a:extLst>
          </p:cNvPr>
          <p:cNvGrpSpPr/>
          <p:nvPr/>
        </p:nvGrpSpPr>
        <p:grpSpPr>
          <a:xfrm>
            <a:off x="5053485" y="5132128"/>
            <a:ext cx="2319051" cy="643455"/>
            <a:chOff x="2619486" y="4425156"/>
            <a:chExt cx="3844814" cy="1066800"/>
          </a:xfrm>
        </p:grpSpPr>
        <p:pic>
          <p:nvPicPr>
            <p:cNvPr id="8" name="Picture 7">
              <a:extLst>
                <a:ext uri="{FF2B5EF4-FFF2-40B4-BE49-F238E27FC236}">
                  <a16:creationId xmlns:a16="http://schemas.microsoft.com/office/drawing/2014/main" id="{5559C437-B083-7401-6723-0C66787FBB5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56000" y="4425156"/>
              <a:ext cx="965202" cy="1028700"/>
            </a:xfrm>
            <a:prstGeom prst="rect">
              <a:avLst/>
            </a:prstGeom>
          </p:spPr>
        </p:pic>
        <p:pic>
          <p:nvPicPr>
            <p:cNvPr id="9" name="Picture 8">
              <a:extLst>
                <a:ext uri="{FF2B5EF4-FFF2-40B4-BE49-F238E27FC236}">
                  <a16:creationId xmlns:a16="http://schemas.microsoft.com/office/drawing/2014/main" id="{1A697B02-C260-BC00-8DDB-1ACCD0ED90C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19486" y="4463256"/>
              <a:ext cx="965201" cy="990600"/>
            </a:xfrm>
            <a:prstGeom prst="rect">
              <a:avLst/>
            </a:prstGeom>
          </p:spPr>
        </p:pic>
        <p:pic>
          <p:nvPicPr>
            <p:cNvPr id="10" name="Picture 9">
              <a:extLst>
                <a:ext uri="{FF2B5EF4-FFF2-40B4-BE49-F238E27FC236}">
                  <a16:creationId xmlns:a16="http://schemas.microsoft.com/office/drawing/2014/main" id="{109E1FCD-5CD7-64DB-A4D3-E1B1591A855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56015" y="4475955"/>
              <a:ext cx="965202" cy="923405"/>
            </a:xfrm>
            <a:prstGeom prst="rect">
              <a:avLst/>
            </a:prstGeom>
          </p:spPr>
        </p:pic>
        <p:pic>
          <p:nvPicPr>
            <p:cNvPr id="11" name="Picture 10">
              <a:extLst>
                <a:ext uri="{FF2B5EF4-FFF2-40B4-BE49-F238E27FC236}">
                  <a16:creationId xmlns:a16="http://schemas.microsoft.com/office/drawing/2014/main" id="{662208BC-C702-FE42-4E0D-421E6B19577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390930" y="4463256"/>
              <a:ext cx="1073370" cy="1028700"/>
            </a:xfrm>
            <a:prstGeom prst="rect">
              <a:avLst/>
            </a:prstGeom>
          </p:spPr>
        </p:pic>
      </p:grpSp>
      <p:pic>
        <p:nvPicPr>
          <p:cNvPr id="12" name="Picture 11">
            <a:hlinkClick r:id="rId6"/>
            <a:extLst>
              <a:ext uri="{FF2B5EF4-FFF2-40B4-BE49-F238E27FC236}">
                <a16:creationId xmlns:a16="http://schemas.microsoft.com/office/drawing/2014/main" id="{E7C971D1-D220-E757-1C4D-3B55D650E25D}"/>
              </a:ext>
            </a:extLst>
          </p:cNvPr>
          <p:cNvPicPr>
            <a:picLocks noChangeAspect="1"/>
          </p:cNvPicPr>
          <p:nvPr/>
        </p:nvPicPr>
        <p:blipFill>
          <a:blip r:embed="rId7" cstate="print"/>
          <a:stretch>
            <a:fillRect/>
          </a:stretch>
        </p:blipFill>
        <p:spPr>
          <a:xfrm>
            <a:off x="515712" y="6817538"/>
            <a:ext cx="1869245" cy="929666"/>
          </a:xfrm>
          <a:prstGeom prst="rect">
            <a:avLst/>
          </a:prstGeom>
        </p:spPr>
      </p:pic>
      <p:pic>
        <p:nvPicPr>
          <p:cNvPr id="15" name="Picture 14">
            <a:hlinkClick r:id="rId8"/>
            <a:extLst>
              <a:ext uri="{FF2B5EF4-FFF2-40B4-BE49-F238E27FC236}">
                <a16:creationId xmlns:a16="http://schemas.microsoft.com/office/drawing/2014/main" id="{EB09EE2C-36F3-3E67-B0A5-DD5C1A51F609}"/>
              </a:ext>
            </a:extLst>
          </p:cNvPr>
          <p:cNvPicPr>
            <a:picLocks noChangeAspect="1"/>
          </p:cNvPicPr>
          <p:nvPr/>
        </p:nvPicPr>
        <p:blipFill rotWithShape="1">
          <a:blip r:embed="rId9" cstate="print"/>
          <a:srcRect l="6522" t="21980" r="7229" b="10499"/>
          <a:stretch/>
        </p:blipFill>
        <p:spPr>
          <a:xfrm>
            <a:off x="2760855" y="6739421"/>
            <a:ext cx="2080601" cy="1085899"/>
          </a:xfrm>
          <a:prstGeom prst="rect">
            <a:avLst/>
          </a:prstGeom>
        </p:spPr>
      </p:pic>
      <p:pic>
        <p:nvPicPr>
          <p:cNvPr id="17" name="Picture 16">
            <a:hlinkClick r:id="rId10"/>
            <a:extLst>
              <a:ext uri="{FF2B5EF4-FFF2-40B4-BE49-F238E27FC236}">
                <a16:creationId xmlns:a16="http://schemas.microsoft.com/office/drawing/2014/main" id="{CAEE0FBA-7022-656A-A39F-788C3B7010E8}"/>
              </a:ext>
            </a:extLst>
          </p:cNvPr>
          <p:cNvPicPr>
            <a:picLocks noChangeAspect="1"/>
          </p:cNvPicPr>
          <p:nvPr/>
        </p:nvPicPr>
        <p:blipFill>
          <a:blip r:embed="rId11" cstate="print"/>
          <a:stretch>
            <a:fillRect/>
          </a:stretch>
        </p:blipFill>
        <p:spPr>
          <a:xfrm>
            <a:off x="2861978" y="8483121"/>
            <a:ext cx="2012788" cy="995778"/>
          </a:xfrm>
          <a:prstGeom prst="rect">
            <a:avLst/>
          </a:prstGeom>
        </p:spPr>
      </p:pic>
      <p:pic>
        <p:nvPicPr>
          <p:cNvPr id="18" name="Picture 17">
            <a:hlinkClick r:id="rId12"/>
            <a:extLst>
              <a:ext uri="{FF2B5EF4-FFF2-40B4-BE49-F238E27FC236}">
                <a16:creationId xmlns:a16="http://schemas.microsoft.com/office/drawing/2014/main" id="{74E09F60-F092-A511-13D7-3614182E9A86}"/>
              </a:ext>
            </a:extLst>
          </p:cNvPr>
          <p:cNvPicPr>
            <a:picLocks noChangeAspect="1"/>
          </p:cNvPicPr>
          <p:nvPr/>
        </p:nvPicPr>
        <p:blipFill>
          <a:blip r:embed="rId13" cstate="print"/>
          <a:stretch>
            <a:fillRect/>
          </a:stretch>
        </p:blipFill>
        <p:spPr>
          <a:xfrm>
            <a:off x="515712" y="8644480"/>
            <a:ext cx="2012789" cy="673059"/>
          </a:xfrm>
          <a:prstGeom prst="rect">
            <a:avLst/>
          </a:prstGeom>
        </p:spPr>
      </p:pic>
      <p:pic>
        <p:nvPicPr>
          <p:cNvPr id="19" name="Picture 18">
            <a:hlinkClick r:id="rId14"/>
            <a:extLst>
              <a:ext uri="{FF2B5EF4-FFF2-40B4-BE49-F238E27FC236}">
                <a16:creationId xmlns:a16="http://schemas.microsoft.com/office/drawing/2014/main" id="{A1B98872-C9EA-FDE4-6FEC-18420E2D075C}"/>
              </a:ext>
            </a:extLst>
          </p:cNvPr>
          <p:cNvPicPr>
            <a:picLocks noChangeAspect="1"/>
          </p:cNvPicPr>
          <p:nvPr/>
        </p:nvPicPr>
        <p:blipFill>
          <a:blip r:embed="rId15" cstate="print"/>
          <a:stretch>
            <a:fillRect/>
          </a:stretch>
        </p:blipFill>
        <p:spPr>
          <a:xfrm>
            <a:off x="5222910" y="8487615"/>
            <a:ext cx="1905000" cy="885825"/>
          </a:xfrm>
          <a:prstGeom prst="rect">
            <a:avLst/>
          </a:prstGeom>
        </p:spPr>
      </p:pic>
    </p:spTree>
    <p:extLst>
      <p:ext uri="{BB962C8B-B14F-4D97-AF65-F5344CB8AC3E}">
        <p14:creationId xmlns:p14="http://schemas.microsoft.com/office/powerpoint/2010/main" val="13901762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6634FEF-9709-C3D1-26CD-57FA3C6CC723}"/>
              </a:ext>
            </a:extLst>
          </p:cNvPr>
          <p:cNvSpPr>
            <a:spLocks noGrp="1"/>
          </p:cNvSpPr>
          <p:nvPr>
            <p:ph type="body" sz="quarter" idx="20"/>
          </p:nvPr>
        </p:nvSpPr>
        <p:spPr/>
        <p:txBody>
          <a:bodyPr/>
          <a:lstStyle/>
          <a:p>
            <a:r>
              <a:rPr lang="en-US" dirty="0">
                <a:hlinkClick r:id="rId2"/>
              </a:rPr>
              <a:t>www.</a:t>
            </a:r>
            <a:r>
              <a:rPr lang="en-US" b="1" dirty="0">
                <a:solidFill>
                  <a:srgbClr val="F15B2A"/>
                </a:solidFill>
                <a:hlinkClick r:id="rId2"/>
              </a:rPr>
              <a:t>weleadproject.</a:t>
            </a:r>
            <a:r>
              <a:rPr lang="en-US" dirty="0">
                <a:hlinkClick r:id="rId2"/>
              </a:rPr>
              <a:t>eu</a:t>
            </a:r>
            <a:endParaRPr lang="en-US" dirty="0"/>
          </a:p>
          <a:p>
            <a:endParaRPr lang="en-US" dirty="0"/>
          </a:p>
        </p:txBody>
      </p:sp>
      <p:sp>
        <p:nvSpPr>
          <p:cNvPr id="9" name="Text Placeholder 8">
            <a:extLst>
              <a:ext uri="{FF2B5EF4-FFF2-40B4-BE49-F238E27FC236}">
                <a16:creationId xmlns:a16="http://schemas.microsoft.com/office/drawing/2014/main" id="{8A268ADF-D313-2A2B-EFB4-AFEF0B1D817B}"/>
              </a:ext>
            </a:extLst>
          </p:cNvPr>
          <p:cNvSpPr>
            <a:spLocks noGrp="1"/>
          </p:cNvSpPr>
          <p:nvPr>
            <p:ph type="body" sz="quarter" idx="30"/>
          </p:nvPr>
        </p:nvSpPr>
        <p:spPr>
          <a:xfrm>
            <a:off x="526494" y="6676846"/>
            <a:ext cx="2406487" cy="941262"/>
          </a:xfrm>
        </p:spPr>
        <p:txBody>
          <a:bodyPr/>
          <a:lstStyle/>
          <a:p>
            <a:r>
              <a:rPr lang="en-US" dirty="0" err="1"/>
              <a:t>Sigue</a:t>
            </a:r>
            <a:r>
              <a:rPr lang="en-US" dirty="0"/>
              <a:t> </a:t>
            </a:r>
            <a:r>
              <a:rPr lang="en-US" dirty="0" err="1"/>
              <a:t>nuestro</a:t>
            </a:r>
            <a:r>
              <a:rPr lang="en-US" dirty="0"/>
              <a:t> </a:t>
            </a:r>
            <a:r>
              <a:rPr lang="en-US" dirty="0" err="1"/>
              <a:t>viaje</a:t>
            </a:r>
            <a:endParaRPr lang="en-US" dirty="0"/>
          </a:p>
        </p:txBody>
      </p:sp>
      <p:grpSp>
        <p:nvGrpSpPr>
          <p:cNvPr id="10" name="Graphic 3">
            <a:extLst>
              <a:ext uri="{FF2B5EF4-FFF2-40B4-BE49-F238E27FC236}">
                <a16:creationId xmlns:a16="http://schemas.microsoft.com/office/drawing/2014/main" id="{7E9FF450-EF56-8232-9C25-D9AC8A14B53A}"/>
              </a:ext>
            </a:extLst>
          </p:cNvPr>
          <p:cNvGrpSpPr/>
          <p:nvPr/>
        </p:nvGrpSpPr>
        <p:grpSpPr>
          <a:xfrm>
            <a:off x="1641834" y="7874004"/>
            <a:ext cx="280634" cy="280634"/>
            <a:chOff x="1950027" y="2499889"/>
            <a:chExt cx="850463" cy="850463"/>
          </a:xfrm>
        </p:grpSpPr>
        <p:sp>
          <p:nvSpPr>
            <p:cNvPr id="11" name="Freeform 10">
              <a:extLst>
                <a:ext uri="{FF2B5EF4-FFF2-40B4-BE49-F238E27FC236}">
                  <a16:creationId xmlns:a16="http://schemas.microsoft.com/office/drawing/2014/main" id="{8F084812-4FED-2B77-B2EB-81127F536760}"/>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5B2A"/>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12" name="Graphic 3">
              <a:extLst>
                <a:ext uri="{FF2B5EF4-FFF2-40B4-BE49-F238E27FC236}">
                  <a16:creationId xmlns:a16="http://schemas.microsoft.com/office/drawing/2014/main" id="{468FB5ED-8419-CE7D-80D3-CE8C255AF6B2}"/>
                </a:ext>
              </a:extLst>
            </p:cNvPr>
            <p:cNvGrpSpPr/>
            <p:nvPr/>
          </p:nvGrpSpPr>
          <p:grpSpPr>
            <a:xfrm>
              <a:off x="2107521" y="2657382"/>
              <a:ext cx="535476" cy="535477"/>
              <a:chOff x="2107521" y="2657382"/>
              <a:chExt cx="535476" cy="535477"/>
            </a:xfrm>
            <a:solidFill>
              <a:srgbClr val="FFFFFF"/>
            </a:solidFill>
          </p:grpSpPr>
          <p:sp>
            <p:nvSpPr>
              <p:cNvPr id="13" name="Freeform 12">
                <a:extLst>
                  <a:ext uri="{FF2B5EF4-FFF2-40B4-BE49-F238E27FC236}">
                    <a16:creationId xmlns:a16="http://schemas.microsoft.com/office/drawing/2014/main" id="{2D13A405-E3D7-6546-144A-A4137D5999A1}"/>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4" name="Freeform 13">
                <a:hlinkClick r:id="rId3"/>
                <a:extLst>
                  <a:ext uri="{FF2B5EF4-FFF2-40B4-BE49-F238E27FC236}">
                    <a16:creationId xmlns:a16="http://schemas.microsoft.com/office/drawing/2014/main" id="{8837675F-17B8-E1AA-628E-27CCD5DE751A}"/>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5" name="Freeform 14">
                <a:extLst>
                  <a:ext uri="{FF2B5EF4-FFF2-40B4-BE49-F238E27FC236}">
                    <a16:creationId xmlns:a16="http://schemas.microsoft.com/office/drawing/2014/main" id="{64833A54-B0CB-7488-C35E-2DE70FF393A7}"/>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22" name="Graphic 3">
            <a:extLst>
              <a:ext uri="{FF2B5EF4-FFF2-40B4-BE49-F238E27FC236}">
                <a16:creationId xmlns:a16="http://schemas.microsoft.com/office/drawing/2014/main" id="{9182793E-11C6-E4E6-B462-E3EEFE84BEF8}"/>
              </a:ext>
            </a:extLst>
          </p:cNvPr>
          <p:cNvGrpSpPr/>
          <p:nvPr/>
        </p:nvGrpSpPr>
        <p:grpSpPr>
          <a:xfrm>
            <a:off x="603696" y="7874004"/>
            <a:ext cx="280634" cy="280842"/>
            <a:chOff x="-1196056" y="2499889"/>
            <a:chExt cx="850463" cy="851093"/>
          </a:xfrm>
        </p:grpSpPr>
        <p:sp>
          <p:nvSpPr>
            <p:cNvPr id="23" name="Freeform 22">
              <a:extLst>
                <a:ext uri="{FF2B5EF4-FFF2-40B4-BE49-F238E27FC236}">
                  <a16:creationId xmlns:a16="http://schemas.microsoft.com/office/drawing/2014/main" id="{E0E078F5-FB7F-2C5E-4583-87FF29CA6D1D}"/>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15B2A"/>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4" name="Freeform 23">
              <a:hlinkClick r:id="rId4"/>
              <a:extLst>
                <a:ext uri="{FF2B5EF4-FFF2-40B4-BE49-F238E27FC236}">
                  <a16:creationId xmlns:a16="http://schemas.microsoft.com/office/drawing/2014/main" id="{18BBD308-617B-AE5E-D741-12AEFB1836A0}"/>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sp>
        <p:nvSpPr>
          <p:cNvPr id="25" name="Freeform 24">
            <a:extLst>
              <a:ext uri="{FF2B5EF4-FFF2-40B4-BE49-F238E27FC236}">
                <a16:creationId xmlns:a16="http://schemas.microsoft.com/office/drawing/2014/main" id="{D4F00D59-3E8B-7817-1989-F0AFCDB20197}"/>
              </a:ext>
            </a:extLst>
          </p:cNvPr>
          <p:cNvSpPr/>
          <p:nvPr/>
        </p:nvSpPr>
        <p:spPr>
          <a:xfrm>
            <a:off x="1130863" y="7874004"/>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5B2A"/>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26" name="Graphic 25" descr="World with solid fill">
            <a:hlinkClick r:id="rId2"/>
            <a:extLst>
              <a:ext uri="{FF2B5EF4-FFF2-40B4-BE49-F238E27FC236}">
                <a16:creationId xmlns:a16="http://schemas.microsoft.com/office/drawing/2014/main" id="{E63A1167-4D81-EFA8-CA3E-01D1B93721FF}"/>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43953" y="7882457"/>
            <a:ext cx="246077" cy="246077"/>
          </a:xfrm>
          <a:prstGeom prst="rect">
            <a:avLst/>
          </a:prstGeom>
        </p:spPr>
      </p:pic>
      <p:grpSp>
        <p:nvGrpSpPr>
          <p:cNvPr id="27" name="Group 26">
            <a:extLst>
              <a:ext uri="{FF2B5EF4-FFF2-40B4-BE49-F238E27FC236}">
                <a16:creationId xmlns:a16="http://schemas.microsoft.com/office/drawing/2014/main" id="{55FBBC9B-5DEA-32AD-9D7C-C87D425D8FEC}"/>
              </a:ext>
            </a:extLst>
          </p:cNvPr>
          <p:cNvGrpSpPr/>
          <p:nvPr/>
        </p:nvGrpSpPr>
        <p:grpSpPr>
          <a:xfrm>
            <a:off x="4413339" y="6991449"/>
            <a:ext cx="3250804" cy="3089957"/>
            <a:chOff x="4330511" y="1663200"/>
            <a:chExt cx="1799066" cy="1710050"/>
          </a:xfrm>
        </p:grpSpPr>
        <p:sp>
          <p:nvSpPr>
            <p:cNvPr id="28" name="Freeform 27">
              <a:extLst>
                <a:ext uri="{FF2B5EF4-FFF2-40B4-BE49-F238E27FC236}">
                  <a16:creationId xmlns:a16="http://schemas.microsoft.com/office/drawing/2014/main" id="{B8854C6C-A615-D45D-9D89-21BA603241DC}"/>
                </a:ext>
              </a:extLst>
            </p:cNvPr>
            <p:cNvSpPr/>
            <p:nvPr/>
          </p:nvSpPr>
          <p:spPr>
            <a:xfrm>
              <a:off x="4330511" y="1663200"/>
              <a:ext cx="1799066" cy="1710050"/>
            </a:xfrm>
            <a:custGeom>
              <a:avLst/>
              <a:gdLst>
                <a:gd name="connsiteX0" fmla="*/ 446797 w 446796"/>
                <a:gd name="connsiteY0" fmla="*/ 161149 h 424689"/>
                <a:gd name="connsiteX1" fmla="*/ 428762 w 446796"/>
                <a:gd name="connsiteY1" fmla="*/ 179766 h 424689"/>
                <a:gd name="connsiteX2" fmla="*/ 339170 w 446796"/>
                <a:gd name="connsiteY2" fmla="*/ 267031 h 424689"/>
                <a:gd name="connsiteX3" fmla="*/ 336261 w 446796"/>
                <a:gd name="connsiteY3" fmla="*/ 275757 h 424689"/>
                <a:gd name="connsiteX4" fmla="*/ 354878 w 446796"/>
                <a:gd name="connsiteY4" fmla="*/ 383384 h 424689"/>
                <a:gd name="connsiteX5" fmla="*/ 360695 w 446796"/>
                <a:gd name="connsiteY5" fmla="*/ 418290 h 424689"/>
                <a:gd name="connsiteX6" fmla="*/ 361277 w 446796"/>
                <a:gd name="connsiteY6" fmla="*/ 424690 h 424689"/>
                <a:gd name="connsiteX7" fmla="*/ 247832 w 446796"/>
                <a:gd name="connsiteY7" fmla="*/ 364768 h 424689"/>
                <a:gd name="connsiteX8" fmla="*/ 251905 w 446796"/>
                <a:gd name="connsiteY8" fmla="*/ 360114 h 424689"/>
                <a:gd name="connsiteX9" fmla="*/ 301355 w 446796"/>
                <a:gd name="connsiteY9" fmla="*/ 293792 h 424689"/>
                <a:gd name="connsiteX10" fmla="*/ 317063 w 446796"/>
                <a:gd name="connsiteY10" fmla="*/ 253650 h 424689"/>
                <a:gd name="connsiteX11" fmla="*/ 318226 w 446796"/>
                <a:gd name="connsiteY11" fmla="*/ 227471 h 424689"/>
                <a:gd name="connsiteX12" fmla="*/ 301355 w 446796"/>
                <a:gd name="connsiteY12" fmla="*/ 200709 h 424689"/>
                <a:gd name="connsiteX13" fmla="*/ 275176 w 446796"/>
                <a:gd name="connsiteY13" fmla="*/ 185584 h 424689"/>
                <a:gd name="connsiteX14" fmla="*/ 258886 w 446796"/>
                <a:gd name="connsiteY14" fmla="*/ 176857 h 424689"/>
                <a:gd name="connsiteX15" fmla="*/ 252487 w 446796"/>
                <a:gd name="connsiteY15" fmla="*/ 171621 h 424689"/>
                <a:gd name="connsiteX16" fmla="*/ 253068 w 446796"/>
                <a:gd name="connsiteY16" fmla="*/ 159986 h 424689"/>
                <a:gd name="connsiteX17" fmla="*/ 258886 w 446796"/>
                <a:gd name="connsiteY17" fmla="*/ 155913 h 424689"/>
                <a:gd name="connsiteX18" fmla="*/ 304846 w 446796"/>
                <a:gd name="connsiteY18" fmla="*/ 140788 h 424689"/>
                <a:gd name="connsiteX19" fmla="*/ 324044 w 446796"/>
                <a:gd name="connsiteY19" fmla="*/ 141951 h 424689"/>
                <a:gd name="connsiteX20" fmla="*/ 398510 w 446796"/>
                <a:gd name="connsiteY20" fmla="*/ 153005 h 424689"/>
                <a:gd name="connsiteX21" fmla="*/ 446797 w 446796"/>
                <a:gd name="connsiteY21" fmla="*/ 161149 h 424689"/>
                <a:gd name="connsiteX22" fmla="*/ 239106 w 446796"/>
                <a:gd name="connsiteY22" fmla="*/ 215254 h 424689"/>
                <a:gd name="connsiteX23" fmla="*/ 223398 w 446796"/>
                <a:gd name="connsiteY23" fmla="*/ 202455 h 424689"/>
                <a:gd name="connsiteX24" fmla="*/ 209436 w 446796"/>
                <a:gd name="connsiteY24" fmla="*/ 186747 h 424689"/>
                <a:gd name="connsiteX25" fmla="*/ 214090 w 446796"/>
                <a:gd name="connsiteY25" fmla="*/ 161731 h 424689"/>
                <a:gd name="connsiteX26" fmla="*/ 229216 w 446796"/>
                <a:gd name="connsiteY26" fmla="*/ 153005 h 424689"/>
                <a:gd name="connsiteX27" fmla="*/ 270521 w 446796"/>
                <a:gd name="connsiteY27" fmla="*/ 141951 h 424689"/>
                <a:gd name="connsiteX28" fmla="*/ 290302 w 446796"/>
                <a:gd name="connsiteY28" fmla="*/ 137297 h 424689"/>
                <a:gd name="connsiteX29" fmla="*/ 280994 w 446796"/>
                <a:gd name="connsiteY29" fmla="*/ 119262 h 424689"/>
                <a:gd name="connsiteX30" fmla="*/ 251323 w 446796"/>
                <a:gd name="connsiteY30" fmla="*/ 58758 h 424689"/>
                <a:gd name="connsiteX31" fmla="*/ 242015 w 446796"/>
                <a:gd name="connsiteY31" fmla="*/ 39560 h 424689"/>
                <a:gd name="connsiteX32" fmla="*/ 232125 w 446796"/>
                <a:gd name="connsiteY32" fmla="*/ 19780 h 424689"/>
                <a:gd name="connsiteX33" fmla="*/ 222235 w 446796"/>
                <a:gd name="connsiteY33" fmla="*/ 0 h 424689"/>
                <a:gd name="connsiteX34" fmla="*/ 219908 w 446796"/>
                <a:gd name="connsiteY34" fmla="*/ 2909 h 424689"/>
                <a:gd name="connsiteX35" fmla="*/ 187911 w 446796"/>
                <a:gd name="connsiteY35" fmla="*/ 67485 h 424689"/>
                <a:gd name="connsiteX36" fmla="*/ 155331 w 446796"/>
                <a:gd name="connsiteY36" fmla="*/ 133806 h 424689"/>
                <a:gd name="connsiteX37" fmla="*/ 147769 w 446796"/>
                <a:gd name="connsiteY37" fmla="*/ 139624 h 424689"/>
                <a:gd name="connsiteX38" fmla="*/ 137878 w 446796"/>
                <a:gd name="connsiteY38" fmla="*/ 140788 h 424689"/>
                <a:gd name="connsiteX39" fmla="*/ 72721 w 446796"/>
                <a:gd name="connsiteY39" fmla="*/ 150096 h 424689"/>
                <a:gd name="connsiteX40" fmla="*/ 22689 w 446796"/>
                <a:gd name="connsiteY40" fmla="*/ 157077 h 424689"/>
                <a:gd name="connsiteX41" fmla="*/ 0 w 446796"/>
                <a:gd name="connsiteY41" fmla="*/ 160568 h 424689"/>
                <a:gd name="connsiteX42" fmla="*/ 1746 w 446796"/>
                <a:gd name="connsiteY42" fmla="*/ 162895 h 424689"/>
                <a:gd name="connsiteX43" fmla="*/ 16290 w 446796"/>
                <a:gd name="connsiteY43" fmla="*/ 176857 h 424689"/>
                <a:gd name="connsiteX44" fmla="*/ 79120 w 446796"/>
                <a:gd name="connsiteY44" fmla="*/ 238524 h 424689"/>
                <a:gd name="connsiteX45" fmla="*/ 106464 w 446796"/>
                <a:gd name="connsiteY45" fmla="*/ 265286 h 424689"/>
                <a:gd name="connsiteX46" fmla="*/ 109954 w 446796"/>
                <a:gd name="connsiteY46" fmla="*/ 274594 h 424689"/>
                <a:gd name="connsiteX47" fmla="*/ 98900 w 446796"/>
                <a:gd name="connsiteY47" fmla="*/ 338006 h 424689"/>
                <a:gd name="connsiteX48" fmla="*/ 98900 w 446796"/>
                <a:gd name="connsiteY48" fmla="*/ 343242 h 424689"/>
                <a:gd name="connsiteX49" fmla="*/ 104136 w 446796"/>
                <a:gd name="connsiteY49" fmla="*/ 339752 h 424689"/>
                <a:gd name="connsiteX50" fmla="*/ 121008 w 446796"/>
                <a:gd name="connsiteY50" fmla="*/ 327535 h 424689"/>
                <a:gd name="connsiteX51" fmla="*/ 182675 w 446796"/>
                <a:gd name="connsiteY51" fmla="*/ 285647 h 424689"/>
                <a:gd name="connsiteX52" fmla="*/ 226307 w 446796"/>
                <a:gd name="connsiteY52" fmla="*/ 251905 h 424689"/>
                <a:gd name="connsiteX53" fmla="*/ 239688 w 446796"/>
                <a:gd name="connsiteY53" fmla="*/ 236779 h 424689"/>
                <a:gd name="connsiteX54" fmla="*/ 244924 w 446796"/>
                <a:gd name="connsiteY54" fmla="*/ 227471 h 424689"/>
                <a:gd name="connsiteX55" fmla="*/ 239106 w 446796"/>
                <a:gd name="connsiteY55" fmla="*/ 215254 h 42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46796" h="424689">
                  <a:moveTo>
                    <a:pt x="446797" y="161149"/>
                  </a:moveTo>
                  <a:cubicBezTo>
                    <a:pt x="440397" y="167549"/>
                    <a:pt x="434579" y="173948"/>
                    <a:pt x="428762" y="179766"/>
                  </a:cubicBezTo>
                  <a:cubicBezTo>
                    <a:pt x="399092" y="208854"/>
                    <a:pt x="368840" y="237943"/>
                    <a:pt x="339170" y="267031"/>
                  </a:cubicBezTo>
                  <a:cubicBezTo>
                    <a:pt x="336843" y="269358"/>
                    <a:pt x="335679" y="271685"/>
                    <a:pt x="336261" y="275757"/>
                  </a:cubicBezTo>
                  <a:cubicBezTo>
                    <a:pt x="342661" y="311827"/>
                    <a:pt x="348478" y="347315"/>
                    <a:pt x="354878" y="383384"/>
                  </a:cubicBezTo>
                  <a:cubicBezTo>
                    <a:pt x="356623" y="395019"/>
                    <a:pt x="358950" y="406655"/>
                    <a:pt x="360695" y="418290"/>
                  </a:cubicBezTo>
                  <a:cubicBezTo>
                    <a:pt x="361277" y="420035"/>
                    <a:pt x="361277" y="421781"/>
                    <a:pt x="361277" y="424690"/>
                  </a:cubicBezTo>
                  <a:cubicBezTo>
                    <a:pt x="322880" y="404910"/>
                    <a:pt x="285647" y="385129"/>
                    <a:pt x="247832" y="364768"/>
                  </a:cubicBezTo>
                  <a:cubicBezTo>
                    <a:pt x="249578" y="363022"/>
                    <a:pt x="250741" y="361277"/>
                    <a:pt x="251905" y="360114"/>
                  </a:cubicBezTo>
                  <a:cubicBezTo>
                    <a:pt x="270521" y="339752"/>
                    <a:pt x="287974" y="318226"/>
                    <a:pt x="301355" y="293792"/>
                  </a:cubicBezTo>
                  <a:cubicBezTo>
                    <a:pt x="308336" y="280993"/>
                    <a:pt x="314154" y="268194"/>
                    <a:pt x="317063" y="253650"/>
                  </a:cubicBezTo>
                  <a:cubicBezTo>
                    <a:pt x="318808" y="244924"/>
                    <a:pt x="319390" y="236197"/>
                    <a:pt x="318226" y="227471"/>
                  </a:cubicBezTo>
                  <a:cubicBezTo>
                    <a:pt x="316481" y="216417"/>
                    <a:pt x="311245" y="207109"/>
                    <a:pt x="301355" y="200709"/>
                  </a:cubicBezTo>
                  <a:cubicBezTo>
                    <a:pt x="293210" y="195474"/>
                    <a:pt x="283902" y="190819"/>
                    <a:pt x="275176" y="185584"/>
                  </a:cubicBezTo>
                  <a:cubicBezTo>
                    <a:pt x="269940" y="182675"/>
                    <a:pt x="264122" y="179766"/>
                    <a:pt x="258886" y="176857"/>
                  </a:cubicBezTo>
                  <a:cubicBezTo>
                    <a:pt x="256559" y="175694"/>
                    <a:pt x="254232" y="173948"/>
                    <a:pt x="252487" y="171621"/>
                  </a:cubicBezTo>
                  <a:cubicBezTo>
                    <a:pt x="248414" y="167549"/>
                    <a:pt x="248414" y="164058"/>
                    <a:pt x="253068" y="159986"/>
                  </a:cubicBezTo>
                  <a:cubicBezTo>
                    <a:pt x="254814" y="158241"/>
                    <a:pt x="257141" y="157077"/>
                    <a:pt x="258886" y="155913"/>
                  </a:cubicBezTo>
                  <a:cubicBezTo>
                    <a:pt x="273430" y="148932"/>
                    <a:pt x="288556" y="144278"/>
                    <a:pt x="304846" y="140788"/>
                  </a:cubicBezTo>
                  <a:cubicBezTo>
                    <a:pt x="311245" y="139624"/>
                    <a:pt x="317644" y="141369"/>
                    <a:pt x="324044" y="141951"/>
                  </a:cubicBezTo>
                  <a:cubicBezTo>
                    <a:pt x="349060" y="145442"/>
                    <a:pt x="374076" y="148932"/>
                    <a:pt x="398510" y="153005"/>
                  </a:cubicBezTo>
                  <a:cubicBezTo>
                    <a:pt x="414800" y="156495"/>
                    <a:pt x="430507" y="158822"/>
                    <a:pt x="446797" y="161149"/>
                  </a:cubicBezTo>
                  <a:close/>
                  <a:moveTo>
                    <a:pt x="239106" y="215254"/>
                  </a:moveTo>
                  <a:cubicBezTo>
                    <a:pt x="233870" y="211181"/>
                    <a:pt x="228635" y="206527"/>
                    <a:pt x="223398" y="202455"/>
                  </a:cubicBezTo>
                  <a:cubicBezTo>
                    <a:pt x="216999" y="198382"/>
                    <a:pt x="212926" y="193146"/>
                    <a:pt x="209436" y="186747"/>
                  </a:cubicBezTo>
                  <a:cubicBezTo>
                    <a:pt x="204200" y="176857"/>
                    <a:pt x="205364" y="168712"/>
                    <a:pt x="214090" y="161731"/>
                  </a:cubicBezTo>
                  <a:cubicBezTo>
                    <a:pt x="218744" y="158241"/>
                    <a:pt x="223980" y="155332"/>
                    <a:pt x="229216" y="153005"/>
                  </a:cubicBezTo>
                  <a:cubicBezTo>
                    <a:pt x="242596" y="147187"/>
                    <a:pt x="256559" y="145442"/>
                    <a:pt x="270521" y="141951"/>
                  </a:cubicBezTo>
                  <a:cubicBezTo>
                    <a:pt x="276921" y="140206"/>
                    <a:pt x="283320" y="139042"/>
                    <a:pt x="290302" y="137297"/>
                  </a:cubicBezTo>
                  <a:cubicBezTo>
                    <a:pt x="288556" y="133806"/>
                    <a:pt x="285066" y="126825"/>
                    <a:pt x="280994" y="119262"/>
                  </a:cubicBezTo>
                  <a:cubicBezTo>
                    <a:pt x="279248" y="115190"/>
                    <a:pt x="254814" y="65740"/>
                    <a:pt x="251323" y="58758"/>
                  </a:cubicBezTo>
                  <a:cubicBezTo>
                    <a:pt x="248414" y="52359"/>
                    <a:pt x="244924" y="45960"/>
                    <a:pt x="242015" y="39560"/>
                  </a:cubicBezTo>
                  <a:cubicBezTo>
                    <a:pt x="238524" y="33161"/>
                    <a:pt x="235615" y="26179"/>
                    <a:pt x="232125" y="19780"/>
                  </a:cubicBezTo>
                  <a:cubicBezTo>
                    <a:pt x="229216" y="13381"/>
                    <a:pt x="225726" y="6981"/>
                    <a:pt x="222235" y="0"/>
                  </a:cubicBezTo>
                  <a:cubicBezTo>
                    <a:pt x="221071" y="1745"/>
                    <a:pt x="220490" y="2327"/>
                    <a:pt x="219908" y="2909"/>
                  </a:cubicBezTo>
                  <a:cubicBezTo>
                    <a:pt x="209436" y="24434"/>
                    <a:pt x="198964" y="45960"/>
                    <a:pt x="187911" y="67485"/>
                  </a:cubicBezTo>
                  <a:cubicBezTo>
                    <a:pt x="176857" y="89592"/>
                    <a:pt x="165803" y="111699"/>
                    <a:pt x="155331" y="133806"/>
                  </a:cubicBezTo>
                  <a:cubicBezTo>
                    <a:pt x="153586" y="137297"/>
                    <a:pt x="151259" y="139042"/>
                    <a:pt x="147769" y="139624"/>
                  </a:cubicBezTo>
                  <a:cubicBezTo>
                    <a:pt x="144278" y="140206"/>
                    <a:pt x="141370" y="140206"/>
                    <a:pt x="137878" y="140788"/>
                  </a:cubicBezTo>
                  <a:cubicBezTo>
                    <a:pt x="134970" y="141369"/>
                    <a:pt x="86683" y="148350"/>
                    <a:pt x="72721" y="150096"/>
                  </a:cubicBezTo>
                  <a:cubicBezTo>
                    <a:pt x="55849" y="152423"/>
                    <a:pt x="39560" y="154750"/>
                    <a:pt x="22689" y="157077"/>
                  </a:cubicBezTo>
                  <a:cubicBezTo>
                    <a:pt x="15126" y="158241"/>
                    <a:pt x="8145" y="159404"/>
                    <a:pt x="0" y="160568"/>
                  </a:cubicBezTo>
                  <a:cubicBezTo>
                    <a:pt x="582" y="161731"/>
                    <a:pt x="1163" y="162313"/>
                    <a:pt x="1746" y="162895"/>
                  </a:cubicBezTo>
                  <a:cubicBezTo>
                    <a:pt x="6399" y="167549"/>
                    <a:pt x="11054" y="172203"/>
                    <a:pt x="16290" y="176857"/>
                  </a:cubicBezTo>
                  <a:cubicBezTo>
                    <a:pt x="26179" y="186165"/>
                    <a:pt x="75048" y="234452"/>
                    <a:pt x="79120" y="238524"/>
                  </a:cubicBezTo>
                  <a:cubicBezTo>
                    <a:pt x="88428" y="247251"/>
                    <a:pt x="97155" y="256559"/>
                    <a:pt x="106464" y="265286"/>
                  </a:cubicBezTo>
                  <a:cubicBezTo>
                    <a:pt x="109372" y="267613"/>
                    <a:pt x="110536" y="270521"/>
                    <a:pt x="109954" y="274594"/>
                  </a:cubicBezTo>
                  <a:cubicBezTo>
                    <a:pt x="105881" y="295537"/>
                    <a:pt x="102391" y="316481"/>
                    <a:pt x="98900" y="338006"/>
                  </a:cubicBezTo>
                  <a:cubicBezTo>
                    <a:pt x="98900" y="339752"/>
                    <a:pt x="98900" y="340915"/>
                    <a:pt x="98900" y="343242"/>
                  </a:cubicBezTo>
                  <a:cubicBezTo>
                    <a:pt x="101228" y="341497"/>
                    <a:pt x="102391" y="340915"/>
                    <a:pt x="104136" y="339752"/>
                  </a:cubicBezTo>
                  <a:cubicBezTo>
                    <a:pt x="109954" y="335679"/>
                    <a:pt x="115190" y="331025"/>
                    <a:pt x="121008" y="327535"/>
                  </a:cubicBezTo>
                  <a:cubicBezTo>
                    <a:pt x="141370" y="313572"/>
                    <a:pt x="162313" y="299610"/>
                    <a:pt x="182675" y="285647"/>
                  </a:cubicBezTo>
                  <a:cubicBezTo>
                    <a:pt x="197801" y="275176"/>
                    <a:pt x="212926" y="264704"/>
                    <a:pt x="226307" y="251905"/>
                  </a:cubicBezTo>
                  <a:cubicBezTo>
                    <a:pt x="231543" y="247251"/>
                    <a:pt x="235615" y="242015"/>
                    <a:pt x="239688" y="236779"/>
                  </a:cubicBezTo>
                  <a:cubicBezTo>
                    <a:pt x="242015" y="233870"/>
                    <a:pt x="244342" y="232707"/>
                    <a:pt x="244924" y="227471"/>
                  </a:cubicBezTo>
                  <a:cubicBezTo>
                    <a:pt x="244924" y="219326"/>
                    <a:pt x="239106" y="215254"/>
                    <a:pt x="239106" y="215254"/>
                  </a:cubicBezTo>
                  <a:close/>
                </a:path>
              </a:pathLst>
            </a:custGeom>
            <a:gradFill>
              <a:gsLst>
                <a:gs pos="0">
                  <a:srgbClr val="41246C"/>
                </a:gs>
                <a:gs pos="27690">
                  <a:srgbClr val="982584"/>
                </a:gs>
                <a:gs pos="51940">
                  <a:srgbClr val="C6168B"/>
                </a:gs>
                <a:gs pos="68050">
                  <a:srgbClr val="E03658"/>
                </a:gs>
                <a:gs pos="99930">
                  <a:srgbClr val="EE4036"/>
                </a:gs>
              </a:gsLst>
              <a:lin ang="5400000" scaled="1"/>
            </a:gradFill>
            <a:ln w="5818"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3EDBCAC4-185C-FC20-8667-162BFA4A581E}"/>
                </a:ext>
              </a:extLst>
            </p:cNvPr>
            <p:cNvSpPr/>
            <p:nvPr/>
          </p:nvSpPr>
          <p:spPr>
            <a:xfrm>
              <a:off x="4571797" y="2105062"/>
              <a:ext cx="2339" cy="7904"/>
            </a:xfrm>
            <a:custGeom>
              <a:avLst/>
              <a:gdLst>
                <a:gd name="connsiteX0" fmla="*/ 582 w 581"/>
                <a:gd name="connsiteY0" fmla="*/ 218 h 1963"/>
                <a:gd name="connsiteX1" fmla="*/ 0 w 581"/>
                <a:gd name="connsiteY1" fmla="*/ 1963 h 1963"/>
                <a:gd name="connsiteX2" fmla="*/ 582 w 581"/>
                <a:gd name="connsiteY2" fmla="*/ 218 h 1963"/>
              </a:gdLst>
              <a:ahLst/>
              <a:cxnLst>
                <a:cxn ang="0">
                  <a:pos x="connsiteX0" y="connsiteY0"/>
                </a:cxn>
                <a:cxn ang="0">
                  <a:pos x="connsiteX1" y="connsiteY1"/>
                </a:cxn>
                <a:cxn ang="0">
                  <a:pos x="connsiteX2" y="connsiteY2"/>
                </a:cxn>
              </a:cxnLst>
              <a:rect l="l" t="t" r="r" b="b"/>
              <a:pathLst>
                <a:path w="581" h="1963">
                  <a:moveTo>
                    <a:pt x="582" y="218"/>
                  </a:moveTo>
                  <a:cubicBezTo>
                    <a:pt x="582" y="1382"/>
                    <a:pt x="582" y="1963"/>
                    <a:pt x="0" y="1963"/>
                  </a:cubicBezTo>
                  <a:cubicBezTo>
                    <a:pt x="582" y="218"/>
                    <a:pt x="582" y="-364"/>
                    <a:pt x="582" y="218"/>
                  </a:cubicBezTo>
                  <a:close/>
                </a:path>
              </a:pathLst>
            </a:custGeom>
            <a:solidFill>
              <a:srgbClr val="231F20"/>
            </a:solidFill>
            <a:ln w="5818"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FBE43A40-FE7B-88D1-17D0-7E5EA35EAD11}"/>
                </a:ext>
              </a:extLst>
            </p:cNvPr>
            <p:cNvSpPr/>
            <p:nvPr/>
          </p:nvSpPr>
          <p:spPr>
            <a:xfrm>
              <a:off x="5037959" y="1724106"/>
              <a:ext cx="484907" cy="452106"/>
            </a:xfrm>
            <a:custGeom>
              <a:avLst/>
              <a:gdLst>
                <a:gd name="connsiteX0" fmla="*/ 27925 w 120426"/>
                <a:gd name="connsiteY0" fmla="*/ 107627 h 112280"/>
                <a:gd name="connsiteX1" fmla="*/ 27925 w 120426"/>
                <a:gd name="connsiteY1" fmla="*/ 109372 h 112280"/>
                <a:gd name="connsiteX2" fmla="*/ 29088 w 120426"/>
                <a:gd name="connsiteY2" fmla="*/ 110536 h 112280"/>
                <a:gd name="connsiteX3" fmla="*/ 27343 w 120426"/>
                <a:gd name="connsiteY3" fmla="*/ 110536 h 112280"/>
                <a:gd name="connsiteX4" fmla="*/ 26762 w 120426"/>
                <a:gd name="connsiteY4" fmla="*/ 112281 h 112280"/>
                <a:gd name="connsiteX5" fmla="*/ 26179 w 120426"/>
                <a:gd name="connsiteY5" fmla="*/ 110536 h 112280"/>
                <a:gd name="connsiteX6" fmla="*/ 24435 w 120426"/>
                <a:gd name="connsiteY6" fmla="*/ 110536 h 112280"/>
                <a:gd name="connsiteX7" fmla="*/ 25598 w 120426"/>
                <a:gd name="connsiteY7" fmla="*/ 109372 h 112280"/>
                <a:gd name="connsiteX8" fmla="*/ 25016 w 120426"/>
                <a:gd name="connsiteY8" fmla="*/ 107627 h 112280"/>
                <a:gd name="connsiteX9" fmla="*/ 26762 w 120426"/>
                <a:gd name="connsiteY9" fmla="*/ 108209 h 112280"/>
                <a:gd name="connsiteX10" fmla="*/ 27925 w 120426"/>
                <a:gd name="connsiteY10" fmla="*/ 107627 h 112280"/>
                <a:gd name="connsiteX11" fmla="*/ 2909 w 120426"/>
                <a:gd name="connsiteY11" fmla="*/ 72721 h 112280"/>
                <a:gd name="connsiteX12" fmla="*/ 1164 w 120426"/>
                <a:gd name="connsiteY12" fmla="*/ 72721 h 112280"/>
                <a:gd name="connsiteX13" fmla="*/ 2327 w 120426"/>
                <a:gd name="connsiteY13" fmla="*/ 71557 h 112280"/>
                <a:gd name="connsiteX14" fmla="*/ 1746 w 120426"/>
                <a:gd name="connsiteY14" fmla="*/ 69812 h 112280"/>
                <a:gd name="connsiteX15" fmla="*/ 3491 w 120426"/>
                <a:gd name="connsiteY15" fmla="*/ 70394 h 112280"/>
                <a:gd name="connsiteX16" fmla="*/ 5236 w 120426"/>
                <a:gd name="connsiteY16" fmla="*/ 69230 h 112280"/>
                <a:gd name="connsiteX17" fmla="*/ 5236 w 120426"/>
                <a:gd name="connsiteY17" fmla="*/ 70975 h 112280"/>
                <a:gd name="connsiteX18" fmla="*/ 6400 w 120426"/>
                <a:gd name="connsiteY18" fmla="*/ 72139 h 112280"/>
                <a:gd name="connsiteX19" fmla="*/ 4654 w 120426"/>
                <a:gd name="connsiteY19" fmla="*/ 72721 h 112280"/>
                <a:gd name="connsiteX20" fmla="*/ 4073 w 120426"/>
                <a:gd name="connsiteY20" fmla="*/ 74466 h 112280"/>
                <a:gd name="connsiteX21" fmla="*/ 2909 w 120426"/>
                <a:gd name="connsiteY21" fmla="*/ 72721 h 112280"/>
                <a:gd name="connsiteX22" fmla="*/ 6400 w 120426"/>
                <a:gd name="connsiteY22" fmla="*/ 26761 h 112280"/>
                <a:gd name="connsiteX23" fmla="*/ 8145 w 120426"/>
                <a:gd name="connsiteY23" fmla="*/ 28507 h 112280"/>
                <a:gd name="connsiteX24" fmla="*/ 5236 w 120426"/>
                <a:gd name="connsiteY24" fmla="*/ 29088 h 112280"/>
                <a:gd name="connsiteX25" fmla="*/ 4073 w 120426"/>
                <a:gd name="connsiteY25" fmla="*/ 31415 h 112280"/>
                <a:gd name="connsiteX26" fmla="*/ 2909 w 120426"/>
                <a:gd name="connsiteY26" fmla="*/ 29088 h 112280"/>
                <a:gd name="connsiteX27" fmla="*/ 0 w 120426"/>
                <a:gd name="connsiteY27" fmla="*/ 28507 h 112280"/>
                <a:gd name="connsiteX28" fmla="*/ 1746 w 120426"/>
                <a:gd name="connsiteY28" fmla="*/ 26761 h 112280"/>
                <a:gd name="connsiteX29" fmla="*/ 1164 w 120426"/>
                <a:gd name="connsiteY29" fmla="*/ 24434 h 112280"/>
                <a:gd name="connsiteX30" fmla="*/ 3491 w 120426"/>
                <a:gd name="connsiteY30" fmla="*/ 25598 h 112280"/>
                <a:gd name="connsiteX31" fmla="*/ 5818 w 120426"/>
                <a:gd name="connsiteY31" fmla="*/ 24434 h 112280"/>
                <a:gd name="connsiteX32" fmla="*/ 6400 w 120426"/>
                <a:gd name="connsiteY32" fmla="*/ 26761 h 112280"/>
                <a:gd name="connsiteX33" fmla="*/ 67485 w 120426"/>
                <a:gd name="connsiteY33" fmla="*/ 68648 h 112280"/>
                <a:gd name="connsiteX34" fmla="*/ 64577 w 120426"/>
                <a:gd name="connsiteY34" fmla="*/ 68067 h 112280"/>
                <a:gd name="connsiteX35" fmla="*/ 66322 w 120426"/>
                <a:gd name="connsiteY35" fmla="*/ 66321 h 112280"/>
                <a:gd name="connsiteX36" fmla="*/ 65740 w 120426"/>
                <a:gd name="connsiteY36" fmla="*/ 63994 h 112280"/>
                <a:gd name="connsiteX37" fmla="*/ 68067 w 120426"/>
                <a:gd name="connsiteY37" fmla="*/ 65158 h 112280"/>
                <a:gd name="connsiteX38" fmla="*/ 70394 w 120426"/>
                <a:gd name="connsiteY38" fmla="*/ 63994 h 112280"/>
                <a:gd name="connsiteX39" fmla="*/ 69812 w 120426"/>
                <a:gd name="connsiteY39" fmla="*/ 66321 h 112280"/>
                <a:gd name="connsiteX40" fmla="*/ 71558 w 120426"/>
                <a:gd name="connsiteY40" fmla="*/ 68067 h 112280"/>
                <a:gd name="connsiteX41" fmla="*/ 68649 w 120426"/>
                <a:gd name="connsiteY41" fmla="*/ 68648 h 112280"/>
                <a:gd name="connsiteX42" fmla="*/ 67485 w 120426"/>
                <a:gd name="connsiteY42" fmla="*/ 70975 h 112280"/>
                <a:gd name="connsiteX43" fmla="*/ 67485 w 120426"/>
                <a:gd name="connsiteY43" fmla="*/ 68648 h 112280"/>
                <a:gd name="connsiteX44" fmla="*/ 77957 w 120426"/>
                <a:gd name="connsiteY44" fmla="*/ 2327 h 112280"/>
                <a:gd name="connsiteX45" fmla="*/ 77375 w 120426"/>
                <a:gd name="connsiteY45" fmla="*/ 582 h 112280"/>
                <a:gd name="connsiteX46" fmla="*/ 79121 w 120426"/>
                <a:gd name="connsiteY46" fmla="*/ 1164 h 112280"/>
                <a:gd name="connsiteX47" fmla="*/ 80866 w 120426"/>
                <a:gd name="connsiteY47" fmla="*/ 0 h 112280"/>
                <a:gd name="connsiteX48" fmla="*/ 80866 w 120426"/>
                <a:gd name="connsiteY48" fmla="*/ 1745 h 112280"/>
                <a:gd name="connsiteX49" fmla="*/ 82030 w 120426"/>
                <a:gd name="connsiteY49" fmla="*/ 2909 h 112280"/>
                <a:gd name="connsiteX50" fmla="*/ 80284 w 120426"/>
                <a:gd name="connsiteY50" fmla="*/ 3491 h 112280"/>
                <a:gd name="connsiteX51" fmla="*/ 79702 w 120426"/>
                <a:gd name="connsiteY51" fmla="*/ 5236 h 112280"/>
                <a:gd name="connsiteX52" fmla="*/ 78538 w 120426"/>
                <a:gd name="connsiteY52" fmla="*/ 3491 h 112280"/>
                <a:gd name="connsiteX53" fmla="*/ 76794 w 120426"/>
                <a:gd name="connsiteY53" fmla="*/ 3491 h 112280"/>
                <a:gd name="connsiteX54" fmla="*/ 77957 w 120426"/>
                <a:gd name="connsiteY54" fmla="*/ 2327 h 112280"/>
                <a:gd name="connsiteX55" fmla="*/ 119844 w 120426"/>
                <a:gd name="connsiteY55" fmla="*/ 83193 h 112280"/>
                <a:gd name="connsiteX56" fmla="*/ 119844 w 120426"/>
                <a:gd name="connsiteY56" fmla="*/ 83774 h 112280"/>
                <a:gd name="connsiteX57" fmla="*/ 120426 w 120426"/>
                <a:gd name="connsiteY57" fmla="*/ 84356 h 112280"/>
                <a:gd name="connsiteX58" fmla="*/ 119844 w 120426"/>
                <a:gd name="connsiteY58" fmla="*/ 84356 h 112280"/>
                <a:gd name="connsiteX59" fmla="*/ 119262 w 120426"/>
                <a:gd name="connsiteY59" fmla="*/ 84938 h 112280"/>
                <a:gd name="connsiteX60" fmla="*/ 118681 w 120426"/>
                <a:gd name="connsiteY60" fmla="*/ 84356 h 112280"/>
                <a:gd name="connsiteX61" fmla="*/ 118099 w 120426"/>
                <a:gd name="connsiteY61" fmla="*/ 84356 h 112280"/>
                <a:gd name="connsiteX62" fmla="*/ 118681 w 120426"/>
                <a:gd name="connsiteY62" fmla="*/ 83774 h 112280"/>
                <a:gd name="connsiteX63" fmla="*/ 118681 w 120426"/>
                <a:gd name="connsiteY63" fmla="*/ 83193 h 112280"/>
                <a:gd name="connsiteX64" fmla="*/ 119262 w 120426"/>
                <a:gd name="connsiteY64" fmla="*/ 83774 h 112280"/>
                <a:gd name="connsiteX65" fmla="*/ 119844 w 120426"/>
                <a:gd name="connsiteY65" fmla="*/ 83193 h 112280"/>
                <a:gd name="connsiteX66" fmla="*/ 94247 w 120426"/>
                <a:gd name="connsiteY66" fmla="*/ 33742 h 112280"/>
                <a:gd name="connsiteX67" fmla="*/ 93665 w 120426"/>
                <a:gd name="connsiteY67" fmla="*/ 31997 h 112280"/>
                <a:gd name="connsiteX68" fmla="*/ 95410 w 120426"/>
                <a:gd name="connsiteY68" fmla="*/ 32579 h 112280"/>
                <a:gd name="connsiteX69" fmla="*/ 96574 w 120426"/>
                <a:gd name="connsiteY69" fmla="*/ 31997 h 112280"/>
                <a:gd name="connsiteX70" fmla="*/ 96574 w 120426"/>
                <a:gd name="connsiteY70" fmla="*/ 33742 h 112280"/>
                <a:gd name="connsiteX71" fmla="*/ 97737 w 120426"/>
                <a:gd name="connsiteY71" fmla="*/ 34906 h 112280"/>
                <a:gd name="connsiteX72" fmla="*/ 95991 w 120426"/>
                <a:gd name="connsiteY72" fmla="*/ 34906 h 112280"/>
                <a:gd name="connsiteX73" fmla="*/ 95410 w 120426"/>
                <a:gd name="connsiteY73" fmla="*/ 36070 h 112280"/>
                <a:gd name="connsiteX74" fmla="*/ 94828 w 120426"/>
                <a:gd name="connsiteY74" fmla="*/ 34906 h 112280"/>
                <a:gd name="connsiteX75" fmla="*/ 93083 w 120426"/>
                <a:gd name="connsiteY75" fmla="*/ 34906 h 112280"/>
                <a:gd name="connsiteX76" fmla="*/ 94247 w 120426"/>
                <a:gd name="connsiteY76" fmla="*/ 33742 h 112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20426" h="112280">
                  <a:moveTo>
                    <a:pt x="27925" y="107627"/>
                  </a:moveTo>
                  <a:lnTo>
                    <a:pt x="27925" y="109372"/>
                  </a:lnTo>
                  <a:lnTo>
                    <a:pt x="29088" y="110536"/>
                  </a:lnTo>
                  <a:lnTo>
                    <a:pt x="27343" y="110536"/>
                  </a:lnTo>
                  <a:lnTo>
                    <a:pt x="26762" y="112281"/>
                  </a:lnTo>
                  <a:lnTo>
                    <a:pt x="26179" y="110536"/>
                  </a:lnTo>
                  <a:lnTo>
                    <a:pt x="24435" y="110536"/>
                  </a:lnTo>
                  <a:lnTo>
                    <a:pt x="25598" y="109372"/>
                  </a:lnTo>
                  <a:lnTo>
                    <a:pt x="25016" y="107627"/>
                  </a:lnTo>
                  <a:lnTo>
                    <a:pt x="26762" y="108209"/>
                  </a:lnTo>
                  <a:lnTo>
                    <a:pt x="27925" y="107627"/>
                  </a:lnTo>
                  <a:close/>
                  <a:moveTo>
                    <a:pt x="2909" y="72721"/>
                  </a:moveTo>
                  <a:lnTo>
                    <a:pt x="1164" y="72721"/>
                  </a:lnTo>
                  <a:lnTo>
                    <a:pt x="2327" y="71557"/>
                  </a:lnTo>
                  <a:lnTo>
                    <a:pt x="1746" y="69812"/>
                  </a:lnTo>
                  <a:lnTo>
                    <a:pt x="3491" y="70394"/>
                  </a:lnTo>
                  <a:lnTo>
                    <a:pt x="5236" y="69230"/>
                  </a:lnTo>
                  <a:lnTo>
                    <a:pt x="5236" y="70975"/>
                  </a:lnTo>
                  <a:lnTo>
                    <a:pt x="6400" y="72139"/>
                  </a:lnTo>
                  <a:lnTo>
                    <a:pt x="4654" y="72721"/>
                  </a:lnTo>
                  <a:lnTo>
                    <a:pt x="4073" y="74466"/>
                  </a:lnTo>
                  <a:lnTo>
                    <a:pt x="2909" y="72721"/>
                  </a:lnTo>
                  <a:close/>
                  <a:moveTo>
                    <a:pt x="6400" y="26761"/>
                  </a:moveTo>
                  <a:lnTo>
                    <a:pt x="8145" y="28507"/>
                  </a:lnTo>
                  <a:lnTo>
                    <a:pt x="5236" y="29088"/>
                  </a:lnTo>
                  <a:lnTo>
                    <a:pt x="4073" y="31415"/>
                  </a:lnTo>
                  <a:lnTo>
                    <a:pt x="2909" y="29088"/>
                  </a:lnTo>
                  <a:lnTo>
                    <a:pt x="0" y="28507"/>
                  </a:lnTo>
                  <a:lnTo>
                    <a:pt x="1746" y="26761"/>
                  </a:lnTo>
                  <a:lnTo>
                    <a:pt x="1164" y="24434"/>
                  </a:lnTo>
                  <a:lnTo>
                    <a:pt x="3491" y="25598"/>
                  </a:lnTo>
                  <a:lnTo>
                    <a:pt x="5818" y="24434"/>
                  </a:lnTo>
                  <a:lnTo>
                    <a:pt x="6400" y="26761"/>
                  </a:lnTo>
                  <a:close/>
                  <a:moveTo>
                    <a:pt x="67485" y="68648"/>
                  </a:moveTo>
                  <a:lnTo>
                    <a:pt x="64577" y="68067"/>
                  </a:lnTo>
                  <a:lnTo>
                    <a:pt x="66322" y="66321"/>
                  </a:lnTo>
                  <a:lnTo>
                    <a:pt x="65740" y="63994"/>
                  </a:lnTo>
                  <a:lnTo>
                    <a:pt x="68067" y="65158"/>
                  </a:lnTo>
                  <a:lnTo>
                    <a:pt x="70394" y="63994"/>
                  </a:lnTo>
                  <a:lnTo>
                    <a:pt x="69812" y="66321"/>
                  </a:lnTo>
                  <a:lnTo>
                    <a:pt x="71558" y="68067"/>
                  </a:lnTo>
                  <a:lnTo>
                    <a:pt x="68649" y="68648"/>
                  </a:lnTo>
                  <a:lnTo>
                    <a:pt x="67485" y="70975"/>
                  </a:lnTo>
                  <a:lnTo>
                    <a:pt x="67485" y="68648"/>
                  </a:lnTo>
                  <a:close/>
                  <a:moveTo>
                    <a:pt x="77957" y="2327"/>
                  </a:moveTo>
                  <a:lnTo>
                    <a:pt x="77375" y="582"/>
                  </a:lnTo>
                  <a:lnTo>
                    <a:pt x="79121" y="1164"/>
                  </a:lnTo>
                  <a:lnTo>
                    <a:pt x="80866" y="0"/>
                  </a:lnTo>
                  <a:lnTo>
                    <a:pt x="80866" y="1745"/>
                  </a:lnTo>
                  <a:lnTo>
                    <a:pt x="82030" y="2909"/>
                  </a:lnTo>
                  <a:lnTo>
                    <a:pt x="80284" y="3491"/>
                  </a:lnTo>
                  <a:lnTo>
                    <a:pt x="79702" y="5236"/>
                  </a:lnTo>
                  <a:lnTo>
                    <a:pt x="78538" y="3491"/>
                  </a:lnTo>
                  <a:lnTo>
                    <a:pt x="76794" y="3491"/>
                  </a:lnTo>
                  <a:lnTo>
                    <a:pt x="77957" y="2327"/>
                  </a:lnTo>
                  <a:close/>
                  <a:moveTo>
                    <a:pt x="119844" y="83193"/>
                  </a:moveTo>
                  <a:lnTo>
                    <a:pt x="119844" y="83774"/>
                  </a:lnTo>
                  <a:lnTo>
                    <a:pt x="120426" y="84356"/>
                  </a:lnTo>
                  <a:lnTo>
                    <a:pt x="119844" y="84356"/>
                  </a:lnTo>
                  <a:lnTo>
                    <a:pt x="119262" y="84938"/>
                  </a:lnTo>
                  <a:lnTo>
                    <a:pt x="118681" y="84356"/>
                  </a:lnTo>
                  <a:lnTo>
                    <a:pt x="118099" y="84356"/>
                  </a:lnTo>
                  <a:lnTo>
                    <a:pt x="118681" y="83774"/>
                  </a:lnTo>
                  <a:lnTo>
                    <a:pt x="118681" y="83193"/>
                  </a:lnTo>
                  <a:lnTo>
                    <a:pt x="119262" y="83774"/>
                  </a:lnTo>
                  <a:lnTo>
                    <a:pt x="119844" y="83193"/>
                  </a:lnTo>
                  <a:close/>
                  <a:moveTo>
                    <a:pt x="94247" y="33742"/>
                  </a:moveTo>
                  <a:lnTo>
                    <a:pt x="93665" y="31997"/>
                  </a:lnTo>
                  <a:lnTo>
                    <a:pt x="95410" y="32579"/>
                  </a:lnTo>
                  <a:lnTo>
                    <a:pt x="96574" y="31997"/>
                  </a:lnTo>
                  <a:lnTo>
                    <a:pt x="96574" y="33742"/>
                  </a:lnTo>
                  <a:lnTo>
                    <a:pt x="97737" y="34906"/>
                  </a:lnTo>
                  <a:lnTo>
                    <a:pt x="95991" y="34906"/>
                  </a:lnTo>
                  <a:lnTo>
                    <a:pt x="95410" y="36070"/>
                  </a:lnTo>
                  <a:lnTo>
                    <a:pt x="94828" y="34906"/>
                  </a:lnTo>
                  <a:lnTo>
                    <a:pt x="93083" y="34906"/>
                  </a:lnTo>
                  <a:lnTo>
                    <a:pt x="94247" y="33742"/>
                  </a:lnTo>
                  <a:close/>
                </a:path>
              </a:pathLst>
            </a:custGeom>
            <a:solidFill>
              <a:srgbClr val="FFFFFF"/>
            </a:solidFill>
            <a:ln w="5818"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2BAE1642-7EE7-67C6-0A6C-CD8E2CD4BD29}"/>
                </a:ext>
              </a:extLst>
            </p:cNvPr>
            <p:cNvSpPr/>
            <p:nvPr/>
          </p:nvSpPr>
          <p:spPr>
            <a:xfrm>
              <a:off x="5312038" y="2143420"/>
              <a:ext cx="25766" cy="25766"/>
            </a:xfrm>
            <a:custGeom>
              <a:avLst/>
              <a:gdLst>
                <a:gd name="connsiteX0" fmla="*/ 0 w 6399"/>
                <a:gd name="connsiteY0" fmla="*/ 2909 h 6399"/>
                <a:gd name="connsiteX1" fmla="*/ 1745 w 6399"/>
                <a:gd name="connsiteY1" fmla="*/ 4072 h 6399"/>
                <a:gd name="connsiteX2" fmla="*/ 1745 w 6399"/>
                <a:gd name="connsiteY2" fmla="*/ 6399 h 6399"/>
                <a:gd name="connsiteX3" fmla="*/ 4072 w 6399"/>
                <a:gd name="connsiteY3" fmla="*/ 5236 h 6399"/>
                <a:gd name="connsiteX4" fmla="*/ 6399 w 6399"/>
                <a:gd name="connsiteY4" fmla="*/ 5818 h 6399"/>
                <a:gd name="connsiteX5" fmla="*/ 5236 w 6399"/>
                <a:gd name="connsiteY5" fmla="*/ 3491 h 6399"/>
                <a:gd name="connsiteX6" fmla="*/ 6399 w 6399"/>
                <a:gd name="connsiteY6" fmla="*/ 1745 h 6399"/>
                <a:gd name="connsiteX7" fmla="*/ 4072 w 6399"/>
                <a:gd name="connsiteY7" fmla="*/ 1745 h 6399"/>
                <a:gd name="connsiteX8" fmla="*/ 2909 w 6399"/>
                <a:gd name="connsiteY8" fmla="*/ 0 h 6399"/>
                <a:gd name="connsiteX9" fmla="*/ 2327 w 6399"/>
                <a:gd name="connsiteY9" fmla="*/ 2327 h 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99" h="6399">
                  <a:moveTo>
                    <a:pt x="0" y="2909"/>
                  </a:moveTo>
                  <a:lnTo>
                    <a:pt x="1745" y="4072"/>
                  </a:lnTo>
                  <a:lnTo>
                    <a:pt x="1745" y="6399"/>
                  </a:lnTo>
                  <a:lnTo>
                    <a:pt x="4072" y="5236"/>
                  </a:lnTo>
                  <a:lnTo>
                    <a:pt x="6399" y="5818"/>
                  </a:lnTo>
                  <a:lnTo>
                    <a:pt x="5236" y="3491"/>
                  </a:lnTo>
                  <a:lnTo>
                    <a:pt x="6399" y="1745"/>
                  </a:lnTo>
                  <a:lnTo>
                    <a:pt x="4072" y="1745"/>
                  </a:lnTo>
                  <a:lnTo>
                    <a:pt x="2909" y="0"/>
                  </a:lnTo>
                  <a:lnTo>
                    <a:pt x="2327" y="2327"/>
                  </a:lnTo>
                  <a:close/>
                </a:path>
              </a:pathLst>
            </a:custGeom>
            <a:solidFill>
              <a:srgbClr val="FFFFFF"/>
            </a:solidFill>
            <a:ln w="5818"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E6B13FB-14B5-3DBA-8E26-55CAA71FFABB}"/>
                </a:ext>
              </a:extLst>
            </p:cNvPr>
            <p:cNvSpPr/>
            <p:nvPr/>
          </p:nvSpPr>
          <p:spPr>
            <a:xfrm>
              <a:off x="5185542" y="2902404"/>
              <a:ext cx="260045" cy="58132"/>
            </a:xfrm>
            <a:custGeom>
              <a:avLst/>
              <a:gdLst>
                <a:gd name="connsiteX0" fmla="*/ 18035 w 64582"/>
                <a:gd name="connsiteY0" fmla="*/ 2909 h 14437"/>
                <a:gd name="connsiteX1" fmla="*/ 12799 w 64582"/>
                <a:gd name="connsiteY1" fmla="*/ 3491 h 14437"/>
                <a:gd name="connsiteX2" fmla="*/ 26179 w 64582"/>
                <a:gd name="connsiteY2" fmla="*/ 8145 h 14437"/>
                <a:gd name="connsiteX3" fmla="*/ 26179 w 64582"/>
                <a:gd name="connsiteY3" fmla="*/ 8145 h 14437"/>
                <a:gd name="connsiteX4" fmla="*/ 26179 w 64582"/>
                <a:gd name="connsiteY4" fmla="*/ 8145 h 14437"/>
                <a:gd name="connsiteX5" fmla="*/ 26761 w 64582"/>
                <a:gd name="connsiteY5" fmla="*/ 8145 h 14437"/>
                <a:gd name="connsiteX6" fmla="*/ 27343 w 64582"/>
                <a:gd name="connsiteY6" fmla="*/ 8726 h 14437"/>
                <a:gd name="connsiteX7" fmla="*/ 23852 w 64582"/>
                <a:gd name="connsiteY7" fmla="*/ 8726 h 14437"/>
                <a:gd name="connsiteX8" fmla="*/ 6399 w 64582"/>
                <a:gd name="connsiteY8" fmla="*/ 0 h 14437"/>
                <a:gd name="connsiteX9" fmla="*/ 0 w 64582"/>
                <a:gd name="connsiteY9" fmla="*/ 582 h 14437"/>
                <a:gd name="connsiteX10" fmla="*/ 64576 w 64582"/>
                <a:gd name="connsiteY10" fmla="*/ 13962 h 14437"/>
                <a:gd name="connsiteX11" fmla="*/ 18035 w 64582"/>
                <a:gd name="connsiteY11" fmla="*/ 2909 h 1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582" h="14437">
                  <a:moveTo>
                    <a:pt x="18035" y="2909"/>
                  </a:moveTo>
                  <a:lnTo>
                    <a:pt x="12799" y="3491"/>
                  </a:lnTo>
                  <a:cubicBezTo>
                    <a:pt x="12799" y="3491"/>
                    <a:pt x="19199" y="5818"/>
                    <a:pt x="26179" y="8145"/>
                  </a:cubicBezTo>
                  <a:lnTo>
                    <a:pt x="26179" y="8145"/>
                  </a:lnTo>
                  <a:lnTo>
                    <a:pt x="26179" y="8145"/>
                  </a:lnTo>
                  <a:cubicBezTo>
                    <a:pt x="26179" y="8145"/>
                    <a:pt x="26761" y="8145"/>
                    <a:pt x="26761" y="8145"/>
                  </a:cubicBezTo>
                  <a:cubicBezTo>
                    <a:pt x="27343" y="8145"/>
                    <a:pt x="27343" y="8726"/>
                    <a:pt x="27343" y="8726"/>
                  </a:cubicBezTo>
                  <a:cubicBezTo>
                    <a:pt x="27343" y="9308"/>
                    <a:pt x="25016" y="8726"/>
                    <a:pt x="23852" y="8726"/>
                  </a:cubicBezTo>
                  <a:cubicBezTo>
                    <a:pt x="18035" y="6981"/>
                    <a:pt x="11054" y="4654"/>
                    <a:pt x="6399" y="0"/>
                  </a:cubicBezTo>
                  <a:lnTo>
                    <a:pt x="0" y="582"/>
                  </a:lnTo>
                  <a:cubicBezTo>
                    <a:pt x="0" y="582"/>
                    <a:pt x="18616" y="17453"/>
                    <a:pt x="64576" y="13962"/>
                  </a:cubicBezTo>
                  <a:cubicBezTo>
                    <a:pt x="65158" y="14544"/>
                    <a:pt x="26761" y="8726"/>
                    <a:pt x="18035" y="2909"/>
                  </a:cubicBezTo>
                  <a:close/>
                </a:path>
              </a:pathLst>
            </a:custGeom>
            <a:solidFill>
              <a:srgbClr val="41246C"/>
            </a:solidFill>
            <a:ln w="5818"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191CEF58-D690-32D7-D717-2652562002E8}"/>
                </a:ext>
              </a:extLst>
            </p:cNvPr>
            <p:cNvSpPr/>
            <p:nvPr/>
          </p:nvSpPr>
          <p:spPr>
            <a:xfrm>
              <a:off x="5169146" y="2608616"/>
              <a:ext cx="110095" cy="315910"/>
            </a:xfrm>
            <a:custGeom>
              <a:avLst/>
              <a:gdLst>
                <a:gd name="connsiteX0" fmla="*/ 22107 w 27342"/>
                <a:gd name="connsiteY0" fmla="*/ 63654 h 78456"/>
                <a:gd name="connsiteX1" fmla="*/ 20943 w 27342"/>
                <a:gd name="connsiteY1" fmla="*/ 60163 h 78456"/>
                <a:gd name="connsiteX2" fmla="*/ 20362 w 27342"/>
                <a:gd name="connsiteY2" fmla="*/ 49691 h 78456"/>
                <a:gd name="connsiteX3" fmla="*/ 21525 w 27342"/>
                <a:gd name="connsiteY3" fmla="*/ 41546 h 78456"/>
                <a:gd name="connsiteX4" fmla="*/ 21525 w 27342"/>
                <a:gd name="connsiteY4" fmla="*/ 39801 h 78456"/>
                <a:gd name="connsiteX5" fmla="*/ 21525 w 27342"/>
                <a:gd name="connsiteY5" fmla="*/ 39801 h 78456"/>
                <a:gd name="connsiteX6" fmla="*/ 21525 w 27342"/>
                <a:gd name="connsiteY6" fmla="*/ 39801 h 78456"/>
                <a:gd name="connsiteX7" fmla="*/ 21525 w 27342"/>
                <a:gd name="connsiteY7" fmla="*/ 37474 h 78456"/>
                <a:gd name="connsiteX8" fmla="*/ 21525 w 27342"/>
                <a:gd name="connsiteY8" fmla="*/ 36310 h 78456"/>
                <a:gd name="connsiteX9" fmla="*/ 22107 w 27342"/>
                <a:gd name="connsiteY9" fmla="*/ 33402 h 78456"/>
                <a:gd name="connsiteX10" fmla="*/ 24434 w 27342"/>
                <a:gd name="connsiteY10" fmla="*/ 38638 h 78456"/>
                <a:gd name="connsiteX11" fmla="*/ 27343 w 27342"/>
                <a:gd name="connsiteY11" fmla="*/ 39219 h 78456"/>
                <a:gd name="connsiteX12" fmla="*/ 22688 w 27342"/>
                <a:gd name="connsiteY12" fmla="*/ 18858 h 78456"/>
                <a:gd name="connsiteX13" fmla="*/ 19779 w 27342"/>
                <a:gd name="connsiteY13" fmla="*/ 13622 h 78456"/>
                <a:gd name="connsiteX14" fmla="*/ 18035 w 27342"/>
                <a:gd name="connsiteY14" fmla="*/ 11876 h 78456"/>
                <a:gd name="connsiteX15" fmla="*/ 19779 w 27342"/>
                <a:gd name="connsiteY15" fmla="*/ 10713 h 78456"/>
                <a:gd name="connsiteX16" fmla="*/ 19779 w 27342"/>
                <a:gd name="connsiteY16" fmla="*/ 10713 h 78456"/>
                <a:gd name="connsiteX17" fmla="*/ 22107 w 27342"/>
                <a:gd name="connsiteY17" fmla="*/ 6640 h 78456"/>
                <a:gd name="connsiteX18" fmla="*/ 18616 w 27342"/>
                <a:gd name="connsiteY18" fmla="*/ 1986 h 78456"/>
                <a:gd name="connsiteX19" fmla="*/ 18616 w 27342"/>
                <a:gd name="connsiteY19" fmla="*/ 1986 h 78456"/>
                <a:gd name="connsiteX20" fmla="*/ 18616 w 27342"/>
                <a:gd name="connsiteY20" fmla="*/ 1986 h 78456"/>
                <a:gd name="connsiteX21" fmla="*/ 15707 w 27342"/>
                <a:gd name="connsiteY21" fmla="*/ 241 h 78456"/>
                <a:gd name="connsiteX22" fmla="*/ 11635 w 27342"/>
                <a:gd name="connsiteY22" fmla="*/ 823 h 78456"/>
                <a:gd name="connsiteX23" fmla="*/ 9308 w 27342"/>
                <a:gd name="connsiteY23" fmla="*/ 3150 h 78456"/>
                <a:gd name="connsiteX24" fmla="*/ 8726 w 27342"/>
                <a:gd name="connsiteY24" fmla="*/ 5477 h 78456"/>
                <a:gd name="connsiteX25" fmla="*/ 8144 w 27342"/>
                <a:gd name="connsiteY25" fmla="*/ 7804 h 78456"/>
                <a:gd name="connsiteX26" fmla="*/ 8144 w 27342"/>
                <a:gd name="connsiteY26" fmla="*/ 8386 h 78456"/>
                <a:gd name="connsiteX27" fmla="*/ 8726 w 27342"/>
                <a:gd name="connsiteY27" fmla="*/ 9549 h 78456"/>
                <a:gd name="connsiteX28" fmla="*/ 9890 w 27342"/>
                <a:gd name="connsiteY28" fmla="*/ 11295 h 78456"/>
                <a:gd name="connsiteX29" fmla="*/ 10471 w 27342"/>
                <a:gd name="connsiteY29" fmla="*/ 11876 h 78456"/>
                <a:gd name="connsiteX30" fmla="*/ 11053 w 27342"/>
                <a:gd name="connsiteY30" fmla="*/ 13622 h 78456"/>
                <a:gd name="connsiteX31" fmla="*/ 8726 w 27342"/>
                <a:gd name="connsiteY31" fmla="*/ 21766 h 78456"/>
                <a:gd name="connsiteX32" fmla="*/ 8144 w 27342"/>
                <a:gd name="connsiteY32" fmla="*/ 25839 h 78456"/>
                <a:gd name="connsiteX33" fmla="*/ 0 w 27342"/>
                <a:gd name="connsiteY33" fmla="*/ 46201 h 78456"/>
                <a:gd name="connsiteX34" fmla="*/ 3490 w 27342"/>
                <a:gd name="connsiteY34" fmla="*/ 45037 h 78456"/>
                <a:gd name="connsiteX35" fmla="*/ 4654 w 27342"/>
                <a:gd name="connsiteY35" fmla="*/ 43292 h 78456"/>
                <a:gd name="connsiteX36" fmla="*/ 8726 w 27342"/>
                <a:gd name="connsiteY36" fmla="*/ 38056 h 78456"/>
                <a:gd name="connsiteX37" fmla="*/ 8726 w 27342"/>
                <a:gd name="connsiteY37" fmla="*/ 53763 h 78456"/>
                <a:gd name="connsiteX38" fmla="*/ 7563 w 27342"/>
                <a:gd name="connsiteY38" fmla="*/ 60163 h 78456"/>
                <a:gd name="connsiteX39" fmla="*/ 6981 w 27342"/>
                <a:gd name="connsiteY39" fmla="*/ 63072 h 78456"/>
                <a:gd name="connsiteX40" fmla="*/ 5818 w 27342"/>
                <a:gd name="connsiteY40" fmla="*/ 71216 h 78456"/>
                <a:gd name="connsiteX41" fmla="*/ 2909 w 27342"/>
                <a:gd name="connsiteY41" fmla="*/ 74125 h 78456"/>
                <a:gd name="connsiteX42" fmla="*/ 5235 w 27342"/>
                <a:gd name="connsiteY42" fmla="*/ 74707 h 78456"/>
                <a:gd name="connsiteX43" fmla="*/ 5235 w 27342"/>
                <a:gd name="connsiteY43" fmla="*/ 74707 h 78456"/>
                <a:gd name="connsiteX44" fmla="*/ 5235 w 27342"/>
                <a:gd name="connsiteY44" fmla="*/ 74707 h 78456"/>
                <a:gd name="connsiteX45" fmla="*/ 7563 w 27342"/>
                <a:gd name="connsiteY45" fmla="*/ 75289 h 78456"/>
                <a:gd name="connsiteX46" fmla="*/ 7563 w 27342"/>
                <a:gd name="connsiteY46" fmla="*/ 75289 h 78456"/>
                <a:gd name="connsiteX47" fmla="*/ 7563 w 27342"/>
                <a:gd name="connsiteY47" fmla="*/ 75289 h 78456"/>
                <a:gd name="connsiteX48" fmla="*/ 9308 w 27342"/>
                <a:gd name="connsiteY48" fmla="*/ 75289 h 78456"/>
                <a:gd name="connsiteX49" fmla="*/ 13380 w 27342"/>
                <a:gd name="connsiteY49" fmla="*/ 61326 h 78456"/>
                <a:gd name="connsiteX50" fmla="*/ 15707 w 27342"/>
                <a:gd name="connsiteY50" fmla="*/ 70635 h 78456"/>
                <a:gd name="connsiteX51" fmla="*/ 15707 w 27342"/>
                <a:gd name="connsiteY51" fmla="*/ 71798 h 78456"/>
                <a:gd name="connsiteX52" fmla="*/ 16871 w 27342"/>
                <a:gd name="connsiteY52" fmla="*/ 75871 h 78456"/>
                <a:gd name="connsiteX53" fmla="*/ 14544 w 27342"/>
                <a:gd name="connsiteY53" fmla="*/ 76452 h 78456"/>
                <a:gd name="connsiteX54" fmla="*/ 18035 w 27342"/>
                <a:gd name="connsiteY54" fmla="*/ 78198 h 78456"/>
                <a:gd name="connsiteX55" fmla="*/ 20362 w 27342"/>
                <a:gd name="connsiteY55" fmla="*/ 78198 h 78456"/>
                <a:gd name="connsiteX56" fmla="*/ 23852 w 27342"/>
                <a:gd name="connsiteY56" fmla="*/ 78198 h 78456"/>
                <a:gd name="connsiteX57" fmla="*/ 24434 w 27342"/>
                <a:gd name="connsiteY57" fmla="*/ 78198 h 78456"/>
                <a:gd name="connsiteX58" fmla="*/ 22107 w 27342"/>
                <a:gd name="connsiteY58" fmla="*/ 63654 h 7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7342" h="78456">
                  <a:moveTo>
                    <a:pt x="22107" y="63654"/>
                  </a:moveTo>
                  <a:lnTo>
                    <a:pt x="20943" y="60163"/>
                  </a:lnTo>
                  <a:lnTo>
                    <a:pt x="20362" y="49691"/>
                  </a:lnTo>
                  <a:lnTo>
                    <a:pt x="21525" y="41546"/>
                  </a:lnTo>
                  <a:cubicBezTo>
                    <a:pt x="21525" y="40965"/>
                    <a:pt x="21525" y="40383"/>
                    <a:pt x="21525" y="39801"/>
                  </a:cubicBezTo>
                  <a:lnTo>
                    <a:pt x="21525" y="39801"/>
                  </a:lnTo>
                  <a:lnTo>
                    <a:pt x="21525" y="39801"/>
                  </a:lnTo>
                  <a:cubicBezTo>
                    <a:pt x="21525" y="39219"/>
                    <a:pt x="21525" y="38056"/>
                    <a:pt x="21525" y="37474"/>
                  </a:cubicBezTo>
                  <a:cubicBezTo>
                    <a:pt x="21525" y="36892"/>
                    <a:pt x="21525" y="36892"/>
                    <a:pt x="21525" y="36310"/>
                  </a:cubicBezTo>
                  <a:cubicBezTo>
                    <a:pt x="21525" y="35147"/>
                    <a:pt x="22107" y="33983"/>
                    <a:pt x="22107" y="33402"/>
                  </a:cubicBezTo>
                  <a:lnTo>
                    <a:pt x="24434" y="38638"/>
                  </a:lnTo>
                  <a:lnTo>
                    <a:pt x="27343" y="39219"/>
                  </a:lnTo>
                  <a:lnTo>
                    <a:pt x="22688" y="18858"/>
                  </a:lnTo>
                  <a:cubicBezTo>
                    <a:pt x="22688" y="16530"/>
                    <a:pt x="21525" y="14785"/>
                    <a:pt x="19779" y="13622"/>
                  </a:cubicBezTo>
                  <a:cubicBezTo>
                    <a:pt x="19198" y="13040"/>
                    <a:pt x="18616" y="12458"/>
                    <a:pt x="18035" y="11876"/>
                  </a:cubicBezTo>
                  <a:lnTo>
                    <a:pt x="19779" y="10713"/>
                  </a:lnTo>
                  <a:lnTo>
                    <a:pt x="19779" y="10713"/>
                  </a:lnTo>
                  <a:cubicBezTo>
                    <a:pt x="22107" y="10713"/>
                    <a:pt x="23271" y="8386"/>
                    <a:pt x="22107" y="6640"/>
                  </a:cubicBezTo>
                  <a:lnTo>
                    <a:pt x="18616" y="1986"/>
                  </a:lnTo>
                  <a:lnTo>
                    <a:pt x="18616" y="1986"/>
                  </a:lnTo>
                  <a:lnTo>
                    <a:pt x="18616" y="1986"/>
                  </a:lnTo>
                  <a:cubicBezTo>
                    <a:pt x="18035" y="823"/>
                    <a:pt x="16871" y="241"/>
                    <a:pt x="15707" y="241"/>
                  </a:cubicBezTo>
                  <a:cubicBezTo>
                    <a:pt x="13962" y="-341"/>
                    <a:pt x="12799" y="241"/>
                    <a:pt x="11635" y="823"/>
                  </a:cubicBezTo>
                  <a:cubicBezTo>
                    <a:pt x="10471" y="1405"/>
                    <a:pt x="9890" y="1986"/>
                    <a:pt x="9308" y="3150"/>
                  </a:cubicBezTo>
                  <a:cubicBezTo>
                    <a:pt x="9308" y="3732"/>
                    <a:pt x="9308" y="4895"/>
                    <a:pt x="8726" y="5477"/>
                  </a:cubicBezTo>
                  <a:cubicBezTo>
                    <a:pt x="8726" y="6059"/>
                    <a:pt x="8726" y="7222"/>
                    <a:pt x="8144" y="7804"/>
                  </a:cubicBezTo>
                  <a:cubicBezTo>
                    <a:pt x="8144" y="7804"/>
                    <a:pt x="8144" y="8386"/>
                    <a:pt x="8144" y="8386"/>
                  </a:cubicBezTo>
                  <a:cubicBezTo>
                    <a:pt x="8726" y="8967"/>
                    <a:pt x="8726" y="8967"/>
                    <a:pt x="8726" y="9549"/>
                  </a:cubicBezTo>
                  <a:cubicBezTo>
                    <a:pt x="8726" y="10713"/>
                    <a:pt x="8726" y="10713"/>
                    <a:pt x="9890" y="11295"/>
                  </a:cubicBezTo>
                  <a:cubicBezTo>
                    <a:pt x="9890" y="11295"/>
                    <a:pt x="10471" y="11295"/>
                    <a:pt x="10471" y="11876"/>
                  </a:cubicBezTo>
                  <a:cubicBezTo>
                    <a:pt x="11053" y="12458"/>
                    <a:pt x="11635" y="13040"/>
                    <a:pt x="11053" y="13622"/>
                  </a:cubicBezTo>
                  <a:cubicBezTo>
                    <a:pt x="9890" y="16530"/>
                    <a:pt x="9308" y="18858"/>
                    <a:pt x="8726" y="21766"/>
                  </a:cubicBezTo>
                  <a:cubicBezTo>
                    <a:pt x="8726" y="22930"/>
                    <a:pt x="8144" y="24675"/>
                    <a:pt x="8144" y="25839"/>
                  </a:cubicBezTo>
                  <a:lnTo>
                    <a:pt x="0" y="46201"/>
                  </a:lnTo>
                  <a:lnTo>
                    <a:pt x="3490" y="45037"/>
                  </a:lnTo>
                  <a:lnTo>
                    <a:pt x="4654" y="43292"/>
                  </a:lnTo>
                  <a:lnTo>
                    <a:pt x="8726" y="38056"/>
                  </a:lnTo>
                  <a:lnTo>
                    <a:pt x="8726" y="53763"/>
                  </a:lnTo>
                  <a:cubicBezTo>
                    <a:pt x="8726" y="53763"/>
                    <a:pt x="8144" y="56672"/>
                    <a:pt x="7563" y="60163"/>
                  </a:cubicBezTo>
                  <a:cubicBezTo>
                    <a:pt x="7563" y="61326"/>
                    <a:pt x="6981" y="61908"/>
                    <a:pt x="6981" y="63072"/>
                  </a:cubicBezTo>
                  <a:cubicBezTo>
                    <a:pt x="6399" y="65981"/>
                    <a:pt x="5818" y="68889"/>
                    <a:pt x="5818" y="71216"/>
                  </a:cubicBezTo>
                  <a:lnTo>
                    <a:pt x="2909" y="74125"/>
                  </a:lnTo>
                  <a:lnTo>
                    <a:pt x="5235" y="74707"/>
                  </a:lnTo>
                  <a:cubicBezTo>
                    <a:pt x="5235" y="74707"/>
                    <a:pt x="5235" y="74707"/>
                    <a:pt x="5235" y="74707"/>
                  </a:cubicBezTo>
                  <a:cubicBezTo>
                    <a:pt x="5235" y="74707"/>
                    <a:pt x="5235" y="74707"/>
                    <a:pt x="5235" y="74707"/>
                  </a:cubicBezTo>
                  <a:cubicBezTo>
                    <a:pt x="5818" y="74707"/>
                    <a:pt x="6981" y="75289"/>
                    <a:pt x="7563" y="75289"/>
                  </a:cubicBezTo>
                  <a:lnTo>
                    <a:pt x="7563" y="75289"/>
                  </a:lnTo>
                  <a:lnTo>
                    <a:pt x="7563" y="75289"/>
                  </a:lnTo>
                  <a:cubicBezTo>
                    <a:pt x="8144" y="75289"/>
                    <a:pt x="8726" y="75289"/>
                    <a:pt x="9308" y="75289"/>
                  </a:cubicBezTo>
                  <a:lnTo>
                    <a:pt x="13380" y="61326"/>
                  </a:lnTo>
                  <a:cubicBezTo>
                    <a:pt x="13380" y="61326"/>
                    <a:pt x="14544" y="65399"/>
                    <a:pt x="15707" y="70635"/>
                  </a:cubicBezTo>
                  <a:cubicBezTo>
                    <a:pt x="15707" y="71216"/>
                    <a:pt x="15707" y="71216"/>
                    <a:pt x="15707" y="71798"/>
                  </a:cubicBezTo>
                  <a:cubicBezTo>
                    <a:pt x="16289" y="73544"/>
                    <a:pt x="16289" y="74707"/>
                    <a:pt x="16871" y="75871"/>
                  </a:cubicBezTo>
                  <a:lnTo>
                    <a:pt x="14544" y="76452"/>
                  </a:lnTo>
                  <a:lnTo>
                    <a:pt x="18035" y="78198"/>
                  </a:lnTo>
                  <a:cubicBezTo>
                    <a:pt x="18616" y="78198"/>
                    <a:pt x="19198" y="78198"/>
                    <a:pt x="20362" y="78198"/>
                  </a:cubicBezTo>
                  <a:cubicBezTo>
                    <a:pt x="21525" y="78198"/>
                    <a:pt x="22688" y="78779"/>
                    <a:pt x="23852" y="78198"/>
                  </a:cubicBezTo>
                  <a:cubicBezTo>
                    <a:pt x="23852" y="78198"/>
                    <a:pt x="23852" y="78198"/>
                    <a:pt x="24434" y="78198"/>
                  </a:cubicBezTo>
                  <a:lnTo>
                    <a:pt x="22107" y="63654"/>
                  </a:lnTo>
                  <a:close/>
                </a:path>
              </a:pathLst>
            </a:custGeom>
            <a:solidFill>
              <a:srgbClr val="F6921E"/>
            </a:solidFill>
            <a:ln w="5818"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60674EC3-2F26-AD11-B88D-4AFCE21F87CE}"/>
                </a:ext>
              </a:extLst>
            </p:cNvPr>
            <p:cNvSpPr/>
            <p:nvPr/>
          </p:nvSpPr>
          <p:spPr>
            <a:xfrm>
              <a:off x="5075443" y="2942227"/>
              <a:ext cx="23423" cy="2339"/>
            </a:xfrm>
            <a:custGeom>
              <a:avLst/>
              <a:gdLst>
                <a:gd name="connsiteX0" fmla="*/ 0 w 5817"/>
                <a:gd name="connsiteY0" fmla="*/ 582 h 581"/>
                <a:gd name="connsiteX1" fmla="*/ 0 w 5817"/>
                <a:gd name="connsiteY1" fmla="*/ 0 h 581"/>
                <a:gd name="connsiteX2" fmla="*/ 0 w 5817"/>
                <a:gd name="connsiteY2" fmla="*/ 582 h 581"/>
              </a:gdLst>
              <a:ahLst/>
              <a:cxnLst>
                <a:cxn ang="0">
                  <a:pos x="connsiteX0" y="connsiteY0"/>
                </a:cxn>
                <a:cxn ang="0">
                  <a:pos x="connsiteX1" y="connsiteY1"/>
                </a:cxn>
                <a:cxn ang="0">
                  <a:pos x="connsiteX2" y="connsiteY2"/>
                </a:cxn>
              </a:cxnLst>
              <a:rect l="l" t="t" r="r" b="b"/>
              <a:pathLst>
                <a:path w="5817" h="581">
                  <a:moveTo>
                    <a:pt x="0" y="582"/>
                  </a:moveTo>
                  <a:lnTo>
                    <a:pt x="0" y="0"/>
                  </a:lnTo>
                  <a:lnTo>
                    <a:pt x="0" y="582"/>
                  </a:lnTo>
                  <a:close/>
                </a:path>
              </a:pathLst>
            </a:custGeom>
            <a:solidFill>
              <a:srgbClr val="FBAF19"/>
            </a:solidFill>
            <a:ln w="5818"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0A981D43-97B2-6013-4FB7-E4DB6BF2E472}"/>
                </a:ext>
              </a:extLst>
            </p:cNvPr>
            <p:cNvSpPr/>
            <p:nvPr/>
          </p:nvSpPr>
          <p:spPr>
            <a:xfrm>
              <a:off x="5002823" y="1810779"/>
              <a:ext cx="349037" cy="323267"/>
            </a:xfrm>
            <a:custGeom>
              <a:avLst/>
              <a:gdLst>
                <a:gd name="connsiteX0" fmla="*/ 19780 w 86683"/>
                <a:gd name="connsiteY0" fmla="*/ 77375 h 80283"/>
                <a:gd name="connsiteX1" fmla="*/ 19780 w 86683"/>
                <a:gd name="connsiteY1" fmla="*/ 78538 h 80283"/>
                <a:gd name="connsiteX2" fmla="*/ 20944 w 86683"/>
                <a:gd name="connsiteY2" fmla="*/ 79120 h 80283"/>
                <a:gd name="connsiteX3" fmla="*/ 19780 w 86683"/>
                <a:gd name="connsiteY3" fmla="*/ 79120 h 80283"/>
                <a:gd name="connsiteX4" fmla="*/ 19199 w 86683"/>
                <a:gd name="connsiteY4" fmla="*/ 80284 h 80283"/>
                <a:gd name="connsiteX5" fmla="*/ 18617 w 86683"/>
                <a:gd name="connsiteY5" fmla="*/ 79120 h 80283"/>
                <a:gd name="connsiteX6" fmla="*/ 17453 w 86683"/>
                <a:gd name="connsiteY6" fmla="*/ 79120 h 80283"/>
                <a:gd name="connsiteX7" fmla="*/ 18617 w 86683"/>
                <a:gd name="connsiteY7" fmla="*/ 78538 h 80283"/>
                <a:gd name="connsiteX8" fmla="*/ 18617 w 86683"/>
                <a:gd name="connsiteY8" fmla="*/ 77375 h 80283"/>
                <a:gd name="connsiteX9" fmla="*/ 19780 w 86683"/>
                <a:gd name="connsiteY9" fmla="*/ 77957 h 80283"/>
                <a:gd name="connsiteX10" fmla="*/ 19780 w 86683"/>
                <a:gd name="connsiteY10" fmla="*/ 77375 h 80283"/>
                <a:gd name="connsiteX11" fmla="*/ 1164 w 86683"/>
                <a:gd name="connsiteY11" fmla="*/ 52359 h 80283"/>
                <a:gd name="connsiteX12" fmla="*/ 0 w 86683"/>
                <a:gd name="connsiteY12" fmla="*/ 52359 h 80283"/>
                <a:gd name="connsiteX13" fmla="*/ 1164 w 86683"/>
                <a:gd name="connsiteY13" fmla="*/ 51195 h 80283"/>
                <a:gd name="connsiteX14" fmla="*/ 1164 w 86683"/>
                <a:gd name="connsiteY14" fmla="*/ 50032 h 80283"/>
                <a:gd name="connsiteX15" fmla="*/ 2327 w 86683"/>
                <a:gd name="connsiteY15" fmla="*/ 50614 h 80283"/>
                <a:gd name="connsiteX16" fmla="*/ 3491 w 86683"/>
                <a:gd name="connsiteY16" fmla="*/ 50032 h 80283"/>
                <a:gd name="connsiteX17" fmla="*/ 3491 w 86683"/>
                <a:gd name="connsiteY17" fmla="*/ 51195 h 80283"/>
                <a:gd name="connsiteX18" fmla="*/ 4654 w 86683"/>
                <a:gd name="connsiteY18" fmla="*/ 52359 h 80283"/>
                <a:gd name="connsiteX19" fmla="*/ 3491 w 86683"/>
                <a:gd name="connsiteY19" fmla="*/ 52359 h 80283"/>
                <a:gd name="connsiteX20" fmla="*/ 2909 w 86683"/>
                <a:gd name="connsiteY20" fmla="*/ 53522 h 80283"/>
                <a:gd name="connsiteX21" fmla="*/ 1164 w 86683"/>
                <a:gd name="connsiteY21" fmla="*/ 52359 h 80283"/>
                <a:gd name="connsiteX22" fmla="*/ 4073 w 86683"/>
                <a:gd name="connsiteY22" fmla="*/ 19198 h 80283"/>
                <a:gd name="connsiteX23" fmla="*/ 5818 w 86683"/>
                <a:gd name="connsiteY23" fmla="*/ 20362 h 80283"/>
                <a:gd name="connsiteX24" fmla="*/ 4073 w 86683"/>
                <a:gd name="connsiteY24" fmla="*/ 20944 h 80283"/>
                <a:gd name="connsiteX25" fmla="*/ 3491 w 86683"/>
                <a:gd name="connsiteY25" fmla="*/ 22689 h 80283"/>
                <a:gd name="connsiteX26" fmla="*/ 2327 w 86683"/>
                <a:gd name="connsiteY26" fmla="*/ 20944 h 80283"/>
                <a:gd name="connsiteX27" fmla="*/ 582 w 86683"/>
                <a:gd name="connsiteY27" fmla="*/ 20944 h 80283"/>
                <a:gd name="connsiteX28" fmla="*/ 1746 w 86683"/>
                <a:gd name="connsiteY28" fmla="*/ 19780 h 80283"/>
                <a:gd name="connsiteX29" fmla="*/ 1164 w 86683"/>
                <a:gd name="connsiteY29" fmla="*/ 18035 h 80283"/>
                <a:gd name="connsiteX30" fmla="*/ 2909 w 86683"/>
                <a:gd name="connsiteY30" fmla="*/ 18617 h 80283"/>
                <a:gd name="connsiteX31" fmla="*/ 4654 w 86683"/>
                <a:gd name="connsiteY31" fmla="*/ 17453 h 80283"/>
                <a:gd name="connsiteX32" fmla="*/ 4073 w 86683"/>
                <a:gd name="connsiteY32" fmla="*/ 19198 h 80283"/>
                <a:gd name="connsiteX33" fmla="*/ 47705 w 86683"/>
                <a:gd name="connsiteY33" fmla="*/ 49450 h 80283"/>
                <a:gd name="connsiteX34" fmla="*/ 45960 w 86683"/>
                <a:gd name="connsiteY34" fmla="*/ 49450 h 80283"/>
                <a:gd name="connsiteX35" fmla="*/ 47124 w 86683"/>
                <a:gd name="connsiteY35" fmla="*/ 48287 h 80283"/>
                <a:gd name="connsiteX36" fmla="*/ 46541 w 86683"/>
                <a:gd name="connsiteY36" fmla="*/ 46541 h 80283"/>
                <a:gd name="connsiteX37" fmla="*/ 48287 w 86683"/>
                <a:gd name="connsiteY37" fmla="*/ 47123 h 80283"/>
                <a:gd name="connsiteX38" fmla="*/ 50032 w 86683"/>
                <a:gd name="connsiteY38" fmla="*/ 45960 h 80283"/>
                <a:gd name="connsiteX39" fmla="*/ 50032 w 86683"/>
                <a:gd name="connsiteY39" fmla="*/ 47705 h 80283"/>
                <a:gd name="connsiteX40" fmla="*/ 51777 w 86683"/>
                <a:gd name="connsiteY40" fmla="*/ 48868 h 80283"/>
                <a:gd name="connsiteX41" fmla="*/ 50032 w 86683"/>
                <a:gd name="connsiteY41" fmla="*/ 49450 h 80283"/>
                <a:gd name="connsiteX42" fmla="*/ 49450 w 86683"/>
                <a:gd name="connsiteY42" fmla="*/ 51195 h 80283"/>
                <a:gd name="connsiteX43" fmla="*/ 47705 w 86683"/>
                <a:gd name="connsiteY43" fmla="*/ 49450 h 80283"/>
                <a:gd name="connsiteX44" fmla="*/ 55850 w 86683"/>
                <a:gd name="connsiteY44" fmla="*/ 1164 h 80283"/>
                <a:gd name="connsiteX45" fmla="*/ 55850 w 86683"/>
                <a:gd name="connsiteY45" fmla="*/ 0 h 80283"/>
                <a:gd name="connsiteX46" fmla="*/ 57013 w 86683"/>
                <a:gd name="connsiteY46" fmla="*/ 582 h 80283"/>
                <a:gd name="connsiteX47" fmla="*/ 58177 w 86683"/>
                <a:gd name="connsiteY47" fmla="*/ 0 h 80283"/>
                <a:gd name="connsiteX48" fmla="*/ 58177 w 86683"/>
                <a:gd name="connsiteY48" fmla="*/ 1164 h 80283"/>
                <a:gd name="connsiteX49" fmla="*/ 59341 w 86683"/>
                <a:gd name="connsiteY49" fmla="*/ 2327 h 80283"/>
                <a:gd name="connsiteX50" fmla="*/ 58177 w 86683"/>
                <a:gd name="connsiteY50" fmla="*/ 2327 h 80283"/>
                <a:gd name="connsiteX51" fmla="*/ 57595 w 86683"/>
                <a:gd name="connsiteY51" fmla="*/ 3491 h 80283"/>
                <a:gd name="connsiteX52" fmla="*/ 57013 w 86683"/>
                <a:gd name="connsiteY52" fmla="*/ 2327 h 80283"/>
                <a:gd name="connsiteX53" fmla="*/ 55850 w 86683"/>
                <a:gd name="connsiteY53" fmla="*/ 2327 h 80283"/>
                <a:gd name="connsiteX54" fmla="*/ 55850 w 86683"/>
                <a:gd name="connsiteY54" fmla="*/ 1164 h 80283"/>
                <a:gd name="connsiteX55" fmla="*/ 86102 w 86683"/>
                <a:gd name="connsiteY55" fmla="*/ 59922 h 80283"/>
                <a:gd name="connsiteX56" fmla="*/ 86102 w 86683"/>
                <a:gd name="connsiteY56" fmla="*/ 59922 h 80283"/>
                <a:gd name="connsiteX57" fmla="*/ 86683 w 86683"/>
                <a:gd name="connsiteY57" fmla="*/ 60504 h 80283"/>
                <a:gd name="connsiteX58" fmla="*/ 86102 w 86683"/>
                <a:gd name="connsiteY58" fmla="*/ 60504 h 80283"/>
                <a:gd name="connsiteX59" fmla="*/ 86102 w 86683"/>
                <a:gd name="connsiteY59" fmla="*/ 61085 h 80283"/>
                <a:gd name="connsiteX60" fmla="*/ 86102 w 86683"/>
                <a:gd name="connsiteY60" fmla="*/ 60504 h 80283"/>
                <a:gd name="connsiteX61" fmla="*/ 85520 w 86683"/>
                <a:gd name="connsiteY61" fmla="*/ 60504 h 80283"/>
                <a:gd name="connsiteX62" fmla="*/ 86102 w 86683"/>
                <a:gd name="connsiteY62" fmla="*/ 59922 h 80283"/>
                <a:gd name="connsiteX63" fmla="*/ 86102 w 86683"/>
                <a:gd name="connsiteY63" fmla="*/ 59340 h 80283"/>
                <a:gd name="connsiteX64" fmla="*/ 86102 w 86683"/>
                <a:gd name="connsiteY64" fmla="*/ 59922 h 80283"/>
                <a:gd name="connsiteX65" fmla="*/ 86102 w 86683"/>
                <a:gd name="connsiteY65" fmla="*/ 59922 h 80283"/>
                <a:gd name="connsiteX66" fmla="*/ 67485 w 86683"/>
                <a:gd name="connsiteY66" fmla="*/ 23852 h 80283"/>
                <a:gd name="connsiteX67" fmla="*/ 67485 w 86683"/>
                <a:gd name="connsiteY67" fmla="*/ 22689 h 80283"/>
                <a:gd name="connsiteX68" fmla="*/ 68649 w 86683"/>
                <a:gd name="connsiteY68" fmla="*/ 23271 h 80283"/>
                <a:gd name="connsiteX69" fmla="*/ 69812 w 86683"/>
                <a:gd name="connsiteY69" fmla="*/ 22689 h 80283"/>
                <a:gd name="connsiteX70" fmla="*/ 69812 w 86683"/>
                <a:gd name="connsiteY70" fmla="*/ 23852 h 80283"/>
                <a:gd name="connsiteX71" fmla="*/ 70976 w 86683"/>
                <a:gd name="connsiteY71" fmla="*/ 24434 h 80283"/>
                <a:gd name="connsiteX72" fmla="*/ 69812 w 86683"/>
                <a:gd name="connsiteY72" fmla="*/ 24434 h 80283"/>
                <a:gd name="connsiteX73" fmla="*/ 69230 w 86683"/>
                <a:gd name="connsiteY73" fmla="*/ 25598 h 80283"/>
                <a:gd name="connsiteX74" fmla="*/ 68649 w 86683"/>
                <a:gd name="connsiteY74" fmla="*/ 24434 h 80283"/>
                <a:gd name="connsiteX75" fmla="*/ 67485 w 86683"/>
                <a:gd name="connsiteY75" fmla="*/ 24434 h 80283"/>
                <a:gd name="connsiteX76" fmla="*/ 67485 w 86683"/>
                <a:gd name="connsiteY76" fmla="*/ 23852 h 8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6683" h="80283">
                  <a:moveTo>
                    <a:pt x="19780" y="77375"/>
                  </a:moveTo>
                  <a:lnTo>
                    <a:pt x="19780" y="78538"/>
                  </a:lnTo>
                  <a:lnTo>
                    <a:pt x="20944" y="79120"/>
                  </a:lnTo>
                  <a:lnTo>
                    <a:pt x="19780" y="79120"/>
                  </a:lnTo>
                  <a:lnTo>
                    <a:pt x="19199" y="80284"/>
                  </a:lnTo>
                  <a:lnTo>
                    <a:pt x="18617" y="79120"/>
                  </a:lnTo>
                  <a:lnTo>
                    <a:pt x="17453" y="79120"/>
                  </a:lnTo>
                  <a:lnTo>
                    <a:pt x="18617" y="78538"/>
                  </a:lnTo>
                  <a:lnTo>
                    <a:pt x="18617" y="77375"/>
                  </a:lnTo>
                  <a:lnTo>
                    <a:pt x="19780" y="77957"/>
                  </a:lnTo>
                  <a:lnTo>
                    <a:pt x="19780" y="77375"/>
                  </a:lnTo>
                  <a:close/>
                  <a:moveTo>
                    <a:pt x="1164" y="52359"/>
                  </a:moveTo>
                  <a:lnTo>
                    <a:pt x="0" y="52359"/>
                  </a:lnTo>
                  <a:lnTo>
                    <a:pt x="1164" y="51195"/>
                  </a:lnTo>
                  <a:lnTo>
                    <a:pt x="1164" y="50032"/>
                  </a:lnTo>
                  <a:lnTo>
                    <a:pt x="2327" y="50614"/>
                  </a:lnTo>
                  <a:lnTo>
                    <a:pt x="3491" y="50032"/>
                  </a:lnTo>
                  <a:lnTo>
                    <a:pt x="3491" y="51195"/>
                  </a:lnTo>
                  <a:lnTo>
                    <a:pt x="4654" y="52359"/>
                  </a:lnTo>
                  <a:lnTo>
                    <a:pt x="3491" y="52359"/>
                  </a:lnTo>
                  <a:lnTo>
                    <a:pt x="2909" y="53522"/>
                  </a:lnTo>
                  <a:lnTo>
                    <a:pt x="1164" y="52359"/>
                  </a:lnTo>
                  <a:close/>
                  <a:moveTo>
                    <a:pt x="4073" y="19198"/>
                  </a:moveTo>
                  <a:lnTo>
                    <a:pt x="5818" y="20362"/>
                  </a:lnTo>
                  <a:lnTo>
                    <a:pt x="4073" y="20944"/>
                  </a:lnTo>
                  <a:lnTo>
                    <a:pt x="3491" y="22689"/>
                  </a:lnTo>
                  <a:lnTo>
                    <a:pt x="2327" y="20944"/>
                  </a:lnTo>
                  <a:lnTo>
                    <a:pt x="582" y="20944"/>
                  </a:lnTo>
                  <a:lnTo>
                    <a:pt x="1746" y="19780"/>
                  </a:lnTo>
                  <a:lnTo>
                    <a:pt x="1164" y="18035"/>
                  </a:lnTo>
                  <a:lnTo>
                    <a:pt x="2909" y="18617"/>
                  </a:lnTo>
                  <a:lnTo>
                    <a:pt x="4654" y="17453"/>
                  </a:lnTo>
                  <a:lnTo>
                    <a:pt x="4073" y="19198"/>
                  </a:lnTo>
                  <a:close/>
                  <a:moveTo>
                    <a:pt x="47705" y="49450"/>
                  </a:moveTo>
                  <a:lnTo>
                    <a:pt x="45960" y="49450"/>
                  </a:lnTo>
                  <a:lnTo>
                    <a:pt x="47124" y="48287"/>
                  </a:lnTo>
                  <a:lnTo>
                    <a:pt x="46541" y="46541"/>
                  </a:lnTo>
                  <a:lnTo>
                    <a:pt x="48287" y="47123"/>
                  </a:lnTo>
                  <a:lnTo>
                    <a:pt x="50032" y="45960"/>
                  </a:lnTo>
                  <a:lnTo>
                    <a:pt x="50032" y="47705"/>
                  </a:lnTo>
                  <a:lnTo>
                    <a:pt x="51777" y="48868"/>
                  </a:lnTo>
                  <a:lnTo>
                    <a:pt x="50032" y="49450"/>
                  </a:lnTo>
                  <a:lnTo>
                    <a:pt x="49450" y="51195"/>
                  </a:lnTo>
                  <a:lnTo>
                    <a:pt x="47705" y="49450"/>
                  </a:lnTo>
                  <a:close/>
                  <a:moveTo>
                    <a:pt x="55850" y="1164"/>
                  </a:moveTo>
                  <a:lnTo>
                    <a:pt x="55850" y="0"/>
                  </a:lnTo>
                  <a:lnTo>
                    <a:pt x="57013" y="582"/>
                  </a:lnTo>
                  <a:lnTo>
                    <a:pt x="58177" y="0"/>
                  </a:lnTo>
                  <a:lnTo>
                    <a:pt x="58177" y="1164"/>
                  </a:lnTo>
                  <a:lnTo>
                    <a:pt x="59341" y="2327"/>
                  </a:lnTo>
                  <a:lnTo>
                    <a:pt x="58177" y="2327"/>
                  </a:lnTo>
                  <a:lnTo>
                    <a:pt x="57595" y="3491"/>
                  </a:lnTo>
                  <a:lnTo>
                    <a:pt x="57013" y="2327"/>
                  </a:lnTo>
                  <a:lnTo>
                    <a:pt x="55850" y="2327"/>
                  </a:lnTo>
                  <a:lnTo>
                    <a:pt x="55850" y="1164"/>
                  </a:lnTo>
                  <a:close/>
                  <a:moveTo>
                    <a:pt x="86102" y="59922"/>
                  </a:moveTo>
                  <a:lnTo>
                    <a:pt x="86102" y="59922"/>
                  </a:lnTo>
                  <a:lnTo>
                    <a:pt x="86683" y="60504"/>
                  </a:lnTo>
                  <a:lnTo>
                    <a:pt x="86102" y="60504"/>
                  </a:lnTo>
                  <a:lnTo>
                    <a:pt x="86102" y="61085"/>
                  </a:lnTo>
                  <a:lnTo>
                    <a:pt x="86102" y="60504"/>
                  </a:lnTo>
                  <a:lnTo>
                    <a:pt x="85520" y="60504"/>
                  </a:lnTo>
                  <a:lnTo>
                    <a:pt x="86102" y="59922"/>
                  </a:lnTo>
                  <a:lnTo>
                    <a:pt x="86102" y="59340"/>
                  </a:lnTo>
                  <a:lnTo>
                    <a:pt x="86102" y="59922"/>
                  </a:lnTo>
                  <a:lnTo>
                    <a:pt x="86102" y="59922"/>
                  </a:lnTo>
                  <a:close/>
                  <a:moveTo>
                    <a:pt x="67485" y="23852"/>
                  </a:moveTo>
                  <a:lnTo>
                    <a:pt x="67485" y="22689"/>
                  </a:lnTo>
                  <a:lnTo>
                    <a:pt x="68649" y="23271"/>
                  </a:lnTo>
                  <a:lnTo>
                    <a:pt x="69812" y="22689"/>
                  </a:lnTo>
                  <a:lnTo>
                    <a:pt x="69812" y="23852"/>
                  </a:lnTo>
                  <a:lnTo>
                    <a:pt x="70976" y="24434"/>
                  </a:lnTo>
                  <a:lnTo>
                    <a:pt x="69812" y="24434"/>
                  </a:lnTo>
                  <a:lnTo>
                    <a:pt x="69230" y="25598"/>
                  </a:lnTo>
                  <a:lnTo>
                    <a:pt x="68649" y="24434"/>
                  </a:lnTo>
                  <a:lnTo>
                    <a:pt x="67485" y="24434"/>
                  </a:lnTo>
                  <a:lnTo>
                    <a:pt x="67485" y="23852"/>
                  </a:lnTo>
                  <a:close/>
                </a:path>
              </a:pathLst>
            </a:custGeom>
            <a:solidFill>
              <a:srgbClr val="FFFFFF"/>
            </a:solidFill>
            <a:ln w="5818"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B347AE32-2FF2-F2F2-6677-34270B66894F}"/>
                </a:ext>
              </a:extLst>
            </p:cNvPr>
            <p:cNvSpPr/>
            <p:nvPr/>
          </p:nvSpPr>
          <p:spPr>
            <a:xfrm>
              <a:off x="5452590" y="2162159"/>
              <a:ext cx="248308" cy="231908"/>
            </a:xfrm>
            <a:custGeom>
              <a:avLst/>
              <a:gdLst>
                <a:gd name="connsiteX0" fmla="*/ 24434 w 61667"/>
                <a:gd name="connsiteY0" fmla="*/ 55268 h 57594"/>
                <a:gd name="connsiteX1" fmla="*/ 24434 w 61667"/>
                <a:gd name="connsiteY1" fmla="*/ 55850 h 57594"/>
                <a:gd name="connsiteX2" fmla="*/ 25016 w 61667"/>
                <a:gd name="connsiteY2" fmla="*/ 56431 h 57594"/>
                <a:gd name="connsiteX3" fmla="*/ 24434 w 61667"/>
                <a:gd name="connsiteY3" fmla="*/ 57013 h 57594"/>
                <a:gd name="connsiteX4" fmla="*/ 24434 w 61667"/>
                <a:gd name="connsiteY4" fmla="*/ 57595 h 57594"/>
                <a:gd name="connsiteX5" fmla="*/ 23852 w 61667"/>
                <a:gd name="connsiteY5" fmla="*/ 57013 h 57594"/>
                <a:gd name="connsiteX6" fmla="*/ 23271 w 61667"/>
                <a:gd name="connsiteY6" fmla="*/ 57013 h 57594"/>
                <a:gd name="connsiteX7" fmla="*/ 23852 w 61667"/>
                <a:gd name="connsiteY7" fmla="*/ 56431 h 57594"/>
                <a:gd name="connsiteX8" fmla="*/ 23271 w 61667"/>
                <a:gd name="connsiteY8" fmla="*/ 55850 h 57594"/>
                <a:gd name="connsiteX9" fmla="*/ 23852 w 61667"/>
                <a:gd name="connsiteY9" fmla="*/ 55850 h 57594"/>
                <a:gd name="connsiteX10" fmla="*/ 24434 w 61667"/>
                <a:gd name="connsiteY10" fmla="*/ 55268 h 57594"/>
                <a:gd name="connsiteX11" fmla="*/ 8145 w 61667"/>
                <a:gd name="connsiteY11" fmla="*/ 43632 h 57594"/>
                <a:gd name="connsiteX12" fmla="*/ 6981 w 61667"/>
                <a:gd name="connsiteY12" fmla="*/ 43632 h 57594"/>
                <a:gd name="connsiteX13" fmla="*/ 8145 w 61667"/>
                <a:gd name="connsiteY13" fmla="*/ 43632 h 57594"/>
                <a:gd name="connsiteX14" fmla="*/ 6981 w 61667"/>
                <a:gd name="connsiteY14" fmla="*/ 42469 h 57594"/>
                <a:gd name="connsiteX15" fmla="*/ 8145 w 61667"/>
                <a:gd name="connsiteY15" fmla="*/ 42469 h 57594"/>
                <a:gd name="connsiteX16" fmla="*/ 8726 w 61667"/>
                <a:gd name="connsiteY16" fmla="*/ 41887 h 57594"/>
                <a:gd name="connsiteX17" fmla="*/ 8726 w 61667"/>
                <a:gd name="connsiteY17" fmla="*/ 42469 h 57594"/>
                <a:gd name="connsiteX18" fmla="*/ 9308 w 61667"/>
                <a:gd name="connsiteY18" fmla="*/ 43051 h 57594"/>
                <a:gd name="connsiteX19" fmla="*/ 8726 w 61667"/>
                <a:gd name="connsiteY19" fmla="*/ 43632 h 57594"/>
                <a:gd name="connsiteX20" fmla="*/ 8726 w 61667"/>
                <a:gd name="connsiteY20" fmla="*/ 44214 h 57594"/>
                <a:gd name="connsiteX21" fmla="*/ 8145 w 61667"/>
                <a:gd name="connsiteY21" fmla="*/ 43632 h 57594"/>
                <a:gd name="connsiteX22" fmla="*/ 2327 w 61667"/>
                <a:gd name="connsiteY22" fmla="*/ 22689 h 57594"/>
                <a:gd name="connsiteX23" fmla="*/ 3490 w 61667"/>
                <a:gd name="connsiteY23" fmla="*/ 23271 h 57594"/>
                <a:gd name="connsiteX24" fmla="*/ 2327 w 61667"/>
                <a:gd name="connsiteY24" fmla="*/ 23852 h 57594"/>
                <a:gd name="connsiteX25" fmla="*/ 2327 w 61667"/>
                <a:gd name="connsiteY25" fmla="*/ 25016 h 57594"/>
                <a:gd name="connsiteX26" fmla="*/ 1163 w 61667"/>
                <a:gd name="connsiteY26" fmla="*/ 24434 h 57594"/>
                <a:gd name="connsiteX27" fmla="*/ 0 w 61667"/>
                <a:gd name="connsiteY27" fmla="*/ 24434 h 57594"/>
                <a:gd name="connsiteX28" fmla="*/ 582 w 61667"/>
                <a:gd name="connsiteY28" fmla="*/ 23271 h 57594"/>
                <a:gd name="connsiteX29" fmla="*/ 0 w 61667"/>
                <a:gd name="connsiteY29" fmla="*/ 22107 h 57594"/>
                <a:gd name="connsiteX30" fmla="*/ 1163 w 61667"/>
                <a:gd name="connsiteY30" fmla="*/ 22107 h 57594"/>
                <a:gd name="connsiteX31" fmla="*/ 2327 w 61667"/>
                <a:gd name="connsiteY31" fmla="*/ 20944 h 57594"/>
                <a:gd name="connsiteX32" fmla="*/ 2327 w 61667"/>
                <a:gd name="connsiteY32" fmla="*/ 22689 h 57594"/>
                <a:gd name="connsiteX33" fmla="*/ 36069 w 61667"/>
                <a:gd name="connsiteY33" fmla="*/ 31997 h 57594"/>
                <a:gd name="connsiteX34" fmla="*/ 34906 w 61667"/>
                <a:gd name="connsiteY34" fmla="*/ 31997 h 57594"/>
                <a:gd name="connsiteX35" fmla="*/ 35488 w 61667"/>
                <a:gd name="connsiteY35" fmla="*/ 30834 h 57594"/>
                <a:gd name="connsiteX36" fmla="*/ 34906 w 61667"/>
                <a:gd name="connsiteY36" fmla="*/ 29670 h 57594"/>
                <a:gd name="connsiteX37" fmla="*/ 36069 w 61667"/>
                <a:gd name="connsiteY37" fmla="*/ 29670 h 57594"/>
                <a:gd name="connsiteX38" fmla="*/ 37233 w 61667"/>
                <a:gd name="connsiteY38" fmla="*/ 28507 h 57594"/>
                <a:gd name="connsiteX39" fmla="*/ 37233 w 61667"/>
                <a:gd name="connsiteY39" fmla="*/ 29670 h 57594"/>
                <a:gd name="connsiteX40" fmla="*/ 38396 w 61667"/>
                <a:gd name="connsiteY40" fmla="*/ 30252 h 57594"/>
                <a:gd name="connsiteX41" fmla="*/ 37233 w 61667"/>
                <a:gd name="connsiteY41" fmla="*/ 30834 h 57594"/>
                <a:gd name="connsiteX42" fmla="*/ 37233 w 61667"/>
                <a:gd name="connsiteY42" fmla="*/ 31997 h 57594"/>
                <a:gd name="connsiteX43" fmla="*/ 36069 w 61667"/>
                <a:gd name="connsiteY43" fmla="*/ 31997 h 57594"/>
                <a:gd name="connsiteX44" fmla="*/ 30833 w 61667"/>
                <a:gd name="connsiteY44" fmla="*/ 1164 h 57594"/>
                <a:gd name="connsiteX45" fmla="*/ 30252 w 61667"/>
                <a:gd name="connsiteY45" fmla="*/ 582 h 57594"/>
                <a:gd name="connsiteX46" fmla="*/ 31416 w 61667"/>
                <a:gd name="connsiteY46" fmla="*/ 582 h 57594"/>
                <a:gd name="connsiteX47" fmla="*/ 31997 w 61667"/>
                <a:gd name="connsiteY47" fmla="*/ 0 h 57594"/>
                <a:gd name="connsiteX48" fmla="*/ 31997 w 61667"/>
                <a:gd name="connsiteY48" fmla="*/ 582 h 57594"/>
                <a:gd name="connsiteX49" fmla="*/ 32579 w 61667"/>
                <a:gd name="connsiteY49" fmla="*/ 1164 h 57594"/>
                <a:gd name="connsiteX50" fmla="*/ 31997 w 61667"/>
                <a:gd name="connsiteY50" fmla="*/ 1745 h 57594"/>
                <a:gd name="connsiteX51" fmla="*/ 31997 w 61667"/>
                <a:gd name="connsiteY51" fmla="*/ 2327 h 57594"/>
                <a:gd name="connsiteX52" fmla="*/ 30833 w 61667"/>
                <a:gd name="connsiteY52" fmla="*/ 1164 h 57594"/>
                <a:gd name="connsiteX53" fmla="*/ 30252 w 61667"/>
                <a:gd name="connsiteY53" fmla="*/ 1745 h 57594"/>
                <a:gd name="connsiteX54" fmla="*/ 30833 w 61667"/>
                <a:gd name="connsiteY54" fmla="*/ 1164 h 57594"/>
                <a:gd name="connsiteX55" fmla="*/ 61667 w 61667"/>
                <a:gd name="connsiteY55" fmla="*/ 30834 h 57594"/>
                <a:gd name="connsiteX56" fmla="*/ 61667 w 61667"/>
                <a:gd name="connsiteY56" fmla="*/ 30834 h 57594"/>
                <a:gd name="connsiteX57" fmla="*/ 61667 w 61667"/>
                <a:gd name="connsiteY57" fmla="*/ 30834 h 57594"/>
                <a:gd name="connsiteX58" fmla="*/ 61667 w 61667"/>
                <a:gd name="connsiteY58" fmla="*/ 31415 h 57594"/>
                <a:gd name="connsiteX59" fmla="*/ 61667 w 61667"/>
                <a:gd name="connsiteY59" fmla="*/ 31997 h 57594"/>
                <a:gd name="connsiteX60" fmla="*/ 61667 w 61667"/>
                <a:gd name="connsiteY60" fmla="*/ 31997 h 57594"/>
                <a:gd name="connsiteX61" fmla="*/ 61085 w 61667"/>
                <a:gd name="connsiteY61" fmla="*/ 31997 h 57594"/>
                <a:gd name="connsiteX62" fmla="*/ 61667 w 61667"/>
                <a:gd name="connsiteY62" fmla="*/ 30834 h 57594"/>
                <a:gd name="connsiteX63" fmla="*/ 61085 w 61667"/>
                <a:gd name="connsiteY63" fmla="*/ 30834 h 57594"/>
                <a:gd name="connsiteX64" fmla="*/ 61667 w 61667"/>
                <a:gd name="connsiteY64" fmla="*/ 30834 h 57594"/>
                <a:gd name="connsiteX65" fmla="*/ 61667 w 61667"/>
                <a:gd name="connsiteY65" fmla="*/ 30834 h 57594"/>
                <a:gd name="connsiteX66" fmla="*/ 43051 w 61667"/>
                <a:gd name="connsiteY66" fmla="*/ 12217 h 57594"/>
                <a:gd name="connsiteX67" fmla="*/ 42469 w 61667"/>
                <a:gd name="connsiteY67" fmla="*/ 11635 h 57594"/>
                <a:gd name="connsiteX68" fmla="*/ 43051 w 61667"/>
                <a:gd name="connsiteY68" fmla="*/ 12217 h 57594"/>
                <a:gd name="connsiteX69" fmla="*/ 44214 w 61667"/>
                <a:gd name="connsiteY69" fmla="*/ 11054 h 57594"/>
                <a:gd name="connsiteX70" fmla="*/ 44214 w 61667"/>
                <a:gd name="connsiteY70" fmla="*/ 11635 h 57594"/>
                <a:gd name="connsiteX71" fmla="*/ 44796 w 61667"/>
                <a:gd name="connsiteY71" fmla="*/ 11635 h 57594"/>
                <a:gd name="connsiteX72" fmla="*/ 44214 w 61667"/>
                <a:gd name="connsiteY72" fmla="*/ 12217 h 57594"/>
                <a:gd name="connsiteX73" fmla="*/ 44214 w 61667"/>
                <a:gd name="connsiteY73" fmla="*/ 12799 h 57594"/>
                <a:gd name="connsiteX74" fmla="*/ 43051 w 61667"/>
                <a:gd name="connsiteY74" fmla="*/ 12217 h 57594"/>
                <a:gd name="connsiteX75" fmla="*/ 42469 w 61667"/>
                <a:gd name="connsiteY75" fmla="*/ 12799 h 57594"/>
                <a:gd name="connsiteX76" fmla="*/ 43051 w 61667"/>
                <a:gd name="connsiteY76" fmla="*/ 12217 h 5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1667" h="57594">
                  <a:moveTo>
                    <a:pt x="24434" y="55268"/>
                  </a:moveTo>
                  <a:lnTo>
                    <a:pt x="24434" y="55850"/>
                  </a:lnTo>
                  <a:lnTo>
                    <a:pt x="25016" y="56431"/>
                  </a:lnTo>
                  <a:lnTo>
                    <a:pt x="24434" y="57013"/>
                  </a:lnTo>
                  <a:lnTo>
                    <a:pt x="24434" y="57595"/>
                  </a:lnTo>
                  <a:lnTo>
                    <a:pt x="23852" y="57013"/>
                  </a:lnTo>
                  <a:lnTo>
                    <a:pt x="23271" y="57013"/>
                  </a:lnTo>
                  <a:lnTo>
                    <a:pt x="23852" y="56431"/>
                  </a:lnTo>
                  <a:lnTo>
                    <a:pt x="23271" y="55850"/>
                  </a:lnTo>
                  <a:lnTo>
                    <a:pt x="23852" y="55850"/>
                  </a:lnTo>
                  <a:lnTo>
                    <a:pt x="24434" y="55268"/>
                  </a:lnTo>
                  <a:close/>
                  <a:moveTo>
                    <a:pt x="8145" y="43632"/>
                  </a:moveTo>
                  <a:lnTo>
                    <a:pt x="6981" y="43632"/>
                  </a:lnTo>
                  <a:lnTo>
                    <a:pt x="8145" y="43632"/>
                  </a:lnTo>
                  <a:lnTo>
                    <a:pt x="6981" y="42469"/>
                  </a:lnTo>
                  <a:lnTo>
                    <a:pt x="8145" y="42469"/>
                  </a:lnTo>
                  <a:lnTo>
                    <a:pt x="8726" y="41887"/>
                  </a:lnTo>
                  <a:lnTo>
                    <a:pt x="8726" y="42469"/>
                  </a:lnTo>
                  <a:lnTo>
                    <a:pt x="9308" y="43051"/>
                  </a:lnTo>
                  <a:lnTo>
                    <a:pt x="8726" y="43632"/>
                  </a:lnTo>
                  <a:lnTo>
                    <a:pt x="8726" y="44214"/>
                  </a:lnTo>
                  <a:lnTo>
                    <a:pt x="8145" y="43632"/>
                  </a:lnTo>
                  <a:close/>
                  <a:moveTo>
                    <a:pt x="2327" y="22689"/>
                  </a:moveTo>
                  <a:lnTo>
                    <a:pt x="3490" y="23271"/>
                  </a:lnTo>
                  <a:lnTo>
                    <a:pt x="2327" y="23852"/>
                  </a:lnTo>
                  <a:lnTo>
                    <a:pt x="2327" y="25016"/>
                  </a:lnTo>
                  <a:lnTo>
                    <a:pt x="1163" y="24434"/>
                  </a:lnTo>
                  <a:lnTo>
                    <a:pt x="0" y="24434"/>
                  </a:lnTo>
                  <a:lnTo>
                    <a:pt x="582" y="23271"/>
                  </a:lnTo>
                  <a:lnTo>
                    <a:pt x="0" y="22107"/>
                  </a:lnTo>
                  <a:lnTo>
                    <a:pt x="1163" y="22107"/>
                  </a:lnTo>
                  <a:lnTo>
                    <a:pt x="2327" y="20944"/>
                  </a:lnTo>
                  <a:lnTo>
                    <a:pt x="2327" y="22689"/>
                  </a:lnTo>
                  <a:close/>
                  <a:moveTo>
                    <a:pt x="36069" y="31997"/>
                  </a:moveTo>
                  <a:lnTo>
                    <a:pt x="34906" y="31997"/>
                  </a:lnTo>
                  <a:lnTo>
                    <a:pt x="35488" y="30834"/>
                  </a:lnTo>
                  <a:lnTo>
                    <a:pt x="34906" y="29670"/>
                  </a:lnTo>
                  <a:lnTo>
                    <a:pt x="36069" y="29670"/>
                  </a:lnTo>
                  <a:lnTo>
                    <a:pt x="37233" y="28507"/>
                  </a:lnTo>
                  <a:lnTo>
                    <a:pt x="37233" y="29670"/>
                  </a:lnTo>
                  <a:lnTo>
                    <a:pt x="38396" y="30252"/>
                  </a:lnTo>
                  <a:lnTo>
                    <a:pt x="37233" y="30834"/>
                  </a:lnTo>
                  <a:lnTo>
                    <a:pt x="37233" y="31997"/>
                  </a:lnTo>
                  <a:lnTo>
                    <a:pt x="36069" y="31997"/>
                  </a:lnTo>
                  <a:close/>
                  <a:moveTo>
                    <a:pt x="30833" y="1164"/>
                  </a:moveTo>
                  <a:lnTo>
                    <a:pt x="30252" y="582"/>
                  </a:lnTo>
                  <a:lnTo>
                    <a:pt x="31416" y="582"/>
                  </a:lnTo>
                  <a:lnTo>
                    <a:pt x="31997" y="0"/>
                  </a:lnTo>
                  <a:lnTo>
                    <a:pt x="31997" y="582"/>
                  </a:lnTo>
                  <a:lnTo>
                    <a:pt x="32579" y="1164"/>
                  </a:lnTo>
                  <a:lnTo>
                    <a:pt x="31997" y="1745"/>
                  </a:lnTo>
                  <a:lnTo>
                    <a:pt x="31997" y="2327"/>
                  </a:lnTo>
                  <a:lnTo>
                    <a:pt x="30833" y="1164"/>
                  </a:lnTo>
                  <a:lnTo>
                    <a:pt x="30252" y="1745"/>
                  </a:lnTo>
                  <a:lnTo>
                    <a:pt x="30833" y="1164"/>
                  </a:lnTo>
                  <a:close/>
                  <a:moveTo>
                    <a:pt x="61667" y="30834"/>
                  </a:moveTo>
                  <a:lnTo>
                    <a:pt x="61667" y="30834"/>
                  </a:lnTo>
                  <a:lnTo>
                    <a:pt x="61667" y="30834"/>
                  </a:lnTo>
                  <a:lnTo>
                    <a:pt x="61667" y="31415"/>
                  </a:lnTo>
                  <a:lnTo>
                    <a:pt x="61667" y="31997"/>
                  </a:lnTo>
                  <a:lnTo>
                    <a:pt x="61667" y="31997"/>
                  </a:lnTo>
                  <a:lnTo>
                    <a:pt x="61085" y="31997"/>
                  </a:lnTo>
                  <a:lnTo>
                    <a:pt x="61667" y="30834"/>
                  </a:lnTo>
                  <a:lnTo>
                    <a:pt x="61085" y="30834"/>
                  </a:lnTo>
                  <a:lnTo>
                    <a:pt x="61667" y="30834"/>
                  </a:lnTo>
                  <a:lnTo>
                    <a:pt x="61667" y="30834"/>
                  </a:lnTo>
                  <a:close/>
                  <a:moveTo>
                    <a:pt x="43051" y="12217"/>
                  </a:moveTo>
                  <a:lnTo>
                    <a:pt x="42469" y="11635"/>
                  </a:lnTo>
                  <a:lnTo>
                    <a:pt x="43051" y="12217"/>
                  </a:lnTo>
                  <a:lnTo>
                    <a:pt x="44214" y="11054"/>
                  </a:lnTo>
                  <a:lnTo>
                    <a:pt x="44214" y="11635"/>
                  </a:lnTo>
                  <a:lnTo>
                    <a:pt x="44796" y="11635"/>
                  </a:lnTo>
                  <a:lnTo>
                    <a:pt x="44214" y="12217"/>
                  </a:lnTo>
                  <a:lnTo>
                    <a:pt x="44214" y="12799"/>
                  </a:lnTo>
                  <a:lnTo>
                    <a:pt x="43051" y="12217"/>
                  </a:lnTo>
                  <a:lnTo>
                    <a:pt x="42469" y="12799"/>
                  </a:lnTo>
                  <a:lnTo>
                    <a:pt x="43051" y="12217"/>
                  </a:lnTo>
                  <a:close/>
                </a:path>
              </a:pathLst>
            </a:custGeom>
            <a:solidFill>
              <a:srgbClr val="FFFFFF"/>
            </a:solidFill>
            <a:ln w="5818"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567B3C6C-1994-5B08-54C8-ADA272A78D96}"/>
                </a:ext>
              </a:extLst>
            </p:cNvPr>
            <p:cNvSpPr/>
            <p:nvPr/>
          </p:nvSpPr>
          <p:spPr>
            <a:xfrm>
              <a:off x="5736038" y="2164503"/>
              <a:ext cx="220198" cy="194428"/>
            </a:xfrm>
            <a:custGeom>
              <a:avLst/>
              <a:gdLst>
                <a:gd name="connsiteX0" fmla="*/ 44214 w 54686"/>
                <a:gd name="connsiteY0" fmla="*/ 1745 h 48286"/>
                <a:gd name="connsiteX1" fmla="*/ 44214 w 54686"/>
                <a:gd name="connsiteY1" fmla="*/ 1164 h 48286"/>
                <a:gd name="connsiteX2" fmla="*/ 43632 w 54686"/>
                <a:gd name="connsiteY2" fmla="*/ 582 h 48286"/>
                <a:gd name="connsiteX3" fmla="*/ 44214 w 54686"/>
                <a:gd name="connsiteY3" fmla="*/ 582 h 48286"/>
                <a:gd name="connsiteX4" fmla="*/ 44796 w 54686"/>
                <a:gd name="connsiteY4" fmla="*/ 0 h 48286"/>
                <a:gd name="connsiteX5" fmla="*/ 45378 w 54686"/>
                <a:gd name="connsiteY5" fmla="*/ 582 h 48286"/>
                <a:gd name="connsiteX6" fmla="*/ 45960 w 54686"/>
                <a:gd name="connsiteY6" fmla="*/ 582 h 48286"/>
                <a:gd name="connsiteX7" fmla="*/ 45378 w 54686"/>
                <a:gd name="connsiteY7" fmla="*/ 1164 h 48286"/>
                <a:gd name="connsiteX8" fmla="*/ 45378 w 54686"/>
                <a:gd name="connsiteY8" fmla="*/ 1745 h 48286"/>
                <a:gd name="connsiteX9" fmla="*/ 44796 w 54686"/>
                <a:gd name="connsiteY9" fmla="*/ 1164 h 48286"/>
                <a:gd name="connsiteX10" fmla="*/ 44214 w 54686"/>
                <a:gd name="connsiteY10" fmla="*/ 1745 h 48286"/>
                <a:gd name="connsiteX11" fmla="*/ 54105 w 54686"/>
                <a:gd name="connsiteY11" fmla="*/ 19780 h 48286"/>
                <a:gd name="connsiteX12" fmla="*/ 54686 w 54686"/>
                <a:gd name="connsiteY12" fmla="*/ 19780 h 48286"/>
                <a:gd name="connsiteX13" fmla="*/ 54105 w 54686"/>
                <a:gd name="connsiteY13" fmla="*/ 20362 h 48286"/>
                <a:gd name="connsiteX14" fmla="*/ 54105 w 54686"/>
                <a:gd name="connsiteY14" fmla="*/ 20944 h 48286"/>
                <a:gd name="connsiteX15" fmla="*/ 53522 w 54686"/>
                <a:gd name="connsiteY15" fmla="*/ 20362 h 48286"/>
                <a:gd name="connsiteX16" fmla="*/ 52941 w 54686"/>
                <a:gd name="connsiteY16" fmla="*/ 20944 h 48286"/>
                <a:gd name="connsiteX17" fmla="*/ 52941 w 54686"/>
                <a:gd name="connsiteY17" fmla="*/ 20362 h 48286"/>
                <a:gd name="connsiteX18" fmla="*/ 52359 w 54686"/>
                <a:gd name="connsiteY18" fmla="*/ 19780 h 48286"/>
                <a:gd name="connsiteX19" fmla="*/ 53522 w 54686"/>
                <a:gd name="connsiteY19" fmla="*/ 19780 h 48286"/>
                <a:gd name="connsiteX20" fmla="*/ 54105 w 54686"/>
                <a:gd name="connsiteY20" fmla="*/ 19198 h 48286"/>
                <a:gd name="connsiteX21" fmla="*/ 54105 w 54686"/>
                <a:gd name="connsiteY21" fmla="*/ 19780 h 48286"/>
                <a:gd name="connsiteX22" fmla="*/ 49450 w 54686"/>
                <a:gd name="connsiteY22" fmla="*/ 40724 h 48286"/>
                <a:gd name="connsiteX23" fmla="*/ 48869 w 54686"/>
                <a:gd name="connsiteY23" fmla="*/ 39560 h 48286"/>
                <a:gd name="connsiteX24" fmla="*/ 50032 w 54686"/>
                <a:gd name="connsiteY24" fmla="*/ 39560 h 48286"/>
                <a:gd name="connsiteX25" fmla="*/ 50613 w 54686"/>
                <a:gd name="connsiteY25" fmla="*/ 38397 h 48286"/>
                <a:gd name="connsiteX26" fmla="*/ 51196 w 54686"/>
                <a:gd name="connsiteY26" fmla="*/ 39560 h 48286"/>
                <a:gd name="connsiteX27" fmla="*/ 52359 w 54686"/>
                <a:gd name="connsiteY27" fmla="*/ 40142 h 48286"/>
                <a:gd name="connsiteX28" fmla="*/ 51196 w 54686"/>
                <a:gd name="connsiteY28" fmla="*/ 40724 h 48286"/>
                <a:gd name="connsiteX29" fmla="*/ 51196 w 54686"/>
                <a:gd name="connsiteY29" fmla="*/ 41887 h 48286"/>
                <a:gd name="connsiteX30" fmla="*/ 50032 w 54686"/>
                <a:gd name="connsiteY30" fmla="*/ 41305 h 48286"/>
                <a:gd name="connsiteX31" fmla="*/ 48869 w 54686"/>
                <a:gd name="connsiteY31" fmla="*/ 41887 h 48286"/>
                <a:gd name="connsiteX32" fmla="*/ 49450 w 54686"/>
                <a:gd name="connsiteY32" fmla="*/ 40724 h 48286"/>
                <a:gd name="connsiteX33" fmla="*/ 23852 w 54686"/>
                <a:gd name="connsiteY33" fmla="*/ 17453 h 48286"/>
                <a:gd name="connsiteX34" fmla="*/ 25016 w 54686"/>
                <a:gd name="connsiteY34" fmla="*/ 18035 h 48286"/>
                <a:gd name="connsiteX35" fmla="*/ 23852 w 54686"/>
                <a:gd name="connsiteY35" fmla="*/ 18617 h 48286"/>
                <a:gd name="connsiteX36" fmla="*/ 23852 w 54686"/>
                <a:gd name="connsiteY36" fmla="*/ 19780 h 48286"/>
                <a:gd name="connsiteX37" fmla="*/ 22689 w 54686"/>
                <a:gd name="connsiteY37" fmla="*/ 19198 h 48286"/>
                <a:gd name="connsiteX38" fmla="*/ 21525 w 54686"/>
                <a:gd name="connsiteY38" fmla="*/ 19780 h 48286"/>
                <a:gd name="connsiteX39" fmla="*/ 22107 w 54686"/>
                <a:gd name="connsiteY39" fmla="*/ 18617 h 48286"/>
                <a:gd name="connsiteX40" fmla="*/ 21525 w 54686"/>
                <a:gd name="connsiteY40" fmla="*/ 17453 h 48286"/>
                <a:gd name="connsiteX41" fmla="*/ 22689 w 54686"/>
                <a:gd name="connsiteY41" fmla="*/ 17453 h 48286"/>
                <a:gd name="connsiteX42" fmla="*/ 23271 w 54686"/>
                <a:gd name="connsiteY42" fmla="*/ 16289 h 48286"/>
                <a:gd name="connsiteX43" fmla="*/ 23852 w 54686"/>
                <a:gd name="connsiteY43" fmla="*/ 17453 h 48286"/>
                <a:gd name="connsiteX44" fmla="*/ 14544 w 54686"/>
                <a:gd name="connsiteY44" fmla="*/ 47705 h 48286"/>
                <a:gd name="connsiteX45" fmla="*/ 14544 w 54686"/>
                <a:gd name="connsiteY45" fmla="*/ 48287 h 48286"/>
                <a:gd name="connsiteX46" fmla="*/ 13963 w 54686"/>
                <a:gd name="connsiteY46" fmla="*/ 47705 h 48286"/>
                <a:gd name="connsiteX47" fmla="*/ 13381 w 54686"/>
                <a:gd name="connsiteY47" fmla="*/ 48287 h 48286"/>
                <a:gd name="connsiteX48" fmla="*/ 13381 w 54686"/>
                <a:gd name="connsiteY48" fmla="*/ 47705 h 48286"/>
                <a:gd name="connsiteX49" fmla="*/ 12799 w 54686"/>
                <a:gd name="connsiteY49" fmla="*/ 47123 h 48286"/>
                <a:gd name="connsiteX50" fmla="*/ 13963 w 54686"/>
                <a:gd name="connsiteY50" fmla="*/ 47123 h 48286"/>
                <a:gd name="connsiteX51" fmla="*/ 14544 w 54686"/>
                <a:gd name="connsiteY51" fmla="*/ 46541 h 48286"/>
                <a:gd name="connsiteX52" fmla="*/ 15126 w 54686"/>
                <a:gd name="connsiteY52" fmla="*/ 47123 h 48286"/>
                <a:gd name="connsiteX53" fmla="*/ 15707 w 54686"/>
                <a:gd name="connsiteY53" fmla="*/ 47123 h 48286"/>
                <a:gd name="connsiteX54" fmla="*/ 14544 w 54686"/>
                <a:gd name="connsiteY54" fmla="*/ 47705 h 48286"/>
                <a:gd name="connsiteX55" fmla="*/ 0 w 54686"/>
                <a:gd name="connsiteY55" fmla="*/ 8145 h 48286"/>
                <a:gd name="connsiteX56" fmla="*/ 0 w 54686"/>
                <a:gd name="connsiteY56" fmla="*/ 8145 h 48286"/>
                <a:gd name="connsiteX57" fmla="*/ 0 w 54686"/>
                <a:gd name="connsiteY57" fmla="*/ 8145 h 48286"/>
                <a:gd name="connsiteX58" fmla="*/ 0 w 54686"/>
                <a:gd name="connsiteY58" fmla="*/ 7563 h 48286"/>
                <a:gd name="connsiteX59" fmla="*/ 0 w 54686"/>
                <a:gd name="connsiteY59" fmla="*/ 7563 h 48286"/>
                <a:gd name="connsiteX60" fmla="*/ 0 w 54686"/>
                <a:gd name="connsiteY60" fmla="*/ 8145 h 48286"/>
                <a:gd name="connsiteX61" fmla="*/ 582 w 54686"/>
                <a:gd name="connsiteY61" fmla="*/ 7563 h 48286"/>
                <a:gd name="connsiteX62" fmla="*/ 582 w 54686"/>
                <a:gd name="connsiteY62" fmla="*/ 7563 h 48286"/>
                <a:gd name="connsiteX63" fmla="*/ 582 w 54686"/>
                <a:gd name="connsiteY63" fmla="*/ 8145 h 48286"/>
                <a:gd name="connsiteX64" fmla="*/ 0 w 54686"/>
                <a:gd name="connsiteY64" fmla="*/ 8145 h 48286"/>
                <a:gd name="connsiteX65" fmla="*/ 0 w 54686"/>
                <a:gd name="connsiteY65" fmla="*/ 8145 h 48286"/>
                <a:gd name="connsiteX66" fmla="*/ 9308 w 54686"/>
                <a:gd name="connsiteY66" fmla="*/ 32579 h 48286"/>
                <a:gd name="connsiteX67" fmla="*/ 9308 w 54686"/>
                <a:gd name="connsiteY67" fmla="*/ 33161 h 48286"/>
                <a:gd name="connsiteX68" fmla="*/ 8726 w 54686"/>
                <a:gd name="connsiteY68" fmla="*/ 32579 h 48286"/>
                <a:gd name="connsiteX69" fmla="*/ 8145 w 54686"/>
                <a:gd name="connsiteY69" fmla="*/ 32579 h 48286"/>
                <a:gd name="connsiteX70" fmla="*/ 8145 w 54686"/>
                <a:gd name="connsiteY70" fmla="*/ 31997 h 48286"/>
                <a:gd name="connsiteX71" fmla="*/ 7563 w 54686"/>
                <a:gd name="connsiteY71" fmla="*/ 31415 h 48286"/>
                <a:gd name="connsiteX72" fmla="*/ 8145 w 54686"/>
                <a:gd name="connsiteY72" fmla="*/ 31415 h 48286"/>
                <a:gd name="connsiteX73" fmla="*/ 8726 w 54686"/>
                <a:gd name="connsiteY73" fmla="*/ 30834 h 48286"/>
                <a:gd name="connsiteX74" fmla="*/ 8726 w 54686"/>
                <a:gd name="connsiteY74" fmla="*/ 31415 h 48286"/>
                <a:gd name="connsiteX75" fmla="*/ 9308 w 54686"/>
                <a:gd name="connsiteY75" fmla="*/ 31415 h 48286"/>
                <a:gd name="connsiteX76" fmla="*/ 9308 w 54686"/>
                <a:gd name="connsiteY76" fmla="*/ 32579 h 48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4686" h="48286">
                  <a:moveTo>
                    <a:pt x="44214" y="1745"/>
                  </a:moveTo>
                  <a:lnTo>
                    <a:pt x="44214" y="1164"/>
                  </a:lnTo>
                  <a:lnTo>
                    <a:pt x="43632" y="582"/>
                  </a:lnTo>
                  <a:lnTo>
                    <a:pt x="44214" y="582"/>
                  </a:lnTo>
                  <a:lnTo>
                    <a:pt x="44796" y="0"/>
                  </a:lnTo>
                  <a:lnTo>
                    <a:pt x="45378" y="582"/>
                  </a:lnTo>
                  <a:lnTo>
                    <a:pt x="45960" y="582"/>
                  </a:lnTo>
                  <a:lnTo>
                    <a:pt x="45378" y="1164"/>
                  </a:lnTo>
                  <a:lnTo>
                    <a:pt x="45378" y="1745"/>
                  </a:lnTo>
                  <a:lnTo>
                    <a:pt x="44796" y="1164"/>
                  </a:lnTo>
                  <a:lnTo>
                    <a:pt x="44214" y="1745"/>
                  </a:lnTo>
                  <a:close/>
                  <a:moveTo>
                    <a:pt x="54105" y="19780"/>
                  </a:moveTo>
                  <a:lnTo>
                    <a:pt x="54686" y="19780"/>
                  </a:lnTo>
                  <a:lnTo>
                    <a:pt x="54105" y="20362"/>
                  </a:lnTo>
                  <a:lnTo>
                    <a:pt x="54105" y="20944"/>
                  </a:lnTo>
                  <a:lnTo>
                    <a:pt x="53522" y="20362"/>
                  </a:lnTo>
                  <a:lnTo>
                    <a:pt x="52941" y="20944"/>
                  </a:lnTo>
                  <a:lnTo>
                    <a:pt x="52941" y="20362"/>
                  </a:lnTo>
                  <a:lnTo>
                    <a:pt x="52359" y="19780"/>
                  </a:lnTo>
                  <a:lnTo>
                    <a:pt x="53522" y="19780"/>
                  </a:lnTo>
                  <a:lnTo>
                    <a:pt x="54105" y="19198"/>
                  </a:lnTo>
                  <a:lnTo>
                    <a:pt x="54105" y="19780"/>
                  </a:lnTo>
                  <a:close/>
                  <a:moveTo>
                    <a:pt x="49450" y="40724"/>
                  </a:moveTo>
                  <a:lnTo>
                    <a:pt x="48869" y="39560"/>
                  </a:lnTo>
                  <a:lnTo>
                    <a:pt x="50032" y="39560"/>
                  </a:lnTo>
                  <a:lnTo>
                    <a:pt x="50613" y="38397"/>
                  </a:lnTo>
                  <a:lnTo>
                    <a:pt x="51196" y="39560"/>
                  </a:lnTo>
                  <a:lnTo>
                    <a:pt x="52359" y="40142"/>
                  </a:lnTo>
                  <a:lnTo>
                    <a:pt x="51196" y="40724"/>
                  </a:lnTo>
                  <a:lnTo>
                    <a:pt x="51196" y="41887"/>
                  </a:lnTo>
                  <a:lnTo>
                    <a:pt x="50032" y="41305"/>
                  </a:lnTo>
                  <a:lnTo>
                    <a:pt x="48869" y="41887"/>
                  </a:lnTo>
                  <a:lnTo>
                    <a:pt x="49450" y="40724"/>
                  </a:lnTo>
                  <a:close/>
                  <a:moveTo>
                    <a:pt x="23852" y="17453"/>
                  </a:moveTo>
                  <a:lnTo>
                    <a:pt x="25016" y="18035"/>
                  </a:lnTo>
                  <a:lnTo>
                    <a:pt x="23852" y="18617"/>
                  </a:lnTo>
                  <a:lnTo>
                    <a:pt x="23852" y="19780"/>
                  </a:lnTo>
                  <a:lnTo>
                    <a:pt x="22689" y="19198"/>
                  </a:lnTo>
                  <a:lnTo>
                    <a:pt x="21525" y="19780"/>
                  </a:lnTo>
                  <a:lnTo>
                    <a:pt x="22107" y="18617"/>
                  </a:lnTo>
                  <a:lnTo>
                    <a:pt x="21525" y="17453"/>
                  </a:lnTo>
                  <a:lnTo>
                    <a:pt x="22689" y="17453"/>
                  </a:lnTo>
                  <a:lnTo>
                    <a:pt x="23271" y="16289"/>
                  </a:lnTo>
                  <a:lnTo>
                    <a:pt x="23852" y="17453"/>
                  </a:lnTo>
                  <a:close/>
                  <a:moveTo>
                    <a:pt x="14544" y="47705"/>
                  </a:moveTo>
                  <a:lnTo>
                    <a:pt x="14544" y="48287"/>
                  </a:lnTo>
                  <a:lnTo>
                    <a:pt x="13963" y="47705"/>
                  </a:lnTo>
                  <a:lnTo>
                    <a:pt x="13381" y="48287"/>
                  </a:lnTo>
                  <a:lnTo>
                    <a:pt x="13381" y="47705"/>
                  </a:lnTo>
                  <a:lnTo>
                    <a:pt x="12799" y="47123"/>
                  </a:lnTo>
                  <a:lnTo>
                    <a:pt x="13963" y="47123"/>
                  </a:lnTo>
                  <a:lnTo>
                    <a:pt x="14544" y="46541"/>
                  </a:lnTo>
                  <a:lnTo>
                    <a:pt x="15126" y="47123"/>
                  </a:lnTo>
                  <a:lnTo>
                    <a:pt x="15707" y="47123"/>
                  </a:lnTo>
                  <a:lnTo>
                    <a:pt x="14544" y="47705"/>
                  </a:lnTo>
                  <a:close/>
                  <a:moveTo>
                    <a:pt x="0" y="8145"/>
                  </a:moveTo>
                  <a:lnTo>
                    <a:pt x="0" y="8145"/>
                  </a:lnTo>
                  <a:lnTo>
                    <a:pt x="0" y="8145"/>
                  </a:lnTo>
                  <a:lnTo>
                    <a:pt x="0" y="7563"/>
                  </a:lnTo>
                  <a:lnTo>
                    <a:pt x="0" y="7563"/>
                  </a:lnTo>
                  <a:lnTo>
                    <a:pt x="0" y="8145"/>
                  </a:lnTo>
                  <a:lnTo>
                    <a:pt x="582" y="7563"/>
                  </a:lnTo>
                  <a:lnTo>
                    <a:pt x="582" y="7563"/>
                  </a:lnTo>
                  <a:lnTo>
                    <a:pt x="582" y="8145"/>
                  </a:lnTo>
                  <a:lnTo>
                    <a:pt x="0" y="8145"/>
                  </a:lnTo>
                  <a:lnTo>
                    <a:pt x="0" y="8145"/>
                  </a:lnTo>
                  <a:close/>
                  <a:moveTo>
                    <a:pt x="9308" y="32579"/>
                  </a:moveTo>
                  <a:lnTo>
                    <a:pt x="9308" y="33161"/>
                  </a:lnTo>
                  <a:lnTo>
                    <a:pt x="8726" y="32579"/>
                  </a:lnTo>
                  <a:lnTo>
                    <a:pt x="8145" y="32579"/>
                  </a:lnTo>
                  <a:lnTo>
                    <a:pt x="8145" y="31997"/>
                  </a:lnTo>
                  <a:lnTo>
                    <a:pt x="7563" y="31415"/>
                  </a:lnTo>
                  <a:lnTo>
                    <a:pt x="8145" y="31415"/>
                  </a:lnTo>
                  <a:lnTo>
                    <a:pt x="8726" y="30834"/>
                  </a:lnTo>
                  <a:lnTo>
                    <a:pt x="8726" y="31415"/>
                  </a:lnTo>
                  <a:lnTo>
                    <a:pt x="9308" y="31415"/>
                  </a:lnTo>
                  <a:lnTo>
                    <a:pt x="9308" y="32579"/>
                  </a:lnTo>
                  <a:close/>
                </a:path>
              </a:pathLst>
            </a:custGeom>
            <a:solidFill>
              <a:srgbClr val="FFFFFF"/>
            </a:solidFill>
            <a:ln w="5818"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7B50DDF9-74D5-41C0-D895-5E4535E81A9C}"/>
                </a:ext>
              </a:extLst>
            </p:cNvPr>
            <p:cNvSpPr/>
            <p:nvPr/>
          </p:nvSpPr>
          <p:spPr>
            <a:xfrm>
              <a:off x="4531974" y="2164503"/>
              <a:ext cx="245964" cy="234251"/>
            </a:xfrm>
            <a:custGeom>
              <a:avLst/>
              <a:gdLst>
                <a:gd name="connsiteX0" fmla="*/ 23852 w 61085"/>
                <a:gd name="connsiteY0" fmla="*/ 55850 h 58176"/>
                <a:gd name="connsiteX1" fmla="*/ 23852 w 61085"/>
                <a:gd name="connsiteY1" fmla="*/ 56431 h 58176"/>
                <a:gd name="connsiteX2" fmla="*/ 24435 w 61085"/>
                <a:gd name="connsiteY2" fmla="*/ 57013 h 58176"/>
                <a:gd name="connsiteX3" fmla="*/ 23852 w 61085"/>
                <a:gd name="connsiteY3" fmla="*/ 57595 h 58176"/>
                <a:gd name="connsiteX4" fmla="*/ 23852 w 61085"/>
                <a:gd name="connsiteY4" fmla="*/ 58177 h 58176"/>
                <a:gd name="connsiteX5" fmla="*/ 23271 w 61085"/>
                <a:gd name="connsiteY5" fmla="*/ 57595 h 58176"/>
                <a:gd name="connsiteX6" fmla="*/ 22689 w 61085"/>
                <a:gd name="connsiteY6" fmla="*/ 57595 h 58176"/>
                <a:gd name="connsiteX7" fmla="*/ 23271 w 61085"/>
                <a:gd name="connsiteY7" fmla="*/ 57013 h 58176"/>
                <a:gd name="connsiteX8" fmla="*/ 22689 w 61085"/>
                <a:gd name="connsiteY8" fmla="*/ 56431 h 58176"/>
                <a:gd name="connsiteX9" fmla="*/ 23271 w 61085"/>
                <a:gd name="connsiteY9" fmla="*/ 56431 h 58176"/>
                <a:gd name="connsiteX10" fmla="*/ 23852 w 61085"/>
                <a:gd name="connsiteY10" fmla="*/ 55850 h 58176"/>
                <a:gd name="connsiteX11" fmla="*/ 7563 w 61085"/>
                <a:gd name="connsiteY11" fmla="*/ 43632 h 58176"/>
                <a:gd name="connsiteX12" fmla="*/ 6399 w 61085"/>
                <a:gd name="connsiteY12" fmla="*/ 43632 h 58176"/>
                <a:gd name="connsiteX13" fmla="*/ 7563 w 61085"/>
                <a:gd name="connsiteY13" fmla="*/ 43632 h 58176"/>
                <a:gd name="connsiteX14" fmla="*/ 6399 w 61085"/>
                <a:gd name="connsiteY14" fmla="*/ 42469 h 58176"/>
                <a:gd name="connsiteX15" fmla="*/ 7563 w 61085"/>
                <a:gd name="connsiteY15" fmla="*/ 42469 h 58176"/>
                <a:gd name="connsiteX16" fmla="*/ 8145 w 61085"/>
                <a:gd name="connsiteY16" fmla="*/ 41887 h 58176"/>
                <a:gd name="connsiteX17" fmla="*/ 8145 w 61085"/>
                <a:gd name="connsiteY17" fmla="*/ 42469 h 58176"/>
                <a:gd name="connsiteX18" fmla="*/ 8726 w 61085"/>
                <a:gd name="connsiteY18" fmla="*/ 43051 h 58176"/>
                <a:gd name="connsiteX19" fmla="*/ 8145 w 61085"/>
                <a:gd name="connsiteY19" fmla="*/ 43632 h 58176"/>
                <a:gd name="connsiteX20" fmla="*/ 8145 w 61085"/>
                <a:gd name="connsiteY20" fmla="*/ 44214 h 58176"/>
                <a:gd name="connsiteX21" fmla="*/ 7563 w 61085"/>
                <a:gd name="connsiteY21" fmla="*/ 43632 h 58176"/>
                <a:gd name="connsiteX22" fmla="*/ 2327 w 61085"/>
                <a:gd name="connsiteY22" fmla="*/ 23271 h 58176"/>
                <a:gd name="connsiteX23" fmla="*/ 3490 w 61085"/>
                <a:gd name="connsiteY23" fmla="*/ 23852 h 58176"/>
                <a:gd name="connsiteX24" fmla="*/ 2327 w 61085"/>
                <a:gd name="connsiteY24" fmla="*/ 24434 h 58176"/>
                <a:gd name="connsiteX25" fmla="*/ 2327 w 61085"/>
                <a:gd name="connsiteY25" fmla="*/ 25598 h 58176"/>
                <a:gd name="connsiteX26" fmla="*/ 1164 w 61085"/>
                <a:gd name="connsiteY26" fmla="*/ 25016 h 58176"/>
                <a:gd name="connsiteX27" fmla="*/ 0 w 61085"/>
                <a:gd name="connsiteY27" fmla="*/ 25016 h 58176"/>
                <a:gd name="connsiteX28" fmla="*/ 582 w 61085"/>
                <a:gd name="connsiteY28" fmla="*/ 23852 h 58176"/>
                <a:gd name="connsiteX29" fmla="*/ 0 w 61085"/>
                <a:gd name="connsiteY29" fmla="*/ 22689 h 58176"/>
                <a:gd name="connsiteX30" fmla="*/ 1164 w 61085"/>
                <a:gd name="connsiteY30" fmla="*/ 22689 h 58176"/>
                <a:gd name="connsiteX31" fmla="*/ 2327 w 61085"/>
                <a:gd name="connsiteY31" fmla="*/ 21525 h 58176"/>
                <a:gd name="connsiteX32" fmla="*/ 2327 w 61085"/>
                <a:gd name="connsiteY32" fmla="*/ 23271 h 58176"/>
                <a:gd name="connsiteX33" fmla="*/ 35488 w 61085"/>
                <a:gd name="connsiteY33" fmla="*/ 31997 h 58176"/>
                <a:gd name="connsiteX34" fmla="*/ 34324 w 61085"/>
                <a:gd name="connsiteY34" fmla="*/ 31997 h 58176"/>
                <a:gd name="connsiteX35" fmla="*/ 34906 w 61085"/>
                <a:gd name="connsiteY35" fmla="*/ 30834 h 58176"/>
                <a:gd name="connsiteX36" fmla="*/ 34324 w 61085"/>
                <a:gd name="connsiteY36" fmla="*/ 29670 h 58176"/>
                <a:gd name="connsiteX37" fmla="*/ 35488 w 61085"/>
                <a:gd name="connsiteY37" fmla="*/ 29670 h 58176"/>
                <a:gd name="connsiteX38" fmla="*/ 36652 w 61085"/>
                <a:gd name="connsiteY38" fmla="*/ 28507 h 58176"/>
                <a:gd name="connsiteX39" fmla="*/ 36652 w 61085"/>
                <a:gd name="connsiteY39" fmla="*/ 29670 h 58176"/>
                <a:gd name="connsiteX40" fmla="*/ 37815 w 61085"/>
                <a:gd name="connsiteY40" fmla="*/ 30252 h 58176"/>
                <a:gd name="connsiteX41" fmla="*/ 36652 w 61085"/>
                <a:gd name="connsiteY41" fmla="*/ 30834 h 58176"/>
                <a:gd name="connsiteX42" fmla="*/ 36652 w 61085"/>
                <a:gd name="connsiteY42" fmla="*/ 31997 h 58176"/>
                <a:gd name="connsiteX43" fmla="*/ 35488 w 61085"/>
                <a:gd name="connsiteY43" fmla="*/ 31997 h 58176"/>
                <a:gd name="connsiteX44" fmla="*/ 30252 w 61085"/>
                <a:gd name="connsiteY44" fmla="*/ 1164 h 58176"/>
                <a:gd name="connsiteX45" fmla="*/ 29670 w 61085"/>
                <a:gd name="connsiteY45" fmla="*/ 582 h 58176"/>
                <a:gd name="connsiteX46" fmla="*/ 30834 w 61085"/>
                <a:gd name="connsiteY46" fmla="*/ 582 h 58176"/>
                <a:gd name="connsiteX47" fmla="*/ 31416 w 61085"/>
                <a:gd name="connsiteY47" fmla="*/ 0 h 58176"/>
                <a:gd name="connsiteX48" fmla="*/ 31416 w 61085"/>
                <a:gd name="connsiteY48" fmla="*/ 582 h 58176"/>
                <a:gd name="connsiteX49" fmla="*/ 31997 w 61085"/>
                <a:gd name="connsiteY49" fmla="*/ 1164 h 58176"/>
                <a:gd name="connsiteX50" fmla="*/ 31416 w 61085"/>
                <a:gd name="connsiteY50" fmla="*/ 1745 h 58176"/>
                <a:gd name="connsiteX51" fmla="*/ 31416 w 61085"/>
                <a:gd name="connsiteY51" fmla="*/ 2327 h 58176"/>
                <a:gd name="connsiteX52" fmla="*/ 30252 w 61085"/>
                <a:gd name="connsiteY52" fmla="*/ 1164 h 58176"/>
                <a:gd name="connsiteX53" fmla="*/ 29670 w 61085"/>
                <a:gd name="connsiteY53" fmla="*/ 1745 h 58176"/>
                <a:gd name="connsiteX54" fmla="*/ 30252 w 61085"/>
                <a:gd name="connsiteY54" fmla="*/ 1164 h 58176"/>
                <a:gd name="connsiteX55" fmla="*/ 61085 w 61085"/>
                <a:gd name="connsiteY55" fmla="*/ 30834 h 58176"/>
                <a:gd name="connsiteX56" fmla="*/ 61085 w 61085"/>
                <a:gd name="connsiteY56" fmla="*/ 30834 h 58176"/>
                <a:gd name="connsiteX57" fmla="*/ 61085 w 61085"/>
                <a:gd name="connsiteY57" fmla="*/ 30834 h 58176"/>
                <a:gd name="connsiteX58" fmla="*/ 61085 w 61085"/>
                <a:gd name="connsiteY58" fmla="*/ 31415 h 58176"/>
                <a:gd name="connsiteX59" fmla="*/ 61085 w 61085"/>
                <a:gd name="connsiteY59" fmla="*/ 31997 h 58176"/>
                <a:gd name="connsiteX60" fmla="*/ 61085 w 61085"/>
                <a:gd name="connsiteY60" fmla="*/ 31997 h 58176"/>
                <a:gd name="connsiteX61" fmla="*/ 60504 w 61085"/>
                <a:gd name="connsiteY61" fmla="*/ 31997 h 58176"/>
                <a:gd name="connsiteX62" fmla="*/ 61085 w 61085"/>
                <a:gd name="connsiteY62" fmla="*/ 30834 h 58176"/>
                <a:gd name="connsiteX63" fmla="*/ 60504 w 61085"/>
                <a:gd name="connsiteY63" fmla="*/ 30834 h 58176"/>
                <a:gd name="connsiteX64" fmla="*/ 61085 w 61085"/>
                <a:gd name="connsiteY64" fmla="*/ 30834 h 58176"/>
                <a:gd name="connsiteX65" fmla="*/ 61085 w 61085"/>
                <a:gd name="connsiteY65" fmla="*/ 30834 h 58176"/>
                <a:gd name="connsiteX66" fmla="*/ 42469 w 61085"/>
                <a:gd name="connsiteY66" fmla="*/ 12799 h 58176"/>
                <a:gd name="connsiteX67" fmla="*/ 41888 w 61085"/>
                <a:gd name="connsiteY67" fmla="*/ 12217 h 58176"/>
                <a:gd name="connsiteX68" fmla="*/ 42469 w 61085"/>
                <a:gd name="connsiteY68" fmla="*/ 12799 h 58176"/>
                <a:gd name="connsiteX69" fmla="*/ 43632 w 61085"/>
                <a:gd name="connsiteY69" fmla="*/ 11635 h 58176"/>
                <a:gd name="connsiteX70" fmla="*/ 43632 w 61085"/>
                <a:gd name="connsiteY70" fmla="*/ 12217 h 58176"/>
                <a:gd name="connsiteX71" fmla="*/ 44214 w 61085"/>
                <a:gd name="connsiteY71" fmla="*/ 12217 h 58176"/>
                <a:gd name="connsiteX72" fmla="*/ 43632 w 61085"/>
                <a:gd name="connsiteY72" fmla="*/ 12799 h 58176"/>
                <a:gd name="connsiteX73" fmla="*/ 43632 w 61085"/>
                <a:gd name="connsiteY73" fmla="*/ 13381 h 58176"/>
                <a:gd name="connsiteX74" fmla="*/ 42469 w 61085"/>
                <a:gd name="connsiteY74" fmla="*/ 12799 h 58176"/>
                <a:gd name="connsiteX75" fmla="*/ 41888 w 61085"/>
                <a:gd name="connsiteY75" fmla="*/ 13381 h 58176"/>
                <a:gd name="connsiteX76" fmla="*/ 42469 w 61085"/>
                <a:gd name="connsiteY76" fmla="*/ 12799 h 5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1085" h="58176">
                  <a:moveTo>
                    <a:pt x="23852" y="55850"/>
                  </a:moveTo>
                  <a:lnTo>
                    <a:pt x="23852" y="56431"/>
                  </a:lnTo>
                  <a:lnTo>
                    <a:pt x="24435" y="57013"/>
                  </a:lnTo>
                  <a:lnTo>
                    <a:pt x="23852" y="57595"/>
                  </a:lnTo>
                  <a:lnTo>
                    <a:pt x="23852" y="58177"/>
                  </a:lnTo>
                  <a:lnTo>
                    <a:pt x="23271" y="57595"/>
                  </a:lnTo>
                  <a:lnTo>
                    <a:pt x="22689" y="57595"/>
                  </a:lnTo>
                  <a:lnTo>
                    <a:pt x="23271" y="57013"/>
                  </a:lnTo>
                  <a:lnTo>
                    <a:pt x="22689" y="56431"/>
                  </a:lnTo>
                  <a:lnTo>
                    <a:pt x="23271" y="56431"/>
                  </a:lnTo>
                  <a:lnTo>
                    <a:pt x="23852" y="55850"/>
                  </a:lnTo>
                  <a:close/>
                  <a:moveTo>
                    <a:pt x="7563" y="43632"/>
                  </a:moveTo>
                  <a:lnTo>
                    <a:pt x="6399" y="43632"/>
                  </a:lnTo>
                  <a:lnTo>
                    <a:pt x="7563" y="43632"/>
                  </a:lnTo>
                  <a:lnTo>
                    <a:pt x="6399" y="42469"/>
                  </a:lnTo>
                  <a:lnTo>
                    <a:pt x="7563" y="42469"/>
                  </a:lnTo>
                  <a:lnTo>
                    <a:pt x="8145" y="41887"/>
                  </a:lnTo>
                  <a:lnTo>
                    <a:pt x="8145" y="42469"/>
                  </a:lnTo>
                  <a:lnTo>
                    <a:pt x="8726" y="43051"/>
                  </a:lnTo>
                  <a:lnTo>
                    <a:pt x="8145" y="43632"/>
                  </a:lnTo>
                  <a:lnTo>
                    <a:pt x="8145" y="44214"/>
                  </a:lnTo>
                  <a:lnTo>
                    <a:pt x="7563" y="43632"/>
                  </a:lnTo>
                  <a:close/>
                  <a:moveTo>
                    <a:pt x="2327" y="23271"/>
                  </a:moveTo>
                  <a:lnTo>
                    <a:pt x="3490" y="23852"/>
                  </a:lnTo>
                  <a:lnTo>
                    <a:pt x="2327" y="24434"/>
                  </a:lnTo>
                  <a:lnTo>
                    <a:pt x="2327" y="25598"/>
                  </a:lnTo>
                  <a:lnTo>
                    <a:pt x="1164" y="25016"/>
                  </a:lnTo>
                  <a:lnTo>
                    <a:pt x="0" y="25016"/>
                  </a:lnTo>
                  <a:lnTo>
                    <a:pt x="582" y="23852"/>
                  </a:lnTo>
                  <a:lnTo>
                    <a:pt x="0" y="22689"/>
                  </a:lnTo>
                  <a:lnTo>
                    <a:pt x="1164" y="22689"/>
                  </a:lnTo>
                  <a:lnTo>
                    <a:pt x="2327" y="21525"/>
                  </a:lnTo>
                  <a:lnTo>
                    <a:pt x="2327" y="23271"/>
                  </a:lnTo>
                  <a:close/>
                  <a:moveTo>
                    <a:pt x="35488" y="31997"/>
                  </a:moveTo>
                  <a:lnTo>
                    <a:pt x="34324" y="31997"/>
                  </a:lnTo>
                  <a:lnTo>
                    <a:pt x="34906" y="30834"/>
                  </a:lnTo>
                  <a:lnTo>
                    <a:pt x="34324" y="29670"/>
                  </a:lnTo>
                  <a:lnTo>
                    <a:pt x="35488" y="29670"/>
                  </a:lnTo>
                  <a:lnTo>
                    <a:pt x="36652" y="28507"/>
                  </a:lnTo>
                  <a:lnTo>
                    <a:pt x="36652" y="29670"/>
                  </a:lnTo>
                  <a:lnTo>
                    <a:pt x="37815" y="30252"/>
                  </a:lnTo>
                  <a:lnTo>
                    <a:pt x="36652" y="30834"/>
                  </a:lnTo>
                  <a:lnTo>
                    <a:pt x="36652" y="31997"/>
                  </a:lnTo>
                  <a:lnTo>
                    <a:pt x="35488" y="31997"/>
                  </a:lnTo>
                  <a:close/>
                  <a:moveTo>
                    <a:pt x="30252" y="1164"/>
                  </a:moveTo>
                  <a:lnTo>
                    <a:pt x="29670" y="582"/>
                  </a:lnTo>
                  <a:lnTo>
                    <a:pt x="30834" y="582"/>
                  </a:lnTo>
                  <a:lnTo>
                    <a:pt x="31416" y="0"/>
                  </a:lnTo>
                  <a:lnTo>
                    <a:pt x="31416" y="582"/>
                  </a:lnTo>
                  <a:lnTo>
                    <a:pt x="31997" y="1164"/>
                  </a:lnTo>
                  <a:lnTo>
                    <a:pt x="31416" y="1745"/>
                  </a:lnTo>
                  <a:lnTo>
                    <a:pt x="31416" y="2327"/>
                  </a:lnTo>
                  <a:lnTo>
                    <a:pt x="30252" y="1164"/>
                  </a:lnTo>
                  <a:lnTo>
                    <a:pt x="29670" y="1745"/>
                  </a:lnTo>
                  <a:lnTo>
                    <a:pt x="30252" y="1164"/>
                  </a:lnTo>
                  <a:close/>
                  <a:moveTo>
                    <a:pt x="61085" y="30834"/>
                  </a:moveTo>
                  <a:lnTo>
                    <a:pt x="61085" y="30834"/>
                  </a:lnTo>
                  <a:lnTo>
                    <a:pt x="61085" y="30834"/>
                  </a:lnTo>
                  <a:lnTo>
                    <a:pt x="61085" y="31415"/>
                  </a:lnTo>
                  <a:lnTo>
                    <a:pt x="61085" y="31997"/>
                  </a:lnTo>
                  <a:lnTo>
                    <a:pt x="61085" y="31997"/>
                  </a:lnTo>
                  <a:lnTo>
                    <a:pt x="60504" y="31997"/>
                  </a:lnTo>
                  <a:lnTo>
                    <a:pt x="61085" y="30834"/>
                  </a:lnTo>
                  <a:lnTo>
                    <a:pt x="60504" y="30834"/>
                  </a:lnTo>
                  <a:lnTo>
                    <a:pt x="61085" y="30834"/>
                  </a:lnTo>
                  <a:lnTo>
                    <a:pt x="61085" y="30834"/>
                  </a:lnTo>
                  <a:close/>
                  <a:moveTo>
                    <a:pt x="42469" y="12799"/>
                  </a:moveTo>
                  <a:lnTo>
                    <a:pt x="41888" y="12217"/>
                  </a:lnTo>
                  <a:lnTo>
                    <a:pt x="42469" y="12799"/>
                  </a:lnTo>
                  <a:lnTo>
                    <a:pt x="43632" y="11635"/>
                  </a:lnTo>
                  <a:lnTo>
                    <a:pt x="43632" y="12217"/>
                  </a:lnTo>
                  <a:lnTo>
                    <a:pt x="44214" y="12217"/>
                  </a:lnTo>
                  <a:lnTo>
                    <a:pt x="43632" y="12799"/>
                  </a:lnTo>
                  <a:lnTo>
                    <a:pt x="43632" y="13381"/>
                  </a:lnTo>
                  <a:lnTo>
                    <a:pt x="42469" y="12799"/>
                  </a:lnTo>
                  <a:lnTo>
                    <a:pt x="41888" y="13381"/>
                  </a:lnTo>
                  <a:lnTo>
                    <a:pt x="42469" y="12799"/>
                  </a:lnTo>
                  <a:close/>
                </a:path>
              </a:pathLst>
            </a:custGeom>
            <a:solidFill>
              <a:srgbClr val="FFFFFF"/>
            </a:solidFill>
            <a:ln w="5818"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053CD891-D1FD-73D2-B1B9-A2284E939573}"/>
                </a:ext>
              </a:extLst>
            </p:cNvPr>
            <p:cNvSpPr/>
            <p:nvPr/>
          </p:nvSpPr>
          <p:spPr>
            <a:xfrm>
              <a:off x="4813078" y="2166846"/>
              <a:ext cx="220198" cy="196772"/>
            </a:xfrm>
            <a:custGeom>
              <a:avLst/>
              <a:gdLst>
                <a:gd name="connsiteX0" fmla="*/ 44214 w 54686"/>
                <a:gd name="connsiteY0" fmla="*/ 1745 h 48868"/>
                <a:gd name="connsiteX1" fmla="*/ 44214 w 54686"/>
                <a:gd name="connsiteY1" fmla="*/ 1164 h 48868"/>
                <a:gd name="connsiteX2" fmla="*/ 43632 w 54686"/>
                <a:gd name="connsiteY2" fmla="*/ 582 h 48868"/>
                <a:gd name="connsiteX3" fmla="*/ 44214 w 54686"/>
                <a:gd name="connsiteY3" fmla="*/ 582 h 48868"/>
                <a:gd name="connsiteX4" fmla="*/ 44796 w 54686"/>
                <a:gd name="connsiteY4" fmla="*/ 0 h 48868"/>
                <a:gd name="connsiteX5" fmla="*/ 45378 w 54686"/>
                <a:gd name="connsiteY5" fmla="*/ 582 h 48868"/>
                <a:gd name="connsiteX6" fmla="*/ 45960 w 54686"/>
                <a:gd name="connsiteY6" fmla="*/ 582 h 48868"/>
                <a:gd name="connsiteX7" fmla="*/ 45378 w 54686"/>
                <a:gd name="connsiteY7" fmla="*/ 1164 h 48868"/>
                <a:gd name="connsiteX8" fmla="*/ 45378 w 54686"/>
                <a:gd name="connsiteY8" fmla="*/ 1745 h 48868"/>
                <a:gd name="connsiteX9" fmla="*/ 44796 w 54686"/>
                <a:gd name="connsiteY9" fmla="*/ 1164 h 48868"/>
                <a:gd name="connsiteX10" fmla="*/ 44214 w 54686"/>
                <a:gd name="connsiteY10" fmla="*/ 1745 h 48868"/>
                <a:gd name="connsiteX11" fmla="*/ 54105 w 54686"/>
                <a:gd name="connsiteY11" fmla="*/ 19780 h 48868"/>
                <a:gd name="connsiteX12" fmla="*/ 54686 w 54686"/>
                <a:gd name="connsiteY12" fmla="*/ 19780 h 48868"/>
                <a:gd name="connsiteX13" fmla="*/ 54105 w 54686"/>
                <a:gd name="connsiteY13" fmla="*/ 20362 h 48868"/>
                <a:gd name="connsiteX14" fmla="*/ 54105 w 54686"/>
                <a:gd name="connsiteY14" fmla="*/ 20944 h 48868"/>
                <a:gd name="connsiteX15" fmla="*/ 53523 w 54686"/>
                <a:gd name="connsiteY15" fmla="*/ 20362 h 48868"/>
                <a:gd name="connsiteX16" fmla="*/ 52941 w 54686"/>
                <a:gd name="connsiteY16" fmla="*/ 20944 h 48868"/>
                <a:gd name="connsiteX17" fmla="*/ 52941 w 54686"/>
                <a:gd name="connsiteY17" fmla="*/ 20362 h 48868"/>
                <a:gd name="connsiteX18" fmla="*/ 52359 w 54686"/>
                <a:gd name="connsiteY18" fmla="*/ 19780 h 48868"/>
                <a:gd name="connsiteX19" fmla="*/ 53523 w 54686"/>
                <a:gd name="connsiteY19" fmla="*/ 19780 h 48868"/>
                <a:gd name="connsiteX20" fmla="*/ 54105 w 54686"/>
                <a:gd name="connsiteY20" fmla="*/ 19198 h 48868"/>
                <a:gd name="connsiteX21" fmla="*/ 54105 w 54686"/>
                <a:gd name="connsiteY21" fmla="*/ 19780 h 48868"/>
                <a:gd name="connsiteX22" fmla="*/ 50032 w 54686"/>
                <a:gd name="connsiteY22" fmla="*/ 40724 h 48868"/>
                <a:gd name="connsiteX23" fmla="*/ 49450 w 54686"/>
                <a:gd name="connsiteY23" fmla="*/ 39560 h 48868"/>
                <a:gd name="connsiteX24" fmla="*/ 50614 w 54686"/>
                <a:gd name="connsiteY24" fmla="*/ 39560 h 48868"/>
                <a:gd name="connsiteX25" fmla="*/ 51196 w 54686"/>
                <a:gd name="connsiteY25" fmla="*/ 38397 h 48868"/>
                <a:gd name="connsiteX26" fmla="*/ 51777 w 54686"/>
                <a:gd name="connsiteY26" fmla="*/ 39560 h 48868"/>
                <a:gd name="connsiteX27" fmla="*/ 52941 w 54686"/>
                <a:gd name="connsiteY27" fmla="*/ 40142 h 48868"/>
                <a:gd name="connsiteX28" fmla="*/ 51777 w 54686"/>
                <a:gd name="connsiteY28" fmla="*/ 40724 h 48868"/>
                <a:gd name="connsiteX29" fmla="*/ 51777 w 54686"/>
                <a:gd name="connsiteY29" fmla="*/ 41887 h 48868"/>
                <a:gd name="connsiteX30" fmla="*/ 50614 w 54686"/>
                <a:gd name="connsiteY30" fmla="*/ 41305 h 48868"/>
                <a:gd name="connsiteX31" fmla="*/ 49450 w 54686"/>
                <a:gd name="connsiteY31" fmla="*/ 41887 h 48868"/>
                <a:gd name="connsiteX32" fmla="*/ 50032 w 54686"/>
                <a:gd name="connsiteY32" fmla="*/ 40724 h 48868"/>
                <a:gd name="connsiteX33" fmla="*/ 23852 w 54686"/>
                <a:gd name="connsiteY33" fmla="*/ 18035 h 48868"/>
                <a:gd name="connsiteX34" fmla="*/ 25016 w 54686"/>
                <a:gd name="connsiteY34" fmla="*/ 18617 h 48868"/>
                <a:gd name="connsiteX35" fmla="*/ 23852 w 54686"/>
                <a:gd name="connsiteY35" fmla="*/ 19198 h 48868"/>
                <a:gd name="connsiteX36" fmla="*/ 23852 w 54686"/>
                <a:gd name="connsiteY36" fmla="*/ 20362 h 48868"/>
                <a:gd name="connsiteX37" fmla="*/ 22689 w 54686"/>
                <a:gd name="connsiteY37" fmla="*/ 19780 h 48868"/>
                <a:gd name="connsiteX38" fmla="*/ 21526 w 54686"/>
                <a:gd name="connsiteY38" fmla="*/ 20362 h 48868"/>
                <a:gd name="connsiteX39" fmla="*/ 22107 w 54686"/>
                <a:gd name="connsiteY39" fmla="*/ 19198 h 48868"/>
                <a:gd name="connsiteX40" fmla="*/ 21526 w 54686"/>
                <a:gd name="connsiteY40" fmla="*/ 18035 h 48868"/>
                <a:gd name="connsiteX41" fmla="*/ 22689 w 54686"/>
                <a:gd name="connsiteY41" fmla="*/ 18035 h 48868"/>
                <a:gd name="connsiteX42" fmla="*/ 23271 w 54686"/>
                <a:gd name="connsiteY42" fmla="*/ 16871 h 48868"/>
                <a:gd name="connsiteX43" fmla="*/ 23852 w 54686"/>
                <a:gd name="connsiteY43" fmla="*/ 18035 h 48868"/>
                <a:gd name="connsiteX44" fmla="*/ 15126 w 54686"/>
                <a:gd name="connsiteY44" fmla="*/ 48287 h 48868"/>
                <a:gd name="connsiteX45" fmla="*/ 15126 w 54686"/>
                <a:gd name="connsiteY45" fmla="*/ 48868 h 48868"/>
                <a:gd name="connsiteX46" fmla="*/ 14544 w 54686"/>
                <a:gd name="connsiteY46" fmla="*/ 48287 h 48868"/>
                <a:gd name="connsiteX47" fmla="*/ 13963 w 54686"/>
                <a:gd name="connsiteY47" fmla="*/ 48868 h 48868"/>
                <a:gd name="connsiteX48" fmla="*/ 13963 w 54686"/>
                <a:gd name="connsiteY48" fmla="*/ 48287 h 48868"/>
                <a:gd name="connsiteX49" fmla="*/ 13381 w 54686"/>
                <a:gd name="connsiteY49" fmla="*/ 47705 h 48868"/>
                <a:gd name="connsiteX50" fmla="*/ 14544 w 54686"/>
                <a:gd name="connsiteY50" fmla="*/ 47705 h 48868"/>
                <a:gd name="connsiteX51" fmla="*/ 15126 w 54686"/>
                <a:gd name="connsiteY51" fmla="*/ 47123 h 48868"/>
                <a:gd name="connsiteX52" fmla="*/ 15708 w 54686"/>
                <a:gd name="connsiteY52" fmla="*/ 47705 h 48868"/>
                <a:gd name="connsiteX53" fmla="*/ 16290 w 54686"/>
                <a:gd name="connsiteY53" fmla="*/ 47705 h 48868"/>
                <a:gd name="connsiteX54" fmla="*/ 15126 w 54686"/>
                <a:gd name="connsiteY54" fmla="*/ 48287 h 48868"/>
                <a:gd name="connsiteX55" fmla="*/ 0 w 54686"/>
                <a:gd name="connsiteY55" fmla="*/ 8145 h 48868"/>
                <a:gd name="connsiteX56" fmla="*/ 0 w 54686"/>
                <a:gd name="connsiteY56" fmla="*/ 8145 h 48868"/>
                <a:gd name="connsiteX57" fmla="*/ 0 w 54686"/>
                <a:gd name="connsiteY57" fmla="*/ 8145 h 48868"/>
                <a:gd name="connsiteX58" fmla="*/ 0 w 54686"/>
                <a:gd name="connsiteY58" fmla="*/ 7563 h 48868"/>
                <a:gd name="connsiteX59" fmla="*/ 0 w 54686"/>
                <a:gd name="connsiteY59" fmla="*/ 7563 h 48868"/>
                <a:gd name="connsiteX60" fmla="*/ 0 w 54686"/>
                <a:gd name="connsiteY60" fmla="*/ 8145 h 48868"/>
                <a:gd name="connsiteX61" fmla="*/ 582 w 54686"/>
                <a:gd name="connsiteY61" fmla="*/ 7563 h 48868"/>
                <a:gd name="connsiteX62" fmla="*/ 582 w 54686"/>
                <a:gd name="connsiteY62" fmla="*/ 7563 h 48868"/>
                <a:gd name="connsiteX63" fmla="*/ 582 w 54686"/>
                <a:gd name="connsiteY63" fmla="*/ 8145 h 48868"/>
                <a:gd name="connsiteX64" fmla="*/ 0 w 54686"/>
                <a:gd name="connsiteY64" fmla="*/ 8145 h 48868"/>
                <a:gd name="connsiteX65" fmla="*/ 0 w 54686"/>
                <a:gd name="connsiteY65" fmla="*/ 8145 h 48868"/>
                <a:gd name="connsiteX66" fmla="*/ 9308 w 54686"/>
                <a:gd name="connsiteY66" fmla="*/ 32579 h 48868"/>
                <a:gd name="connsiteX67" fmla="*/ 9308 w 54686"/>
                <a:gd name="connsiteY67" fmla="*/ 33161 h 48868"/>
                <a:gd name="connsiteX68" fmla="*/ 8726 w 54686"/>
                <a:gd name="connsiteY68" fmla="*/ 32579 h 48868"/>
                <a:gd name="connsiteX69" fmla="*/ 8145 w 54686"/>
                <a:gd name="connsiteY69" fmla="*/ 32579 h 48868"/>
                <a:gd name="connsiteX70" fmla="*/ 8145 w 54686"/>
                <a:gd name="connsiteY70" fmla="*/ 31997 h 48868"/>
                <a:gd name="connsiteX71" fmla="*/ 7563 w 54686"/>
                <a:gd name="connsiteY71" fmla="*/ 31415 h 48868"/>
                <a:gd name="connsiteX72" fmla="*/ 8145 w 54686"/>
                <a:gd name="connsiteY72" fmla="*/ 31415 h 48868"/>
                <a:gd name="connsiteX73" fmla="*/ 8726 w 54686"/>
                <a:gd name="connsiteY73" fmla="*/ 30834 h 48868"/>
                <a:gd name="connsiteX74" fmla="*/ 8726 w 54686"/>
                <a:gd name="connsiteY74" fmla="*/ 31415 h 48868"/>
                <a:gd name="connsiteX75" fmla="*/ 9308 w 54686"/>
                <a:gd name="connsiteY75" fmla="*/ 31415 h 48868"/>
                <a:gd name="connsiteX76" fmla="*/ 9308 w 54686"/>
                <a:gd name="connsiteY76" fmla="*/ 32579 h 48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4686" h="48868">
                  <a:moveTo>
                    <a:pt x="44214" y="1745"/>
                  </a:moveTo>
                  <a:lnTo>
                    <a:pt x="44214" y="1164"/>
                  </a:lnTo>
                  <a:lnTo>
                    <a:pt x="43632" y="582"/>
                  </a:lnTo>
                  <a:lnTo>
                    <a:pt x="44214" y="582"/>
                  </a:lnTo>
                  <a:lnTo>
                    <a:pt x="44796" y="0"/>
                  </a:lnTo>
                  <a:lnTo>
                    <a:pt x="45378" y="582"/>
                  </a:lnTo>
                  <a:lnTo>
                    <a:pt x="45960" y="582"/>
                  </a:lnTo>
                  <a:lnTo>
                    <a:pt x="45378" y="1164"/>
                  </a:lnTo>
                  <a:lnTo>
                    <a:pt x="45378" y="1745"/>
                  </a:lnTo>
                  <a:lnTo>
                    <a:pt x="44796" y="1164"/>
                  </a:lnTo>
                  <a:lnTo>
                    <a:pt x="44214" y="1745"/>
                  </a:lnTo>
                  <a:close/>
                  <a:moveTo>
                    <a:pt x="54105" y="19780"/>
                  </a:moveTo>
                  <a:lnTo>
                    <a:pt x="54686" y="19780"/>
                  </a:lnTo>
                  <a:lnTo>
                    <a:pt x="54105" y="20362"/>
                  </a:lnTo>
                  <a:lnTo>
                    <a:pt x="54105" y="20944"/>
                  </a:lnTo>
                  <a:lnTo>
                    <a:pt x="53523" y="20362"/>
                  </a:lnTo>
                  <a:lnTo>
                    <a:pt x="52941" y="20944"/>
                  </a:lnTo>
                  <a:lnTo>
                    <a:pt x="52941" y="20362"/>
                  </a:lnTo>
                  <a:lnTo>
                    <a:pt x="52359" y="19780"/>
                  </a:lnTo>
                  <a:lnTo>
                    <a:pt x="53523" y="19780"/>
                  </a:lnTo>
                  <a:lnTo>
                    <a:pt x="54105" y="19198"/>
                  </a:lnTo>
                  <a:lnTo>
                    <a:pt x="54105" y="19780"/>
                  </a:lnTo>
                  <a:close/>
                  <a:moveTo>
                    <a:pt x="50032" y="40724"/>
                  </a:moveTo>
                  <a:lnTo>
                    <a:pt x="49450" y="39560"/>
                  </a:lnTo>
                  <a:lnTo>
                    <a:pt x="50614" y="39560"/>
                  </a:lnTo>
                  <a:lnTo>
                    <a:pt x="51196" y="38397"/>
                  </a:lnTo>
                  <a:lnTo>
                    <a:pt x="51777" y="39560"/>
                  </a:lnTo>
                  <a:lnTo>
                    <a:pt x="52941" y="40142"/>
                  </a:lnTo>
                  <a:lnTo>
                    <a:pt x="51777" y="40724"/>
                  </a:lnTo>
                  <a:lnTo>
                    <a:pt x="51777" y="41887"/>
                  </a:lnTo>
                  <a:lnTo>
                    <a:pt x="50614" y="41305"/>
                  </a:lnTo>
                  <a:lnTo>
                    <a:pt x="49450" y="41887"/>
                  </a:lnTo>
                  <a:lnTo>
                    <a:pt x="50032" y="40724"/>
                  </a:lnTo>
                  <a:close/>
                  <a:moveTo>
                    <a:pt x="23852" y="18035"/>
                  </a:moveTo>
                  <a:lnTo>
                    <a:pt x="25016" y="18617"/>
                  </a:lnTo>
                  <a:lnTo>
                    <a:pt x="23852" y="19198"/>
                  </a:lnTo>
                  <a:lnTo>
                    <a:pt x="23852" y="20362"/>
                  </a:lnTo>
                  <a:lnTo>
                    <a:pt x="22689" y="19780"/>
                  </a:lnTo>
                  <a:lnTo>
                    <a:pt x="21526" y="20362"/>
                  </a:lnTo>
                  <a:lnTo>
                    <a:pt x="22107" y="19198"/>
                  </a:lnTo>
                  <a:lnTo>
                    <a:pt x="21526" y="18035"/>
                  </a:lnTo>
                  <a:lnTo>
                    <a:pt x="22689" y="18035"/>
                  </a:lnTo>
                  <a:lnTo>
                    <a:pt x="23271" y="16871"/>
                  </a:lnTo>
                  <a:lnTo>
                    <a:pt x="23852" y="18035"/>
                  </a:lnTo>
                  <a:close/>
                  <a:moveTo>
                    <a:pt x="15126" y="48287"/>
                  </a:moveTo>
                  <a:lnTo>
                    <a:pt x="15126" y="48868"/>
                  </a:lnTo>
                  <a:lnTo>
                    <a:pt x="14544" y="48287"/>
                  </a:lnTo>
                  <a:lnTo>
                    <a:pt x="13963" y="48868"/>
                  </a:lnTo>
                  <a:lnTo>
                    <a:pt x="13963" y="48287"/>
                  </a:lnTo>
                  <a:lnTo>
                    <a:pt x="13381" y="47705"/>
                  </a:lnTo>
                  <a:lnTo>
                    <a:pt x="14544" y="47705"/>
                  </a:lnTo>
                  <a:lnTo>
                    <a:pt x="15126" y="47123"/>
                  </a:lnTo>
                  <a:lnTo>
                    <a:pt x="15708" y="47705"/>
                  </a:lnTo>
                  <a:lnTo>
                    <a:pt x="16290" y="47705"/>
                  </a:lnTo>
                  <a:lnTo>
                    <a:pt x="15126" y="48287"/>
                  </a:lnTo>
                  <a:close/>
                  <a:moveTo>
                    <a:pt x="0" y="8145"/>
                  </a:moveTo>
                  <a:lnTo>
                    <a:pt x="0" y="8145"/>
                  </a:lnTo>
                  <a:lnTo>
                    <a:pt x="0" y="8145"/>
                  </a:lnTo>
                  <a:lnTo>
                    <a:pt x="0" y="7563"/>
                  </a:lnTo>
                  <a:lnTo>
                    <a:pt x="0" y="7563"/>
                  </a:lnTo>
                  <a:lnTo>
                    <a:pt x="0" y="8145"/>
                  </a:lnTo>
                  <a:lnTo>
                    <a:pt x="582" y="7563"/>
                  </a:lnTo>
                  <a:lnTo>
                    <a:pt x="582" y="7563"/>
                  </a:lnTo>
                  <a:lnTo>
                    <a:pt x="582" y="8145"/>
                  </a:lnTo>
                  <a:lnTo>
                    <a:pt x="0" y="8145"/>
                  </a:lnTo>
                  <a:lnTo>
                    <a:pt x="0" y="8145"/>
                  </a:lnTo>
                  <a:close/>
                  <a:moveTo>
                    <a:pt x="9308" y="32579"/>
                  </a:moveTo>
                  <a:lnTo>
                    <a:pt x="9308" y="33161"/>
                  </a:lnTo>
                  <a:lnTo>
                    <a:pt x="8726" y="32579"/>
                  </a:lnTo>
                  <a:lnTo>
                    <a:pt x="8145" y="32579"/>
                  </a:lnTo>
                  <a:lnTo>
                    <a:pt x="8145" y="31997"/>
                  </a:lnTo>
                  <a:lnTo>
                    <a:pt x="7563" y="31415"/>
                  </a:lnTo>
                  <a:lnTo>
                    <a:pt x="8145" y="31415"/>
                  </a:lnTo>
                  <a:lnTo>
                    <a:pt x="8726" y="30834"/>
                  </a:lnTo>
                  <a:lnTo>
                    <a:pt x="8726" y="31415"/>
                  </a:lnTo>
                  <a:lnTo>
                    <a:pt x="9308" y="31415"/>
                  </a:lnTo>
                  <a:lnTo>
                    <a:pt x="9308" y="32579"/>
                  </a:lnTo>
                  <a:close/>
                </a:path>
              </a:pathLst>
            </a:custGeom>
            <a:solidFill>
              <a:srgbClr val="FFFFFF"/>
            </a:solidFill>
            <a:ln w="5818" cap="flat">
              <a:noFill/>
              <a:prstDash val="solid"/>
              <a:miter/>
            </a:ln>
          </p:spPr>
          <p:txBody>
            <a:bodyPr rtlCol="0" anchor="ctr"/>
            <a:lstStyle/>
            <a:p>
              <a:endParaRPr lang="en-US"/>
            </a:p>
          </p:txBody>
        </p:sp>
      </p:grpSp>
    </p:spTree>
    <p:extLst>
      <p:ext uri="{BB962C8B-B14F-4D97-AF65-F5344CB8AC3E}">
        <p14:creationId xmlns:p14="http://schemas.microsoft.com/office/powerpoint/2010/main" val="3595604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749567-4D23-818F-0406-16DE3E654749}"/>
              </a:ext>
            </a:extLst>
          </p:cNvPr>
          <p:cNvSpPr>
            <a:spLocks noGrp="1"/>
          </p:cNvSpPr>
          <p:nvPr>
            <p:ph type="body" sz="quarter" idx="32"/>
          </p:nvPr>
        </p:nvSpPr>
        <p:spPr>
          <a:xfrm>
            <a:off x="517747" y="6536747"/>
            <a:ext cx="6526988" cy="2435618"/>
          </a:xfrm>
        </p:spPr>
        <p:txBody>
          <a:bodyPr/>
          <a:lstStyle/>
          <a:p>
            <a:r>
              <a:rPr lang="es-ES" sz="1150" dirty="0"/>
              <a:t>El objetivo de este informe es crear una sólida base de conocimientos para que el proyecto Erasmus+ </a:t>
            </a:r>
            <a:r>
              <a:rPr lang="es-ES" sz="1150" dirty="0" err="1"/>
              <a:t>We</a:t>
            </a:r>
            <a:r>
              <a:rPr lang="es-ES" sz="1150" dirty="0"/>
              <a:t> Lead, </a:t>
            </a:r>
            <a:r>
              <a:rPr lang="es-ES" sz="1150" dirty="0" err="1"/>
              <a:t>Women</a:t>
            </a:r>
            <a:r>
              <a:rPr lang="es-ES" sz="1150" dirty="0"/>
              <a:t> </a:t>
            </a:r>
            <a:r>
              <a:rPr lang="es-ES" sz="1150" dirty="0" err="1"/>
              <a:t>Leadership</a:t>
            </a:r>
            <a:r>
              <a:rPr lang="es-ES" sz="1150" dirty="0"/>
              <a:t> in </a:t>
            </a:r>
            <a:r>
              <a:rPr lang="es-ES" sz="1150" dirty="0" err="1"/>
              <a:t>Tourism</a:t>
            </a:r>
            <a:r>
              <a:rPr lang="es-ES" sz="1150" dirty="0"/>
              <a:t>, </a:t>
            </a:r>
            <a:r>
              <a:rPr lang="es-ES" sz="1150" dirty="0" err="1"/>
              <a:t>Leisure</a:t>
            </a:r>
            <a:r>
              <a:rPr lang="es-ES" sz="1150" dirty="0"/>
              <a:t> &amp; </a:t>
            </a:r>
            <a:r>
              <a:rPr lang="es-ES" sz="1150" dirty="0" err="1"/>
              <a:t>Hospitality</a:t>
            </a:r>
            <a:r>
              <a:rPr lang="es-ES" sz="1150" dirty="0"/>
              <a:t> pueda utilizarla como punto de partida para el material didáctico que también será un componente del proyecto </a:t>
            </a:r>
            <a:r>
              <a:rPr lang="es-ES" sz="1150" dirty="0" err="1"/>
              <a:t>We</a:t>
            </a:r>
            <a:r>
              <a:rPr lang="es-ES" sz="1150" dirty="0"/>
              <a:t> Lead. El informe es principalmente un estudio teórico en el que se exponen todos los conceptos y cuestiones y cómo se relacionan entre sí. Presenta un marco conceptual sobre cómo pueden verse las conexiones entre liderazgo, igualdad de género, turismo y cambio climático. El informe se complementa con un compendio de buenas prácticas en el que se comparten historias inspiradoras de mujeres líderes en el turismo. Según la Organización Mundial del Turismo (OMT), las mujeres representan alrededor del 54 por ciento de la mano de obra mundial en el sector turístico, pero suelen ganar entre un 10 y un 15 por ciento menos que sus homólogos masculinos. Además, cuando se trata de puestos de liderazgo, la proporción de mujeres es mucho menor, o más cercana al 25 por ciento, y tienden a concentrarse en los departamentos de recursos humanos más que en los departamentos comerciales o financieros (Organización Mundial del Turismo, 2019). Por lo tanto, prestar atención al liderazgo femenino en el turismo es una tarea que vale la pena desde la perspectiva de la igualdad de género, pero el tema se vuelve aún más relevante e importante cuando se ve desde la lente más amplia de la sostenibilidad. Esto incluye añadir la dimensión medioambiental, las preocupaciones sobre el cambio climático y cómo el sector puede avanzar hacia un turismo más responsable con el clima. Los resultados de varias investigaciones indican que las mujeres como grupo son más conscientes de las cuestiones medioambientales que los hombres como grupo y también son más propensas a cambiar su comportamiento para ser más respetuosas con el medio ambiente (</a:t>
            </a:r>
            <a:r>
              <a:rPr lang="es-ES" sz="1150" dirty="0" err="1"/>
              <a:t>Sand</a:t>
            </a:r>
            <a:r>
              <a:rPr lang="es-ES" sz="1150" dirty="0"/>
              <a:t>, 2022).</a:t>
            </a:r>
            <a:endParaRPr lang="en-IE" sz="1150" dirty="0"/>
          </a:p>
        </p:txBody>
      </p:sp>
      <p:sp>
        <p:nvSpPr>
          <p:cNvPr id="3" name="Text Placeholder 2">
            <a:extLst>
              <a:ext uri="{FF2B5EF4-FFF2-40B4-BE49-F238E27FC236}">
                <a16:creationId xmlns:a16="http://schemas.microsoft.com/office/drawing/2014/main" id="{D62C6B61-1CDB-B80A-6066-3F8573002200}"/>
              </a:ext>
            </a:extLst>
          </p:cNvPr>
          <p:cNvSpPr>
            <a:spLocks noGrp="1"/>
          </p:cNvSpPr>
          <p:nvPr>
            <p:ph type="body" sz="quarter" idx="33"/>
          </p:nvPr>
        </p:nvSpPr>
        <p:spPr>
          <a:xfrm>
            <a:off x="489613" y="5236752"/>
            <a:ext cx="6570888" cy="1064757"/>
          </a:xfrm>
        </p:spPr>
        <p:txBody>
          <a:bodyPr/>
          <a:lstStyle/>
          <a:p>
            <a:r>
              <a:rPr lang="en-US" dirty="0"/>
              <a:t>1. </a:t>
            </a:r>
            <a:r>
              <a:rPr lang="en-US" dirty="0" err="1"/>
              <a:t>Introducción</a:t>
            </a:r>
            <a:endParaRPr lang="en-US" dirty="0"/>
          </a:p>
          <a:p>
            <a:endParaRPr lang="en-IE" dirty="0"/>
          </a:p>
        </p:txBody>
      </p:sp>
      <p:sp>
        <p:nvSpPr>
          <p:cNvPr id="4" name="Text Placeholder 3">
            <a:extLst>
              <a:ext uri="{FF2B5EF4-FFF2-40B4-BE49-F238E27FC236}">
                <a16:creationId xmlns:a16="http://schemas.microsoft.com/office/drawing/2014/main" id="{8B722877-0EB9-86EB-B3EA-B6FDBA880066}"/>
              </a:ext>
            </a:extLst>
          </p:cNvPr>
          <p:cNvSpPr>
            <a:spLocks noGrp="1"/>
          </p:cNvSpPr>
          <p:nvPr>
            <p:ph type="body" sz="quarter" idx="34"/>
          </p:nvPr>
        </p:nvSpPr>
        <p:spPr>
          <a:xfrm>
            <a:off x="533513" y="5713171"/>
            <a:ext cx="6526988" cy="1064757"/>
          </a:xfrm>
        </p:spPr>
        <p:txBody>
          <a:bodyPr/>
          <a:lstStyle/>
          <a:p>
            <a:r>
              <a:rPr lang="es-ES" sz="1600" dirty="0"/>
              <a:t>¿Por qué es importante el liderazgo femenino para el turismo sostenible? ¿Cómo puede contribuir el equilibrio de género a un comportamiento más responsable con el clima en el sector turístico?</a:t>
            </a:r>
            <a:endParaRPr lang="en-IE" sz="1600" dirty="0"/>
          </a:p>
        </p:txBody>
      </p:sp>
      <p:pic>
        <p:nvPicPr>
          <p:cNvPr id="10" name="Picture Placeholder 9" descr="Person standing on top of a mountain">
            <a:extLst>
              <a:ext uri="{FF2B5EF4-FFF2-40B4-BE49-F238E27FC236}">
                <a16:creationId xmlns:a16="http://schemas.microsoft.com/office/drawing/2014/main" id="{AE3B6380-8D3D-33EB-736E-896E1F255F20}"/>
              </a:ext>
            </a:extLst>
          </p:cNvPr>
          <p:cNvPicPr>
            <a:picLocks noGrp="1" noChangeAspect="1"/>
          </p:cNvPicPr>
          <p:nvPr>
            <p:ph type="pic" sz="quarter" idx="35"/>
          </p:nvPr>
        </p:nvPicPr>
        <p:blipFill rotWithShape="1">
          <a:blip r:embed="rId2" cstate="print">
            <a:extLst>
              <a:ext uri="{28A0092B-C50C-407E-A947-70E740481C1C}">
                <a14:useLocalDpi xmlns:a14="http://schemas.microsoft.com/office/drawing/2010/main" val="0"/>
              </a:ext>
            </a:extLst>
          </a:blip>
          <a:srcRect l="28364" r="25765"/>
          <a:stretch/>
        </p:blipFill>
        <p:spPr>
          <a:xfrm>
            <a:off x="4258320" y="-1"/>
            <a:ext cx="3541182" cy="6432523"/>
          </a:xfrm>
        </p:spPr>
      </p:pic>
      <p:sp>
        <p:nvSpPr>
          <p:cNvPr id="8" name="Slide Number Placeholder 7">
            <a:extLst>
              <a:ext uri="{FF2B5EF4-FFF2-40B4-BE49-F238E27FC236}">
                <a16:creationId xmlns:a16="http://schemas.microsoft.com/office/drawing/2014/main" id="{52489C86-C5B6-226D-638A-786BBFEE6088}"/>
              </a:ext>
            </a:extLst>
          </p:cNvPr>
          <p:cNvSpPr>
            <a:spLocks noGrp="1"/>
          </p:cNvSpPr>
          <p:nvPr>
            <p:ph type="sldNum" sz="quarter" idx="4"/>
          </p:nvPr>
        </p:nvSpPr>
        <p:spPr/>
        <p:txBody>
          <a:bodyPr/>
          <a:lstStyle/>
          <a:p>
            <a:fld id="{9C527BFA-2C0E-4CEC-B6A5-913A56FEF4B4}" type="slidenum">
              <a:rPr lang="fr-CA" smtClean="0"/>
              <a:pPr/>
              <a:t>3</a:t>
            </a:fld>
            <a:endParaRPr lang="fr-CA" dirty="0"/>
          </a:p>
        </p:txBody>
      </p:sp>
    </p:spTree>
    <p:extLst>
      <p:ext uri="{BB962C8B-B14F-4D97-AF65-F5344CB8AC3E}">
        <p14:creationId xmlns:p14="http://schemas.microsoft.com/office/powerpoint/2010/main" val="3193685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E8C4550B-BD67-554F-863F-1760B77D1B7B}"/>
              </a:ext>
            </a:extLst>
          </p:cNvPr>
          <p:cNvSpPr>
            <a:spLocks noGrp="1"/>
          </p:cNvSpPr>
          <p:nvPr>
            <p:ph type="body" sz="quarter" idx="32"/>
          </p:nvPr>
        </p:nvSpPr>
        <p:spPr>
          <a:xfrm>
            <a:off x="544493" y="1987543"/>
            <a:ext cx="6526988" cy="4251889"/>
          </a:xfrm>
          <a:prstGeom prst="rect">
            <a:avLst/>
          </a:prstGeom>
        </p:spPr>
        <p:txBody>
          <a:bodyPr numCol="2"/>
          <a:lstStyle/>
          <a:p>
            <a:r>
              <a:rPr lang="es-ES" sz="1200" dirty="0"/>
              <a:t>El turismo como sector puede vincularse a los 17 objetivos de los Objetivos Mundiales de Desarrollo Sostenible (ODS) adoptados por la Asamblea General en 2015 (Naciones Unidas, </a:t>
            </a:r>
            <a:r>
              <a:rPr lang="es-ES" sz="1200" dirty="0" err="1"/>
              <a:t>s.f.</a:t>
            </a:r>
            <a:r>
              <a:rPr lang="es-ES" sz="1200" dirty="0"/>
              <a:t>) y tiene el potencial de contribuir a los objetivos tanto negativa como positivamente. El turismo sostenible es el tipo de turismo que minimiza los impactos negativos en la sociedad y el medio ambiente y aprovecha al máximo las oportunidades para ser una fuerza de cambio positivo. O como lo define la Organización Mundial del Turismo "El turismo que tiene plenamente en cuenta sus repercusiones económicas, sociales y medioambientales actuales y futuras, atendiendo a las necesidades de los visitantes, la industria, el medio ambiente y las comunidades anfitrionas". (Organización Mundial del Turismo, </a:t>
            </a:r>
            <a:r>
              <a:rPr lang="es-ES" sz="1200" dirty="0" err="1"/>
              <a:t>s.f.</a:t>
            </a:r>
            <a:r>
              <a:rPr lang="es-ES" sz="1200" dirty="0"/>
              <a:t>)</a:t>
            </a:r>
          </a:p>
          <a:p>
            <a:r>
              <a:rPr lang="es-ES" sz="1200" dirty="0"/>
              <a:t>El turismo sostenible no se producirá automáticamente. Necesitamos líderes poderosos con una visión clara. Y necesitamos diversidad en el liderazgo. Necesitamos líderes que comprendan la complejidad relacionada con el desarrollo sostenible, que estén dispuestos a desafiar los paradigmas dominantes y que aporten un conjunto de habilidades diferentes en comparación con los líderes del pasado. Necesitamos líderes que procedan de distintos entornos y pertenezcan a distintos grupos. Un componente importante de la diversidad entre los líderes del turismo es el equilibrio de género. Las mujeres representan más de la mitad de la mano de obra del sector turístico, pero su representación no es equitativa cuando se trata de los niveles superiores de gestión del sector turístico. Aumentar el número de mujeres en puestos de liderazgo en el turismo es una cuestión importante tanto para la igualdad de género como para la sostenibilidad en general, ya que se ha demostrado que un mayor equilibrio de género en la toma de decisiones aumenta la concienciación sobre cuestiones de sostenibilidad, incluido el cambio climático, y conduce a operaciones más respetuosas con el medio ambiente (</a:t>
            </a:r>
            <a:r>
              <a:rPr lang="es-ES" sz="1200" dirty="0" err="1"/>
              <a:t>Altunbas</a:t>
            </a:r>
            <a:r>
              <a:rPr lang="es-ES" sz="1200" dirty="0"/>
              <a:t>, 2021; </a:t>
            </a:r>
            <a:r>
              <a:rPr lang="es-ES" sz="1200" dirty="0" err="1"/>
              <a:t>Sand</a:t>
            </a:r>
            <a:r>
              <a:rPr lang="es-ES" sz="1200" dirty="0"/>
              <a:t>, 2022).La figura 1 ofrece un marco visual que ilustra los vínculos entre los ODS, el turismo sostenible, el liderazgo y la importancia del liderazgo de las mujeres en el sector.</a:t>
            </a:r>
            <a:endParaRPr lang="en-US" sz="1200" dirty="0"/>
          </a:p>
        </p:txBody>
      </p:sp>
      <p:sp>
        <p:nvSpPr>
          <p:cNvPr id="14" name="Text Placeholder 13">
            <a:extLst>
              <a:ext uri="{FF2B5EF4-FFF2-40B4-BE49-F238E27FC236}">
                <a16:creationId xmlns:a16="http://schemas.microsoft.com/office/drawing/2014/main" id="{3C7ACCAB-E0D5-8D45-A3A4-DE27B14D7154}"/>
              </a:ext>
            </a:extLst>
          </p:cNvPr>
          <p:cNvSpPr>
            <a:spLocks noGrp="1"/>
          </p:cNvSpPr>
          <p:nvPr>
            <p:ph type="body" sz="quarter" idx="33"/>
          </p:nvPr>
        </p:nvSpPr>
        <p:spPr>
          <a:xfrm>
            <a:off x="518805" y="661619"/>
            <a:ext cx="6570888" cy="778471"/>
          </a:xfrm>
          <a:prstGeom prst="rect">
            <a:avLst/>
          </a:prstGeom>
        </p:spPr>
        <p:txBody>
          <a:bodyPr/>
          <a:lstStyle/>
          <a:p>
            <a:r>
              <a:rPr lang="en-US" dirty="0"/>
              <a:t>2. Marco conceptual</a:t>
            </a:r>
          </a:p>
        </p:txBody>
      </p:sp>
      <p:sp>
        <p:nvSpPr>
          <p:cNvPr id="2" name="Text Placeholder 1">
            <a:extLst>
              <a:ext uri="{FF2B5EF4-FFF2-40B4-BE49-F238E27FC236}">
                <a16:creationId xmlns:a16="http://schemas.microsoft.com/office/drawing/2014/main" id="{AC02A8C6-94A5-F14C-9DE1-D57DF18C8A09}"/>
              </a:ext>
            </a:extLst>
          </p:cNvPr>
          <p:cNvSpPr>
            <a:spLocks noGrp="1"/>
          </p:cNvSpPr>
          <p:nvPr>
            <p:ph type="body" sz="quarter" idx="34"/>
          </p:nvPr>
        </p:nvSpPr>
        <p:spPr>
          <a:xfrm>
            <a:off x="518805" y="1165842"/>
            <a:ext cx="6526988" cy="1897000"/>
          </a:xfrm>
          <a:prstGeom prst="rect">
            <a:avLst/>
          </a:prstGeom>
        </p:spPr>
        <p:txBody>
          <a:bodyPr/>
          <a:lstStyle/>
          <a:p>
            <a:pPr algn="l"/>
            <a:r>
              <a:rPr lang="es-ES" sz="1600" dirty="0"/>
              <a:t>El turismo sostenible es el tipo de turismo que minimiza los impactos negativos sobre la sociedad y el medio ambiente y aprovecha al máximo las oportunidades para ser una fuerza de cambio positivo.</a:t>
            </a:r>
            <a:endParaRPr lang="en-US" sz="1600" dirty="0"/>
          </a:p>
        </p:txBody>
      </p:sp>
      <p:sp>
        <p:nvSpPr>
          <p:cNvPr id="6" name="Slide Number Placeholder 4">
            <a:extLst>
              <a:ext uri="{FF2B5EF4-FFF2-40B4-BE49-F238E27FC236}">
                <a16:creationId xmlns:a16="http://schemas.microsoft.com/office/drawing/2014/main" id="{4ED6C0B8-8FF6-A404-3F6E-6125EEC5174B}"/>
              </a:ext>
            </a:extLst>
          </p:cNvPr>
          <p:cNvSpPr txBox="1">
            <a:spLocks/>
          </p:cNvSpPr>
          <p:nvPr/>
        </p:nvSpPr>
        <p:spPr>
          <a:xfrm>
            <a:off x="7180922" y="10425450"/>
            <a:ext cx="383229" cy="370938"/>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rgbClr val="000D41"/>
                </a:solidFill>
                <a:latin typeface="Calibri" panose="020F0502020204030204" pitchFamily="34" charset="0"/>
                <a:ea typeface="Noto Sans" panose="020B050204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C527BFA-2C0E-4CEC-B6A5-913A56FEF4B4}" type="slidenum">
              <a:rPr lang="fr-CA" smtClean="0"/>
              <a:pPr/>
              <a:t>4</a:t>
            </a:fld>
            <a:endParaRPr lang="fr-CA" dirty="0"/>
          </a:p>
        </p:txBody>
      </p:sp>
      <p:sp>
        <p:nvSpPr>
          <p:cNvPr id="8" name="TextBox 7">
            <a:extLst>
              <a:ext uri="{FF2B5EF4-FFF2-40B4-BE49-F238E27FC236}">
                <a16:creationId xmlns:a16="http://schemas.microsoft.com/office/drawing/2014/main" id="{3A012D92-6A4C-13C9-9804-0B655E09E2C8}"/>
              </a:ext>
            </a:extLst>
          </p:cNvPr>
          <p:cNvSpPr txBox="1"/>
          <p:nvPr/>
        </p:nvSpPr>
        <p:spPr>
          <a:xfrm>
            <a:off x="651550" y="6750105"/>
            <a:ext cx="5663764" cy="523220"/>
          </a:xfrm>
          <a:prstGeom prst="rect">
            <a:avLst/>
          </a:prstGeom>
          <a:noFill/>
        </p:spPr>
        <p:txBody>
          <a:bodyPr wrap="square" rtlCol="0">
            <a:spAutoFit/>
          </a:bodyPr>
          <a:lstStyle/>
          <a:p>
            <a:r>
              <a:rPr lang="en-US" sz="1400" i="1" dirty="0" err="1">
                <a:solidFill>
                  <a:srgbClr val="90278E"/>
                </a:solidFill>
                <a:effectLst/>
                <a:latin typeface="Calibri" panose="020F0502020204030204" pitchFamily="34" charset="0"/>
                <a:ea typeface="Calibri" panose="020F0502020204030204" pitchFamily="34" charset="0"/>
                <a:cs typeface="Times New Roman" panose="02020603050405020304" pitchFamily="18" charset="0"/>
              </a:rPr>
              <a:t>Figura</a:t>
            </a:r>
            <a:r>
              <a:rPr lang="en-US" sz="1400" i="1" dirty="0">
                <a:solidFill>
                  <a:srgbClr val="90278E"/>
                </a:solidFill>
                <a:effectLst/>
                <a:latin typeface="Calibri" panose="020F0502020204030204" pitchFamily="34" charset="0"/>
                <a:ea typeface="Calibri" panose="020F0502020204030204" pitchFamily="34" charset="0"/>
                <a:cs typeface="Times New Roman" panose="02020603050405020304" pitchFamily="18" charset="0"/>
              </a:rPr>
              <a:t> 1: We Lead – Marco Conceptual</a:t>
            </a:r>
            <a:endParaRPr lang="en-IE" sz="1400" i="1" dirty="0">
              <a:solidFill>
                <a:srgbClr val="90278E"/>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IE" sz="1400" dirty="0">
              <a:solidFill>
                <a:srgbClr val="90278E"/>
              </a:solidFill>
            </a:endParaRPr>
          </a:p>
        </p:txBody>
      </p:sp>
      <p:graphicFrame>
        <p:nvGraphicFramePr>
          <p:cNvPr id="9" name="Table 9">
            <a:extLst>
              <a:ext uri="{FF2B5EF4-FFF2-40B4-BE49-F238E27FC236}">
                <a16:creationId xmlns:a16="http://schemas.microsoft.com/office/drawing/2014/main" id="{D22CCC03-3AD1-9C49-6DC0-4D0090006543}"/>
              </a:ext>
            </a:extLst>
          </p:cNvPr>
          <p:cNvGraphicFramePr>
            <a:graphicFrameLocks noGrp="1"/>
          </p:cNvGraphicFramePr>
          <p:nvPr>
            <p:extLst>
              <p:ext uri="{D42A27DB-BD31-4B8C-83A1-F6EECF244321}">
                <p14:modId xmlns:p14="http://schemas.microsoft.com/office/powerpoint/2010/main" val="2718234840"/>
              </p:ext>
            </p:extLst>
          </p:nvPr>
        </p:nvGraphicFramePr>
        <p:xfrm>
          <a:off x="667316" y="7119552"/>
          <a:ext cx="6438995" cy="3433523"/>
        </p:xfrm>
        <a:graphic>
          <a:graphicData uri="http://schemas.openxmlformats.org/drawingml/2006/table">
            <a:tbl>
              <a:tblPr firstRow="1" bandRow="1">
                <a:tableStyleId>{5C22544A-7EE6-4342-B048-85BDC9FD1C3A}</a:tableStyleId>
              </a:tblPr>
              <a:tblGrid>
                <a:gridCol w="6438995">
                  <a:extLst>
                    <a:ext uri="{9D8B030D-6E8A-4147-A177-3AD203B41FA5}">
                      <a16:colId xmlns:a16="http://schemas.microsoft.com/office/drawing/2014/main" val="1913430790"/>
                    </a:ext>
                  </a:extLst>
                </a:gridCol>
              </a:tblGrid>
              <a:tr h="1204650">
                <a:tc>
                  <a:txBody>
                    <a:bodyPr/>
                    <a:lstStyle/>
                    <a:p>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4329266"/>
                  </a:ext>
                </a:extLst>
              </a:tr>
              <a:tr h="764498">
                <a:tc>
                  <a:txBody>
                    <a:bodyPr/>
                    <a:lstStyle/>
                    <a:p>
                      <a:pPr algn="ctr"/>
                      <a:r>
                        <a:rPr lang="en-US" sz="1100" b="1" dirty="0"/>
                        <a:t>Teorías de </a:t>
                      </a:r>
                      <a:r>
                        <a:rPr lang="en-US" sz="1100" b="1" dirty="0" err="1"/>
                        <a:t>liderazgo</a:t>
                      </a:r>
                      <a:r>
                        <a:rPr lang="en-US" sz="1100" b="1" dirty="0"/>
                        <a:t>:</a:t>
                      </a:r>
                    </a:p>
                    <a:p>
                      <a:pPr algn="ctr"/>
                      <a:endParaRPr lang="en-US" sz="500" b="1" dirty="0"/>
                    </a:p>
                    <a:p>
                      <a:pPr algn="ctr"/>
                      <a:r>
                        <a:rPr lang="en-US" sz="1100" dirty="0" err="1"/>
                        <a:t>Liderazgo</a:t>
                      </a:r>
                      <a:r>
                        <a:rPr lang="en-US" sz="1100" dirty="0"/>
                        <a:t> </a:t>
                      </a:r>
                      <a:r>
                        <a:rPr lang="en-US" sz="1100" dirty="0" err="1"/>
                        <a:t>sostenible</a:t>
                      </a:r>
                      <a:endParaRPr lang="en-US" sz="1100" dirty="0"/>
                    </a:p>
                    <a:p>
                      <a:pPr algn="ctr"/>
                      <a:r>
                        <a:rPr lang="en-US" sz="1100" dirty="0" err="1"/>
                        <a:t>Género</a:t>
                      </a:r>
                      <a:r>
                        <a:rPr lang="en-US" sz="1100" dirty="0"/>
                        <a:t> y </a:t>
                      </a:r>
                      <a:r>
                        <a:rPr lang="en-US" sz="1100" dirty="0" err="1"/>
                        <a:t>liderazgo</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6555111"/>
                  </a:ext>
                </a:extLst>
              </a:tr>
              <a:tr h="1464375">
                <a:tc>
                  <a:txBody>
                    <a:bodyPr/>
                    <a:lstStyle/>
                    <a:p>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9176304"/>
                  </a:ext>
                </a:extLst>
              </a:tr>
            </a:tbl>
          </a:graphicData>
        </a:graphic>
      </p:graphicFrame>
      <p:pic>
        <p:nvPicPr>
          <p:cNvPr id="10" name="Picture 9">
            <a:extLst>
              <a:ext uri="{FF2B5EF4-FFF2-40B4-BE49-F238E27FC236}">
                <a16:creationId xmlns:a16="http://schemas.microsoft.com/office/drawing/2014/main" id="{69647D73-228D-BA90-0E08-F5A884076667}"/>
              </a:ext>
            </a:extLst>
          </p:cNvPr>
          <p:cNvPicPr>
            <a:picLocks noChangeAspect="1"/>
          </p:cNvPicPr>
          <p:nvPr/>
        </p:nvPicPr>
        <p:blipFill>
          <a:blip r:embed="rId2" cstate="print"/>
          <a:stretch>
            <a:fillRect/>
          </a:stretch>
        </p:blipFill>
        <p:spPr>
          <a:xfrm>
            <a:off x="813771" y="7203480"/>
            <a:ext cx="1210023" cy="1096209"/>
          </a:xfrm>
          <a:prstGeom prst="rect">
            <a:avLst/>
          </a:prstGeom>
        </p:spPr>
      </p:pic>
      <p:sp>
        <p:nvSpPr>
          <p:cNvPr id="11" name="TextBox 10">
            <a:extLst>
              <a:ext uri="{FF2B5EF4-FFF2-40B4-BE49-F238E27FC236}">
                <a16:creationId xmlns:a16="http://schemas.microsoft.com/office/drawing/2014/main" id="{3C63885A-C358-CD66-D48D-624ACC2F619C}"/>
              </a:ext>
            </a:extLst>
          </p:cNvPr>
          <p:cNvSpPr txBox="1"/>
          <p:nvPr/>
        </p:nvSpPr>
        <p:spPr>
          <a:xfrm>
            <a:off x="2289364" y="7211389"/>
            <a:ext cx="4715415" cy="911468"/>
          </a:xfrm>
          <a:prstGeom prst="rect">
            <a:avLst/>
          </a:prstGeom>
          <a:noFill/>
        </p:spPr>
        <p:txBody>
          <a:bodyPr wrap="square" rtlCol="0">
            <a:spAutoFit/>
          </a:bodyPr>
          <a:lstStyle/>
          <a:p>
            <a:pPr>
              <a:lnSpc>
                <a:spcPct val="107000"/>
              </a:lnSpc>
              <a:spcAft>
                <a:spcPts val="800"/>
              </a:spcAft>
            </a:pPr>
            <a:r>
              <a:rPr lang="en-US" sz="1100" b="1" dirty="0" err="1">
                <a:latin typeface="Calibri" panose="020F0502020204030204" pitchFamily="34" charset="0"/>
                <a:ea typeface="Calibri" panose="020F0502020204030204" pitchFamily="34" charset="0"/>
                <a:cs typeface="Times New Roman" panose="02020603050405020304" pitchFamily="18" charset="0"/>
              </a:rPr>
              <a:t>Turismo</a:t>
            </a:r>
            <a:r>
              <a:rPr lang="en-US" sz="1100" b="1" dirty="0">
                <a:latin typeface="Calibri" panose="020F0502020204030204" pitchFamily="34" charset="0"/>
                <a:ea typeface="Calibri" panose="020F0502020204030204" pitchFamily="34" charset="0"/>
                <a:cs typeface="Times New Roman" panose="02020603050405020304" pitchFamily="18" charset="0"/>
              </a:rPr>
              <a:t> </a:t>
            </a:r>
            <a:r>
              <a:rPr lang="en-US" sz="1100" b="1" dirty="0" err="1">
                <a:latin typeface="Calibri" panose="020F0502020204030204" pitchFamily="34" charset="0"/>
                <a:ea typeface="Calibri" panose="020F0502020204030204" pitchFamily="34" charset="0"/>
                <a:cs typeface="Times New Roman" panose="02020603050405020304" pitchFamily="18" charset="0"/>
              </a:rPr>
              <a:t>sostenible</a:t>
            </a:r>
            <a:endParaRPr lang="en-US" sz="11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100" dirty="0">
                <a:latin typeface="Calibri Light" panose="020F0302020204030204" pitchFamily="34" charset="0"/>
                <a:ea typeface="Calibri" panose="020F0502020204030204" pitchFamily="34" charset="0"/>
              </a:rPr>
              <a:t>Un turismo que tenga plenamente en cuenta sus repercusiones económicas, sociales y medioambientales actuales y futuras, atendiendo a las necesidades de los visitantes, la industria, el medio ambiente y las comunidades anfitrionas.</a:t>
            </a:r>
            <a:endParaRPr lang="en-IE" sz="1100" dirty="0"/>
          </a:p>
        </p:txBody>
      </p:sp>
      <p:sp>
        <p:nvSpPr>
          <p:cNvPr id="12" name="TextBox 11">
            <a:extLst>
              <a:ext uri="{FF2B5EF4-FFF2-40B4-BE49-F238E27FC236}">
                <a16:creationId xmlns:a16="http://schemas.microsoft.com/office/drawing/2014/main" id="{CD29A8C9-EAEC-9664-44D6-58F148C36469}"/>
              </a:ext>
            </a:extLst>
          </p:cNvPr>
          <p:cNvSpPr txBox="1"/>
          <p:nvPr/>
        </p:nvSpPr>
        <p:spPr>
          <a:xfrm>
            <a:off x="1873683" y="9108358"/>
            <a:ext cx="1901483" cy="1446550"/>
          </a:xfrm>
          <a:prstGeom prst="rect">
            <a:avLst/>
          </a:prstGeom>
          <a:noFill/>
        </p:spPr>
        <p:txBody>
          <a:bodyPr wrap="square" rtlCol="0">
            <a:spAutoFit/>
          </a:bodyPr>
          <a:lstStyle/>
          <a:p>
            <a:r>
              <a:rPr lang="en-US" sz="1100" b="1" dirty="0" err="1"/>
              <a:t>Objetivo</a:t>
            </a:r>
            <a:r>
              <a:rPr lang="en-US" sz="1100" b="1" dirty="0"/>
              <a:t> 5.5</a:t>
            </a:r>
          </a:p>
          <a:p>
            <a:r>
              <a:rPr lang="es-ES" sz="1100" dirty="0"/>
              <a:t>Garantizar la participación plena y efectiva de la mujer y la igualdad de oportunidades de liderazgo a todos los niveles de la toma de decisiones en la vida política, económica y pública.</a:t>
            </a:r>
            <a:endParaRPr lang="en-US" sz="1100" dirty="0"/>
          </a:p>
        </p:txBody>
      </p:sp>
      <p:sp>
        <p:nvSpPr>
          <p:cNvPr id="15" name="TextBox 14">
            <a:extLst>
              <a:ext uri="{FF2B5EF4-FFF2-40B4-BE49-F238E27FC236}">
                <a16:creationId xmlns:a16="http://schemas.microsoft.com/office/drawing/2014/main" id="{83EBB0AA-54F4-30B1-DB5B-C811FC361FFB}"/>
              </a:ext>
            </a:extLst>
          </p:cNvPr>
          <p:cNvSpPr txBox="1"/>
          <p:nvPr/>
        </p:nvSpPr>
        <p:spPr>
          <a:xfrm>
            <a:off x="4597912" y="9172676"/>
            <a:ext cx="2662339" cy="1683474"/>
          </a:xfrm>
          <a:prstGeom prst="rect">
            <a:avLst/>
          </a:prstGeom>
          <a:noFill/>
        </p:spPr>
        <p:txBody>
          <a:bodyPr wrap="square" rtlCol="0">
            <a:spAutoFit/>
          </a:bodyPr>
          <a:lstStyle/>
          <a:p>
            <a:pPr>
              <a:lnSpc>
                <a:spcPct val="107000"/>
              </a:lnSpc>
              <a:spcAft>
                <a:spcPts val="400"/>
              </a:spcAft>
            </a:pPr>
            <a:r>
              <a:rPr lang="en-US" sz="1100" b="1" dirty="0" err="1">
                <a:latin typeface="Calibri" panose="020F0502020204030204" pitchFamily="34" charset="0"/>
                <a:ea typeface="Calibri" panose="020F0502020204030204" pitchFamily="34" charset="0"/>
                <a:cs typeface="Times New Roman" panose="02020603050405020304" pitchFamily="18" charset="0"/>
              </a:rPr>
              <a:t>Objetivo</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13.1</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latin typeface="Calibri Light" panose="020F0302020204030204" pitchFamily="34" charset="0"/>
                <a:ea typeface="Calibri" panose="020F0502020204030204" pitchFamily="34" charset="0"/>
                <a:cs typeface="Times New Roman" panose="02020603050405020304" pitchFamily="18" charset="0"/>
              </a:rPr>
              <a:t>Reforzar</a:t>
            </a:r>
            <a:r>
              <a:rPr lang="en-US" sz="1100" dirty="0">
                <a:latin typeface="Calibri Light" panose="020F0302020204030204" pitchFamily="34" charset="0"/>
                <a:ea typeface="Calibri" panose="020F0502020204030204" pitchFamily="34" charset="0"/>
                <a:cs typeface="Times New Roman" panose="02020603050405020304" pitchFamily="18" charset="0"/>
              </a:rPr>
              <a:t> la </a:t>
            </a:r>
            <a:r>
              <a:rPr lang="en-US" sz="1100" dirty="0" err="1">
                <a:latin typeface="Calibri Light" panose="020F0302020204030204" pitchFamily="34" charset="0"/>
                <a:ea typeface="Calibri" panose="020F0502020204030204" pitchFamily="34" charset="0"/>
                <a:cs typeface="Times New Roman" panose="02020603050405020304" pitchFamily="18" charset="0"/>
              </a:rPr>
              <a:t>resistencia</a:t>
            </a:r>
            <a:r>
              <a:rPr lang="en-US" sz="1100" dirty="0">
                <a:latin typeface="Calibri Light" panose="020F0302020204030204" pitchFamily="34" charset="0"/>
                <a:ea typeface="Calibri" panose="020F0502020204030204" pitchFamily="34" charset="0"/>
                <a:cs typeface="Times New Roman" panose="02020603050405020304" pitchFamily="18" charset="0"/>
              </a:rPr>
              <a:t> (</a:t>
            </a:r>
            <a:r>
              <a:rPr lang="en-US" sz="1100" dirty="0" err="1">
                <a:latin typeface="Calibri Light" panose="020F0302020204030204" pitchFamily="34" charset="0"/>
                <a:ea typeface="Calibri" panose="020F0502020204030204" pitchFamily="34" charset="0"/>
                <a:cs typeface="Times New Roman" panose="02020603050405020304" pitchFamily="18" charset="0"/>
              </a:rPr>
              <a:t>adaptación</a:t>
            </a:r>
            <a:r>
              <a:rPr lang="en-US" sz="1100" dirty="0">
                <a:latin typeface="Calibri Light" panose="020F0302020204030204" pitchFamily="34" charset="0"/>
                <a:ea typeface="Calibri" panose="020F0502020204030204" pitchFamily="34" charset="0"/>
                <a:cs typeface="Times New Roman" panose="02020603050405020304" pitchFamily="18" charset="0"/>
              </a:rPr>
              <a:t>)</a:t>
            </a:r>
            <a:endParaRPr lang="en-US" sz="1100" dirty="0">
              <a:effectLst/>
              <a:latin typeface="Calibri Light" panose="020F0302020204030204" pitchFamily="34" charset="0"/>
              <a:ea typeface="Calibri" panose="020F0502020204030204" pitchFamily="34" charset="0"/>
              <a:cs typeface="Times New Roman" panose="02020603050405020304" pitchFamily="18" charset="0"/>
            </a:endParaRPr>
          </a:p>
          <a:p>
            <a:pPr>
              <a:lnSpc>
                <a:spcPct val="107000"/>
              </a:lnSpc>
              <a:spcAft>
                <a:spcPts val="400"/>
              </a:spcAft>
            </a:pPr>
            <a:r>
              <a:rPr lang="en-US" sz="1100" b="1" dirty="0" err="1">
                <a:latin typeface="Calibri" panose="020F0502020204030204" pitchFamily="34" charset="0"/>
                <a:ea typeface="Calibri" panose="020F0502020204030204" pitchFamily="34" charset="0"/>
                <a:cs typeface="Times New Roman" panose="02020603050405020304" pitchFamily="18" charset="0"/>
              </a:rPr>
              <a:t>Objetivo</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13.2</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a:latin typeface="Calibri Light" panose="020F0302020204030204" pitchFamily="34" charset="0"/>
                <a:ea typeface="Calibri" panose="020F0502020204030204" pitchFamily="34" charset="0"/>
                <a:cs typeface="Times New Roman" panose="02020603050405020304" pitchFamily="18" charset="0"/>
              </a:rPr>
              <a:t>Integrar medidas contra el cambio climático en las políticas y la planificación (mitigación)</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400"/>
              </a:spcAft>
            </a:pPr>
            <a:r>
              <a:rPr lang="en-US" sz="1100" b="1" dirty="0" err="1">
                <a:latin typeface="Calibri" panose="020F0502020204030204" pitchFamily="34" charset="0"/>
                <a:ea typeface="Calibri" panose="020F0502020204030204" pitchFamily="34" charset="0"/>
                <a:cs typeface="Times New Roman" panose="02020603050405020304" pitchFamily="18" charset="0"/>
              </a:rPr>
              <a:t>Objetivo</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13.3</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latin typeface="Calibri Light" panose="020F0302020204030204" pitchFamily="34" charset="0"/>
                <a:ea typeface="Calibri" panose="020F0502020204030204" pitchFamily="34" charset="0"/>
                <a:cs typeface="Times New Roman" panose="02020603050405020304" pitchFamily="18" charset="0"/>
              </a:rPr>
              <a:t>Desarrollar</a:t>
            </a:r>
            <a:r>
              <a:rPr lang="en-US" sz="1100" dirty="0">
                <a:latin typeface="Calibri Light" panose="020F0302020204030204" pitchFamily="34" charset="0"/>
                <a:ea typeface="Calibri" panose="020F0502020204030204" pitchFamily="34" charset="0"/>
                <a:cs typeface="Times New Roman" panose="02020603050405020304" pitchFamily="18" charset="0"/>
              </a:rPr>
              <a:t> </a:t>
            </a:r>
            <a:r>
              <a:rPr lang="en-US" sz="1100" dirty="0" err="1">
                <a:latin typeface="Calibri Light" panose="020F0302020204030204" pitchFamily="34" charset="0"/>
                <a:ea typeface="Calibri" panose="020F0502020204030204" pitchFamily="34" charset="0"/>
                <a:cs typeface="Times New Roman" panose="02020603050405020304" pitchFamily="18" charset="0"/>
              </a:rPr>
              <a:t>conocimientos</a:t>
            </a:r>
            <a:r>
              <a:rPr lang="en-US" sz="1100" dirty="0">
                <a:latin typeface="Calibri Light" panose="020F0302020204030204" pitchFamily="34" charset="0"/>
                <a:ea typeface="Calibri" panose="020F0502020204030204" pitchFamily="34" charset="0"/>
                <a:cs typeface="Times New Roman" panose="02020603050405020304" pitchFamily="18" charset="0"/>
              </a:rPr>
              <a:t> y </a:t>
            </a:r>
            <a:r>
              <a:rPr lang="en-US" sz="1100" dirty="0" err="1">
                <a:latin typeface="Calibri Light" panose="020F0302020204030204" pitchFamily="34" charset="0"/>
                <a:ea typeface="Calibri" panose="020F0502020204030204" pitchFamily="34" charset="0"/>
                <a:cs typeface="Times New Roman" panose="02020603050405020304" pitchFamily="18" charset="0"/>
              </a:rPr>
              <a:t>capacidades</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400"/>
              </a:spcAft>
            </a:pPr>
            <a:endParaRPr lang="en-IE" sz="1100" dirty="0"/>
          </a:p>
        </p:txBody>
      </p:sp>
      <p:pic>
        <p:nvPicPr>
          <p:cNvPr id="1026" name="Picture 2"/>
          <p:cNvPicPr>
            <a:picLocks noChangeAspect="1" noChangeArrowheads="1"/>
          </p:cNvPicPr>
          <p:nvPr/>
        </p:nvPicPr>
        <p:blipFill>
          <a:blip r:embed="rId3" cstate="print"/>
          <a:srcRect/>
          <a:stretch>
            <a:fillRect/>
          </a:stretch>
        </p:blipFill>
        <p:spPr bwMode="auto">
          <a:xfrm>
            <a:off x="784163" y="9334396"/>
            <a:ext cx="1032762" cy="1032762"/>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3713734" y="9456573"/>
            <a:ext cx="917644" cy="910585"/>
          </a:xfrm>
          <a:prstGeom prst="rect">
            <a:avLst/>
          </a:prstGeom>
          <a:noFill/>
          <a:ln w="9525">
            <a:noFill/>
            <a:miter lim="800000"/>
            <a:headEnd/>
            <a:tailEnd/>
          </a:ln>
          <a:effectLst/>
        </p:spPr>
      </p:pic>
    </p:spTree>
    <p:extLst>
      <p:ext uri="{BB962C8B-B14F-4D97-AF65-F5344CB8AC3E}">
        <p14:creationId xmlns:p14="http://schemas.microsoft.com/office/powerpoint/2010/main" val="12092057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26A671-6940-1254-735F-40E2F72B9F58}"/>
              </a:ext>
            </a:extLst>
          </p:cNvPr>
          <p:cNvSpPr>
            <a:spLocks noGrp="1"/>
          </p:cNvSpPr>
          <p:nvPr>
            <p:ph type="body" sz="quarter" idx="32"/>
          </p:nvPr>
        </p:nvSpPr>
        <p:spPr>
          <a:xfrm>
            <a:off x="624293" y="6813547"/>
            <a:ext cx="6526988" cy="2383519"/>
          </a:xfrm>
        </p:spPr>
        <p:txBody>
          <a:bodyPr/>
          <a:lstStyle/>
          <a:p>
            <a:pPr>
              <a:lnSpc>
                <a:spcPct val="107000"/>
              </a:lnSpc>
              <a:spcAft>
                <a:spcPts val="800"/>
              </a:spcAft>
            </a:pPr>
            <a:r>
              <a:rPr lang="en-US" sz="1200" b="1" i="1" dirty="0">
                <a:latin typeface="Calibri Light" panose="020F0302020204030204" pitchFamily="34" charset="0"/>
                <a:ea typeface="Calibri" panose="020F0502020204030204" pitchFamily="34" charset="0"/>
                <a:cs typeface="Times New Roman" panose="02020603050405020304" pitchFamily="18" charset="0"/>
              </a:rPr>
              <a:t>Teorías </a:t>
            </a:r>
            <a:r>
              <a:rPr lang="en-US" sz="1200" b="1" i="1" dirty="0" err="1">
                <a:latin typeface="Calibri Light" panose="020F0302020204030204" pitchFamily="34" charset="0"/>
                <a:ea typeface="Calibri" panose="020F0502020204030204" pitchFamily="34" charset="0"/>
                <a:cs typeface="Times New Roman" panose="02020603050405020304" pitchFamily="18" charset="0"/>
              </a:rPr>
              <a:t>tradicionales</a:t>
            </a:r>
            <a:r>
              <a:rPr lang="en-US" sz="1200" b="1" i="1" dirty="0">
                <a:latin typeface="Calibri Light" panose="020F0302020204030204" pitchFamily="34" charset="0"/>
                <a:ea typeface="Calibri" panose="020F0502020204030204" pitchFamily="34" charset="0"/>
                <a:cs typeface="Times New Roman" panose="02020603050405020304" pitchFamily="18" charset="0"/>
              </a:rPr>
              <a:t> de </a:t>
            </a:r>
            <a:r>
              <a:rPr lang="en-US" sz="1200" b="1" i="1" dirty="0" err="1">
                <a:latin typeface="Calibri Light" panose="020F0302020204030204" pitchFamily="34" charset="0"/>
                <a:ea typeface="Calibri" panose="020F0502020204030204" pitchFamily="34" charset="0"/>
                <a:cs typeface="Times New Roman" panose="02020603050405020304" pitchFamily="18" charset="0"/>
              </a:rPr>
              <a:t>liderazgo</a:t>
            </a:r>
            <a:endParaRPr lang="en-US" sz="1200" b="1" i="1" dirty="0">
              <a:latin typeface="Calibri Light" panose="020F03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200" dirty="0">
                <a:latin typeface="Calibri Light" panose="020F0302020204030204" pitchFamily="34" charset="0"/>
                <a:ea typeface="Calibri" panose="020F0502020204030204" pitchFamily="34" charset="0"/>
                <a:cs typeface="Times New Roman" panose="02020603050405020304" pitchFamily="18" charset="0"/>
              </a:rPr>
              <a:t>Las primeras teorías sobre el liderazgo se centraban en los rasgos del líder, haciendo hincapié en el liderazgo como algo que dependía de cualidades únicas de personas extraordinarias. La Teoría del Gran Hombre es quizá la más influyente de las teorías de los rasgos, ya que se centra -como su nombre indica- en los rasgos positivos que suelen asociarse con los hombres y lo masculino, como la fuerza física, el valor y los estilos asertivos de toma de decisiones. Más tarde, el énfasis en la teoría de los rasgos empezó a desvanecerse y entraron en escena las teorías conductistas del liderazgo. Las teorías conductuales se centran más en las habilidades que en los rasgos, indicando que el liderazgo puede aprenderse (</a:t>
            </a:r>
            <a:r>
              <a:rPr lang="es-ES" sz="1200" dirty="0" err="1">
                <a:latin typeface="Calibri Light" panose="020F0302020204030204" pitchFamily="34" charset="0"/>
                <a:ea typeface="Calibri" panose="020F0502020204030204" pitchFamily="34" charset="0"/>
                <a:cs typeface="Times New Roman" panose="02020603050405020304" pitchFamily="18" charset="0"/>
              </a:rPr>
              <a:t>Deshwal</a:t>
            </a:r>
            <a:r>
              <a:rPr lang="es-ES" sz="1200" dirty="0">
                <a:latin typeface="Calibri Light" panose="020F0302020204030204" pitchFamily="34" charset="0"/>
                <a:ea typeface="Calibri" panose="020F0502020204030204" pitchFamily="34" charset="0"/>
                <a:cs typeface="Times New Roman" panose="02020603050405020304" pitchFamily="18" charset="0"/>
              </a:rPr>
              <a:t> &amp; </a:t>
            </a:r>
            <a:r>
              <a:rPr lang="es-ES" sz="1200" dirty="0" err="1">
                <a:latin typeface="Calibri Light" panose="020F0302020204030204" pitchFamily="34" charset="0"/>
                <a:ea typeface="Calibri" panose="020F0502020204030204" pitchFamily="34" charset="0"/>
                <a:cs typeface="Times New Roman" panose="02020603050405020304" pitchFamily="18" charset="0"/>
              </a:rPr>
              <a:t>Mohd</a:t>
            </a:r>
            <a:r>
              <a:rPr lang="es-ES" sz="1200" dirty="0">
                <a:latin typeface="Calibri Light" panose="020F0302020204030204" pitchFamily="34" charset="0"/>
                <a:ea typeface="Calibri" panose="020F0502020204030204" pitchFamily="34" charset="0"/>
                <a:cs typeface="Times New Roman" panose="02020603050405020304" pitchFamily="18" charset="0"/>
              </a:rPr>
              <a:t>, 2020).</a:t>
            </a:r>
            <a:endParaRPr lang="en-US" sz="1200" dirty="0">
              <a:effectLst/>
              <a:latin typeface="Calibri Light" panose="020F03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200" dirty="0">
              <a:latin typeface="Calibri Light" panose="020F03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200" dirty="0">
                <a:latin typeface="Calibri Light" panose="020F0302020204030204" pitchFamily="34" charset="0"/>
                <a:ea typeface="Calibri" panose="020F0502020204030204" pitchFamily="34" charset="0"/>
                <a:cs typeface="Times New Roman" panose="02020603050405020304" pitchFamily="18" charset="0"/>
              </a:rPr>
              <a:t>En ambos casos, sin embargo, la atención se centra en el individuo como líder. Con el tiempo, sin embargo, han surgido tipos de teorías más variados, que prestan más atención a las situaciones y el contexto, al liderazgo como proceso y a la relación entre el líder y sus seguidores. El liderazgo transformacional y el liderazgo auténtico prestan atención al papel inspirador de un líder y a cómo éste puede ser una fuerza positiva que capacite a quienes le siguen. De estas ideas se derivan también las teorías del liderazgo relacionadas con la ética y el liderazgo de servicio (</a:t>
            </a:r>
            <a:r>
              <a:rPr lang="es-ES" sz="1200" dirty="0" err="1">
                <a:latin typeface="Calibri Light" panose="020F0302020204030204" pitchFamily="34" charset="0"/>
                <a:ea typeface="Calibri" panose="020F0502020204030204" pitchFamily="34" charset="0"/>
                <a:cs typeface="Times New Roman" panose="02020603050405020304" pitchFamily="18" charset="0"/>
              </a:rPr>
              <a:t>Deshwal</a:t>
            </a:r>
            <a:r>
              <a:rPr lang="es-ES" sz="1200" dirty="0">
                <a:latin typeface="Calibri Light" panose="020F0302020204030204" pitchFamily="34" charset="0"/>
                <a:ea typeface="Calibri" panose="020F0502020204030204" pitchFamily="34" charset="0"/>
                <a:cs typeface="Times New Roman" panose="02020603050405020304" pitchFamily="18" charset="0"/>
              </a:rPr>
              <a:t> &amp; </a:t>
            </a:r>
            <a:r>
              <a:rPr lang="es-ES" sz="1200" dirty="0" err="1">
                <a:latin typeface="Calibri Light" panose="020F0302020204030204" pitchFamily="34" charset="0"/>
                <a:ea typeface="Calibri" panose="020F0502020204030204" pitchFamily="34" charset="0"/>
                <a:cs typeface="Times New Roman" panose="02020603050405020304" pitchFamily="18" charset="0"/>
              </a:rPr>
              <a:t>Mohd</a:t>
            </a:r>
            <a:r>
              <a:rPr lang="es-ES" sz="1200" dirty="0">
                <a:latin typeface="Calibri Light" panose="020F0302020204030204" pitchFamily="34" charset="0"/>
                <a:ea typeface="Calibri" panose="020F0502020204030204" pitchFamily="34" charset="0"/>
                <a:cs typeface="Times New Roman" panose="02020603050405020304" pitchFamily="18" charset="0"/>
              </a:rPr>
              <a:t>, 2020). Aunque el género sigue estando ausente en la mayoría de las teorías de liderazgo más recientes, los elementos más acordes con los valores femeninos son más evidentes que en las primeras teorías de rasgos y comportamientos.</a:t>
            </a:r>
            <a:endParaRPr lang="en-IE" sz="1200" dirty="0"/>
          </a:p>
        </p:txBody>
      </p:sp>
      <p:sp>
        <p:nvSpPr>
          <p:cNvPr id="3" name="Text Placeholder 2">
            <a:extLst>
              <a:ext uri="{FF2B5EF4-FFF2-40B4-BE49-F238E27FC236}">
                <a16:creationId xmlns:a16="http://schemas.microsoft.com/office/drawing/2014/main" id="{6274766A-F69A-3C66-8CFF-8823EB266047}"/>
              </a:ext>
            </a:extLst>
          </p:cNvPr>
          <p:cNvSpPr>
            <a:spLocks noGrp="1"/>
          </p:cNvSpPr>
          <p:nvPr>
            <p:ph type="body" sz="quarter" idx="33"/>
          </p:nvPr>
        </p:nvSpPr>
        <p:spPr>
          <a:xfrm>
            <a:off x="534572" y="4845199"/>
            <a:ext cx="6570888" cy="1064757"/>
          </a:xfrm>
        </p:spPr>
        <p:txBody>
          <a:bodyPr/>
          <a:lstStyle/>
          <a:p>
            <a:r>
              <a:rPr lang="en-IE" dirty="0"/>
              <a:t>3. </a:t>
            </a:r>
            <a:r>
              <a:rPr lang="en-IE" dirty="0" err="1"/>
              <a:t>Teorías</a:t>
            </a:r>
            <a:r>
              <a:rPr lang="en-IE" dirty="0"/>
              <a:t> de </a:t>
            </a:r>
            <a:r>
              <a:rPr lang="en-IE" dirty="0" err="1"/>
              <a:t>liderazgo</a:t>
            </a:r>
            <a:endParaRPr lang="en-IE" dirty="0"/>
          </a:p>
        </p:txBody>
      </p:sp>
      <p:sp>
        <p:nvSpPr>
          <p:cNvPr id="4" name="Text Placeholder 3">
            <a:extLst>
              <a:ext uri="{FF2B5EF4-FFF2-40B4-BE49-F238E27FC236}">
                <a16:creationId xmlns:a16="http://schemas.microsoft.com/office/drawing/2014/main" id="{A5DC678A-13B6-17BF-2EEE-C3E4F4AB2D4F}"/>
              </a:ext>
            </a:extLst>
          </p:cNvPr>
          <p:cNvSpPr>
            <a:spLocks noGrp="1"/>
          </p:cNvSpPr>
          <p:nvPr>
            <p:ph type="body" sz="quarter" idx="34"/>
          </p:nvPr>
        </p:nvSpPr>
        <p:spPr>
          <a:xfrm>
            <a:off x="562706" y="5307560"/>
            <a:ext cx="6526988" cy="1522528"/>
          </a:xfrm>
        </p:spPr>
        <p:txBody>
          <a:bodyPr/>
          <a:lstStyle/>
          <a:p>
            <a:r>
              <a:rPr lang="es-ES" sz="1600" dirty="0"/>
              <a:t>Mientras que las teorías tradicionales del liderazgo suelen hacer hincapié en las características asociadas a la masculinidad y a los hombres fuertes, las teorías actuales se centran más en la importancia de las habilidades de las personas, los enfoques orientados al servicio y la sostenibilidad, exigiendo cualidades más acordes con los valores femeninos.</a:t>
            </a:r>
            <a:endParaRPr lang="en-IE" sz="1600" dirty="0"/>
          </a:p>
        </p:txBody>
      </p:sp>
      <p:pic>
        <p:nvPicPr>
          <p:cNvPr id="8" name="Picture Placeholder 7" descr="Person on busy street">
            <a:extLst>
              <a:ext uri="{FF2B5EF4-FFF2-40B4-BE49-F238E27FC236}">
                <a16:creationId xmlns:a16="http://schemas.microsoft.com/office/drawing/2014/main" id="{DF8B01B3-20E1-917E-E231-8F3B20156767}"/>
              </a:ext>
            </a:extLst>
          </p:cNvPr>
          <p:cNvPicPr>
            <a:picLocks noGrp="1" noChangeAspect="1"/>
          </p:cNvPicPr>
          <p:nvPr>
            <p:ph type="pic" sz="quarter" idx="35"/>
          </p:nvPr>
        </p:nvPicPr>
        <p:blipFill>
          <a:blip r:embed="rId2" cstate="print">
            <a:extLst>
              <a:ext uri="{28A0092B-C50C-407E-A947-70E740481C1C}">
                <a14:useLocalDpi xmlns:a14="http://schemas.microsoft.com/office/drawing/2010/main" val="0"/>
              </a:ext>
            </a:extLst>
          </a:blip>
          <a:srcRect t="1478" b="1478"/>
          <a:stretch>
            <a:fillRect/>
          </a:stretch>
        </p:blipFill>
        <p:spPr/>
      </p:pic>
      <p:sp>
        <p:nvSpPr>
          <p:cNvPr id="6" name="Slide Number Placeholder 5">
            <a:extLst>
              <a:ext uri="{FF2B5EF4-FFF2-40B4-BE49-F238E27FC236}">
                <a16:creationId xmlns:a16="http://schemas.microsoft.com/office/drawing/2014/main" id="{D2F3CB97-6653-45E5-BAE7-C8F88761B8D8}"/>
              </a:ext>
            </a:extLst>
          </p:cNvPr>
          <p:cNvSpPr>
            <a:spLocks noGrp="1"/>
          </p:cNvSpPr>
          <p:nvPr>
            <p:ph type="sldNum" sz="quarter" idx="4"/>
          </p:nvPr>
        </p:nvSpPr>
        <p:spPr/>
        <p:txBody>
          <a:bodyPr/>
          <a:lstStyle/>
          <a:p>
            <a:fld id="{9C527BFA-2C0E-4CEC-B6A5-913A56FEF4B4}" type="slidenum">
              <a:rPr lang="fr-CA" smtClean="0"/>
              <a:pPr/>
              <a:t>5</a:t>
            </a:fld>
            <a:endParaRPr lang="fr-CA" dirty="0"/>
          </a:p>
        </p:txBody>
      </p:sp>
    </p:spTree>
    <p:extLst>
      <p:ext uri="{BB962C8B-B14F-4D97-AF65-F5344CB8AC3E}">
        <p14:creationId xmlns:p14="http://schemas.microsoft.com/office/powerpoint/2010/main" val="3509268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9563F3-29AF-AB3D-358C-E73CC1DC569B}"/>
              </a:ext>
            </a:extLst>
          </p:cNvPr>
          <p:cNvSpPr>
            <a:spLocks noGrp="1"/>
          </p:cNvSpPr>
          <p:nvPr>
            <p:ph type="body" sz="quarter" idx="32"/>
          </p:nvPr>
        </p:nvSpPr>
        <p:spPr>
          <a:xfrm>
            <a:off x="500374" y="5263851"/>
            <a:ext cx="6526988" cy="3109625"/>
          </a:xfrm>
        </p:spPr>
        <p:txBody>
          <a:bodyPr/>
          <a:lstStyle/>
          <a:p>
            <a:r>
              <a:rPr lang="en-US" sz="1200" b="1" i="1" dirty="0" err="1"/>
              <a:t>Liderazgo</a:t>
            </a:r>
            <a:r>
              <a:rPr lang="en-US" sz="1200" b="1" i="1" dirty="0"/>
              <a:t> </a:t>
            </a:r>
            <a:r>
              <a:rPr lang="en-US" sz="1200" b="1" i="1" dirty="0" err="1"/>
              <a:t>sostenible</a:t>
            </a:r>
            <a:endParaRPr lang="en-US" sz="1200" b="1" i="1" dirty="0"/>
          </a:p>
          <a:p>
            <a:endParaRPr lang="en-US" sz="800" b="1" i="1" dirty="0"/>
          </a:p>
          <a:p>
            <a:r>
              <a:rPr lang="es-ES" sz="1200" dirty="0"/>
              <a:t>El liderazgo como proceso para alcanzar objetivos de sostenibilidad ha recibido una atención creciente en los últimos años, a medida que se agudiza la crisis ecológica y aumenta la urgencia de avanzar hacia prácticas más sostenibles, tanto en el frente medioambiental como en términos de justicia social. Liderazgo sostenible es un término que se utiliza a menudo pero que se define con menos frecuencia. ¿Qué significa exactamente liderazgo sostenible y en qué se diferencia del liderazgo más tradicional? </a:t>
            </a:r>
            <a:r>
              <a:rPr lang="es-ES" sz="1200" dirty="0" err="1"/>
              <a:t>McGhee</a:t>
            </a:r>
            <a:r>
              <a:rPr lang="es-ES" sz="1200" dirty="0"/>
              <a:t> y </a:t>
            </a:r>
            <a:r>
              <a:rPr lang="es-ES" sz="1200" dirty="0" err="1"/>
              <a:t>Grant</a:t>
            </a:r>
            <a:r>
              <a:rPr lang="es-ES" sz="1200" dirty="0"/>
              <a:t> (2017) afirman que, tradicionalmente, el liderazgo ha hecho demasiado hincapié en la racionalidad calculadora, el pensamiento tecnocrático y la burocracia formal dentro de la sociedad y las organizaciones. Sostienen que ha habido un fuerte vínculo entre este tipo de liderazgo y el paradigma del crecimiento económico, culpable de muchas de nuestras prácticas insostenibles. Estos enfoques dejan poco espacio a las consideraciones morales, las emociones y la intuición, las mismas cosas que nos hacen humanos. Según </a:t>
            </a:r>
            <a:r>
              <a:rPr lang="es-ES" sz="1200" dirty="0" err="1"/>
              <a:t>McGhee</a:t>
            </a:r>
            <a:r>
              <a:rPr lang="es-ES" sz="1200" dirty="0"/>
              <a:t> y </a:t>
            </a:r>
            <a:r>
              <a:rPr lang="es-ES" sz="1200" dirty="0" err="1"/>
              <a:t>Grant</a:t>
            </a:r>
            <a:r>
              <a:rPr lang="es-ES" sz="1200" dirty="0"/>
              <a:t>, es necesario un cambio profundo de valores que dé lugar a un cambio transformacional en la forma en que estructuramos nuestra sociedad.</a:t>
            </a:r>
            <a:endParaRPr lang="en-US" sz="1200" dirty="0"/>
          </a:p>
          <a:p>
            <a:endParaRPr lang="en-US" sz="1200" dirty="0"/>
          </a:p>
          <a:p>
            <a:endParaRPr lang="en-US" sz="800" dirty="0"/>
          </a:p>
          <a:p>
            <a:r>
              <a:rPr lang="es-ES" sz="1200" dirty="0"/>
              <a:t>¿Qué tipo de liderazgo se necesita para llevar a cabo este cambio de valores? ¿De dónde saldrán esos líderes? En sus escritos, </a:t>
            </a:r>
            <a:r>
              <a:rPr lang="es-ES" sz="1200" dirty="0" err="1"/>
              <a:t>McGhee</a:t>
            </a:r>
            <a:r>
              <a:rPr lang="es-ES" sz="1200" dirty="0"/>
              <a:t> y </a:t>
            </a:r>
            <a:r>
              <a:rPr lang="es-ES" sz="1200" dirty="0" err="1"/>
              <a:t>Grant</a:t>
            </a:r>
            <a:r>
              <a:rPr lang="es-ES" sz="1200" dirty="0"/>
              <a:t> (2017) cuestionan el enfoque en los individuos como líderes, ya sea el enfoque tradicional en el gran hombre, o enfoques más recientes centrados en el liderazgo auténtico o el liderazgo transformacional. En su lugar, hacen hincapié en la necesidad de ver el liderazgo como un proceso o práctica en la que el liderazgo se distribuye entre los miembros del grupo y hay un fuerte enfoque en las relaciones interpersonales de todos los involucrados. Rechazan la imagen del héroe y, en su lugar, hacen hincapié en un liderazgo más colectivo en el que todos tienen voz.  El liderazgo de la sostenibilidad consiste en acoger la actividad de liderazgo, mantener el espacio para nutrir las actividades y procesos de grupo y proporcionar los recursos para que la gente genere actividades de liderazgo. Este tipo de acogida reconoce la sostenibilidad como un problema complejo en el que deben participar todas las partes del sistema. La interacción con los demás, el trabajo en grupo y la creación de redes son fundamentales para este tipo de liderazgo compartido.</a:t>
            </a:r>
            <a:endParaRPr lang="en-IE" sz="1200" dirty="0"/>
          </a:p>
        </p:txBody>
      </p:sp>
      <p:sp>
        <p:nvSpPr>
          <p:cNvPr id="5" name="Text Placeholder 4">
            <a:extLst>
              <a:ext uri="{FF2B5EF4-FFF2-40B4-BE49-F238E27FC236}">
                <a16:creationId xmlns:a16="http://schemas.microsoft.com/office/drawing/2014/main" id="{B5722C96-499A-747F-0163-4D8BFCD47574}"/>
              </a:ext>
            </a:extLst>
          </p:cNvPr>
          <p:cNvSpPr>
            <a:spLocks noGrp="1"/>
          </p:cNvSpPr>
          <p:nvPr>
            <p:ph type="body" sz="quarter" idx="17"/>
          </p:nvPr>
        </p:nvSpPr>
        <p:spPr>
          <a:xfrm>
            <a:off x="300264" y="1124702"/>
            <a:ext cx="3933599" cy="2289739"/>
          </a:xfrm>
        </p:spPr>
        <p:txBody>
          <a:bodyPr/>
          <a:lstStyle/>
          <a:p>
            <a:r>
              <a:rPr lang="es-ES" b="0" i="1" dirty="0"/>
              <a:t>El liderazgo sostenible consiste en adoptar un enfoque responsable de la forma en que lideramos, parándonos a pensar en el impacto más amplio de nuestras acciones en la sociedad y el medio ambiente.</a:t>
            </a:r>
            <a:endParaRPr lang="en-IE" b="0" i="1" dirty="0"/>
          </a:p>
        </p:txBody>
      </p:sp>
      <p:sp>
        <p:nvSpPr>
          <p:cNvPr id="6" name="Text Placeholder 5">
            <a:extLst>
              <a:ext uri="{FF2B5EF4-FFF2-40B4-BE49-F238E27FC236}">
                <a16:creationId xmlns:a16="http://schemas.microsoft.com/office/drawing/2014/main" id="{20D02370-8C7A-CF31-4204-FD3BC57E5F57}"/>
              </a:ext>
            </a:extLst>
          </p:cNvPr>
          <p:cNvSpPr>
            <a:spLocks noGrp="1"/>
          </p:cNvSpPr>
          <p:nvPr>
            <p:ph type="body" sz="quarter" idx="14"/>
          </p:nvPr>
        </p:nvSpPr>
        <p:spPr/>
        <p:txBody>
          <a:bodyPr/>
          <a:lstStyle/>
          <a:p>
            <a:r>
              <a:rPr lang="es-ES" dirty="0"/>
              <a:t>Dra. Jenny </a:t>
            </a:r>
            <a:r>
              <a:rPr lang="es-ES" dirty="0" err="1"/>
              <a:t>Davidson</a:t>
            </a:r>
            <a:r>
              <a:rPr lang="es-ES" dirty="0"/>
              <a:t>,</a:t>
            </a:r>
          </a:p>
          <a:p>
            <a:r>
              <a:rPr lang="es-ES" dirty="0"/>
              <a:t>Escuela de Negocios de la Universidad de Newcastle.</a:t>
            </a:r>
            <a:endParaRPr lang="en-IE" dirty="0"/>
          </a:p>
        </p:txBody>
      </p:sp>
      <p:pic>
        <p:nvPicPr>
          <p:cNvPr id="12" name="Picture Placeholder 11" descr="Person carrying sunflower">
            <a:extLst>
              <a:ext uri="{FF2B5EF4-FFF2-40B4-BE49-F238E27FC236}">
                <a16:creationId xmlns:a16="http://schemas.microsoft.com/office/drawing/2014/main" id="{70E689A5-92E8-2888-01B4-C430795DCB20}"/>
              </a:ext>
            </a:extLst>
          </p:cNvPr>
          <p:cNvPicPr>
            <a:picLocks noGrp="1" noChangeAspect="1"/>
          </p:cNvPicPr>
          <p:nvPr>
            <p:ph type="pic" sz="quarter" idx="35"/>
          </p:nvPr>
        </p:nvPicPr>
        <p:blipFill rotWithShape="1">
          <a:blip r:embed="rId2" cstate="print">
            <a:extLst>
              <a:ext uri="{28A0092B-C50C-407E-A947-70E740481C1C}">
                <a14:useLocalDpi xmlns:a14="http://schemas.microsoft.com/office/drawing/2010/main" val="0"/>
              </a:ext>
            </a:extLst>
          </a:blip>
          <a:srcRect l="19624" r="39143"/>
          <a:stretch/>
        </p:blipFill>
        <p:spPr>
          <a:xfrm>
            <a:off x="4233863" y="0"/>
            <a:ext cx="3541712" cy="6432550"/>
          </a:xfrm>
        </p:spPr>
      </p:pic>
      <p:sp>
        <p:nvSpPr>
          <p:cNvPr id="8" name="Slide Number Placeholder 7">
            <a:extLst>
              <a:ext uri="{FF2B5EF4-FFF2-40B4-BE49-F238E27FC236}">
                <a16:creationId xmlns:a16="http://schemas.microsoft.com/office/drawing/2014/main" id="{AA8A9987-9C3C-8DA2-E8B5-287967F1BB1E}"/>
              </a:ext>
            </a:extLst>
          </p:cNvPr>
          <p:cNvSpPr>
            <a:spLocks noGrp="1"/>
          </p:cNvSpPr>
          <p:nvPr>
            <p:ph type="sldNum" sz="quarter" idx="4"/>
          </p:nvPr>
        </p:nvSpPr>
        <p:spPr/>
        <p:txBody>
          <a:bodyPr/>
          <a:lstStyle/>
          <a:p>
            <a:fld id="{9C527BFA-2C0E-4CEC-B6A5-913A56FEF4B4}" type="slidenum">
              <a:rPr lang="fr-CA" smtClean="0"/>
              <a:pPr/>
              <a:t>6</a:t>
            </a:fld>
            <a:endParaRPr lang="fr-CA" dirty="0"/>
          </a:p>
        </p:txBody>
      </p:sp>
    </p:spTree>
    <p:extLst>
      <p:ext uri="{BB962C8B-B14F-4D97-AF65-F5344CB8AC3E}">
        <p14:creationId xmlns:p14="http://schemas.microsoft.com/office/powerpoint/2010/main" val="857918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29A4E8F-AFE9-3ECE-28BF-30D97FB5A294}"/>
              </a:ext>
            </a:extLst>
          </p:cNvPr>
          <p:cNvSpPr>
            <a:spLocks noGrp="1"/>
          </p:cNvSpPr>
          <p:nvPr>
            <p:ph type="body" sz="quarter" idx="32"/>
          </p:nvPr>
        </p:nvSpPr>
        <p:spPr>
          <a:xfrm>
            <a:off x="624293" y="480277"/>
            <a:ext cx="6526988" cy="3405923"/>
          </a:xfrm>
        </p:spPr>
        <p:txBody>
          <a:bodyPr/>
          <a:lstStyle/>
          <a:p>
            <a:r>
              <a:rPr lang="en-US" sz="1200" b="1" i="1" dirty="0" err="1"/>
              <a:t>Género</a:t>
            </a:r>
            <a:r>
              <a:rPr lang="en-US" sz="1200" b="1" i="1" dirty="0"/>
              <a:t> y </a:t>
            </a:r>
            <a:r>
              <a:rPr lang="en-US" sz="1200" b="1" i="1" dirty="0" err="1"/>
              <a:t>liderazgo</a:t>
            </a:r>
            <a:endParaRPr lang="en-US" sz="1200" b="1" i="1" dirty="0"/>
          </a:p>
          <a:p>
            <a:endParaRPr lang="en-US" sz="800" b="1" i="1" dirty="0"/>
          </a:p>
          <a:p>
            <a:r>
              <a:rPr lang="es-ES" sz="1200" dirty="0"/>
              <a:t>Muchos de los elementos que </a:t>
            </a:r>
            <a:r>
              <a:rPr lang="es-ES" sz="1200" dirty="0" err="1"/>
              <a:t>McGhee</a:t>
            </a:r>
            <a:r>
              <a:rPr lang="es-ES" sz="1200" dirty="0"/>
              <a:t> &amp; </a:t>
            </a:r>
            <a:r>
              <a:rPr lang="es-ES" sz="1200" dirty="0" err="1"/>
              <a:t>Grant</a:t>
            </a:r>
            <a:r>
              <a:rPr lang="es-ES" sz="1200" dirty="0"/>
              <a:t> destacan están en consonancia con lo que a menudo se categoriza como valores femeninos, más perceptibles en el liderazgo femenino que si sólo hay hombres al mando. Si bien es posible que los hombres cultiven y expresen valores asociados a cualidades femeninas y las mujeres son plenamente capaces de mostrarse asertivas, competitivas y encarnar valores masculinos, es más probable que se alcance un equilibrio entre los valores femeninos y masculinos si tanto mujeres como hombres participan en funciones decisorias de manera significativa. Las razones están relacionadas con factores tanto culturales como históricos, responsables de la construcción de los roles de género. En la mayoría de las sociedades, determinados comportamientos, asociados a cualidades que consideramos femeninas, se fomentan y cultivan más a menudo entre las chicas, mientras que los chicos reciben mensajes contundentes sobre </a:t>
            </a:r>
          </a:p>
          <a:p>
            <a:endParaRPr lang="es-ES" sz="1200" dirty="0"/>
          </a:p>
          <a:p>
            <a:endParaRPr lang="es-ES" sz="1200" dirty="0"/>
          </a:p>
          <a:p>
            <a:endParaRPr lang="es-ES" sz="1200" dirty="0"/>
          </a:p>
          <a:p>
            <a:endParaRPr lang="es-ES" sz="1200" dirty="0"/>
          </a:p>
          <a:p>
            <a:endParaRPr lang="es-ES" sz="1200" dirty="0"/>
          </a:p>
          <a:p>
            <a:endParaRPr lang="es-ES" sz="1200" dirty="0"/>
          </a:p>
          <a:p>
            <a:endParaRPr lang="es-ES" sz="1200" dirty="0"/>
          </a:p>
          <a:p>
            <a:r>
              <a:rPr lang="es-ES" sz="1200" dirty="0"/>
              <a:t>comportarse de tal manera que se alinee con lo que asociamos a cualidades masculinas.</a:t>
            </a:r>
            <a:endParaRPr lang="en-US" sz="1200" dirty="0"/>
          </a:p>
          <a:p>
            <a:r>
              <a:rPr lang="es-ES" sz="1200" dirty="0"/>
              <a:t>Además, las cualidades masculinas han predominado en la esfera pública, contribuyendo a la opinión generalizada de que la única forma de ser líder en política, orden público y el mundo empresarial es centrándose en el pensamiento racional, la competencia y el crecimiento constante. Por último, el equilibrio de género entre los líderes es importante como componente de la diversidad en el liderazgo. La diversidad en el liderazgo garantiza que no se olviden cuestiones importantes porque quienes ocupan puestos de liderazgo carezcan de conocimientos o experiencia con esas cuestiones a nivel personal. Los equipos de liderazgo equilibrados en cuanto al género, por ejemplo, tienen más probabilidades de prestar atención a cuestiones específicas de género, como el acoso sexual, que si los líderes son mayoritariamente hombres.  Además de los beneficios de la diversidad, numerosas investigaciones demuestran que los equipos directivos con diversidad de género y étnica también superan económicamente a las empresas con líderes más homogéneos (</a:t>
            </a:r>
            <a:r>
              <a:rPr lang="es-ES" sz="1200" dirty="0" err="1"/>
              <a:t>Singal</a:t>
            </a:r>
            <a:r>
              <a:rPr lang="es-ES" sz="1200" dirty="0"/>
              <a:t>, 2014).</a:t>
            </a:r>
            <a:endParaRPr lang="en-US" sz="1200" dirty="0"/>
          </a:p>
        </p:txBody>
      </p:sp>
      <p:sp>
        <p:nvSpPr>
          <p:cNvPr id="5" name="Slide Number Placeholder 4">
            <a:extLst>
              <a:ext uri="{FF2B5EF4-FFF2-40B4-BE49-F238E27FC236}">
                <a16:creationId xmlns:a16="http://schemas.microsoft.com/office/drawing/2014/main" id="{72391D11-379E-0A64-43AF-F257164F267F}"/>
              </a:ext>
            </a:extLst>
          </p:cNvPr>
          <p:cNvSpPr>
            <a:spLocks noGrp="1"/>
          </p:cNvSpPr>
          <p:nvPr>
            <p:ph type="sldNum" sz="quarter" idx="4"/>
          </p:nvPr>
        </p:nvSpPr>
        <p:spPr/>
        <p:txBody>
          <a:bodyPr/>
          <a:lstStyle/>
          <a:p>
            <a:fld id="{9C527BFA-2C0E-4CEC-B6A5-913A56FEF4B4}" type="slidenum">
              <a:rPr lang="fr-CA" smtClean="0"/>
              <a:pPr/>
              <a:t>7</a:t>
            </a:fld>
            <a:endParaRPr lang="fr-CA" dirty="0"/>
          </a:p>
        </p:txBody>
      </p:sp>
      <p:pic>
        <p:nvPicPr>
          <p:cNvPr id="18" name="Picture 17" descr="Young couple riding bikes">
            <a:extLst>
              <a:ext uri="{FF2B5EF4-FFF2-40B4-BE49-F238E27FC236}">
                <a16:creationId xmlns:a16="http://schemas.microsoft.com/office/drawing/2014/main" id="{A3B8394E-F373-3DF0-4625-E83B299B33D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175" t="9008" r="14604"/>
          <a:stretch/>
        </p:blipFill>
        <p:spPr>
          <a:xfrm>
            <a:off x="989352" y="6395533"/>
            <a:ext cx="3747540" cy="4461943"/>
          </a:xfrm>
          <a:prstGeom prst="rect">
            <a:avLst/>
          </a:prstGeom>
        </p:spPr>
      </p:pic>
    </p:spTree>
    <p:extLst>
      <p:ext uri="{BB962C8B-B14F-4D97-AF65-F5344CB8AC3E}">
        <p14:creationId xmlns:p14="http://schemas.microsoft.com/office/powerpoint/2010/main" val="185187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D5CFAAF-07FF-120D-3799-788C529EDE53}"/>
              </a:ext>
            </a:extLst>
          </p:cNvPr>
          <p:cNvSpPr>
            <a:spLocks noGrp="1"/>
          </p:cNvSpPr>
          <p:nvPr>
            <p:ph type="body" sz="quarter" idx="32"/>
          </p:nvPr>
        </p:nvSpPr>
        <p:spPr>
          <a:xfrm>
            <a:off x="634368" y="2331488"/>
            <a:ext cx="6526988" cy="2311047"/>
          </a:xfrm>
        </p:spPr>
        <p:txBody>
          <a:bodyPr/>
          <a:lstStyle/>
          <a:p>
            <a:r>
              <a:rPr lang="es-ES" sz="1200" dirty="0"/>
              <a:t>Como se ha señalado anteriormente, se estima que las mujeres representan alrededor del 54% de la mano de obra mundial del turismo, pero la proporción de mujeres en puestos de liderazgo dentro del turismo es mucho menor, más cercana al 25% (Organización Mundial del Turismo, 2019). Según un reciente informe de la OMT sobre las mujeres en el turismo, la infrarrepresentación de las mujeres está vinculada a la discriminación de género, la escasez de competencias en los niveles directivos, las salas de juntas dominadas por hombres, una brecha salarial de género del 10-15%, la concentración de mujeres en áreas menos cualificadas y peor remuneradas del sector, y la escasez de mujeres en áreas más técnicas y mejor remuneradas, como la aviación (Organización Mundial del Turismo, 2019).</a:t>
            </a:r>
          </a:p>
          <a:p>
            <a:r>
              <a:rPr lang="es-ES" sz="1200" dirty="0"/>
              <a:t>A pesar de estas deficiencias, el turismo ofrece ciertas oportunidades que podrían contribuir a disminuir la desigualdad de género en el sector. Por ejemplo, el empleo puede ajustarse a menudo a las necesidades de las mujeres, ya que a menudo es necesario el trabajo a tiempo parcial y por turnos. Como señalan </a:t>
            </a:r>
            <a:r>
              <a:rPr lang="es-ES" sz="1200" dirty="0" err="1"/>
              <a:t>Kourtesopoulou</a:t>
            </a:r>
            <a:r>
              <a:rPr lang="es-ES" sz="1200" dirty="0"/>
              <a:t> y </a:t>
            </a:r>
            <a:r>
              <a:rPr lang="es-ES" sz="1200" dirty="0" err="1"/>
              <a:t>Chatzigisinni</a:t>
            </a:r>
            <a:r>
              <a:rPr lang="es-ES" sz="1200" dirty="0"/>
              <a:t> (2021), el turismo ofrece a las mujeres la posibilidad de convertirse en empresarias mediante la creación de pequeñas empresas. Esto, a su vez, puede empoderarlas económicamente y aumentar su participación en la toma de decisiones de la comunidad.</a:t>
            </a:r>
            <a:endParaRPr lang="en-US" sz="1200" dirty="0"/>
          </a:p>
        </p:txBody>
      </p:sp>
      <p:sp>
        <p:nvSpPr>
          <p:cNvPr id="9" name="Text Placeholder 8">
            <a:extLst>
              <a:ext uri="{FF2B5EF4-FFF2-40B4-BE49-F238E27FC236}">
                <a16:creationId xmlns:a16="http://schemas.microsoft.com/office/drawing/2014/main" id="{E1786A3D-C0FD-008C-70FA-263D96A236B7}"/>
              </a:ext>
            </a:extLst>
          </p:cNvPr>
          <p:cNvSpPr>
            <a:spLocks noGrp="1"/>
          </p:cNvSpPr>
          <p:nvPr>
            <p:ph type="body" sz="quarter" idx="33"/>
          </p:nvPr>
        </p:nvSpPr>
        <p:spPr>
          <a:xfrm>
            <a:off x="602343" y="553681"/>
            <a:ext cx="6570888" cy="693494"/>
          </a:xfrm>
        </p:spPr>
        <p:txBody>
          <a:bodyPr/>
          <a:lstStyle/>
          <a:p>
            <a:r>
              <a:rPr lang="en-US" dirty="0"/>
              <a:t>4. </a:t>
            </a:r>
            <a:r>
              <a:rPr lang="es-ES" dirty="0"/>
              <a:t>Mujeres líderes en turismo</a:t>
            </a:r>
          </a:p>
          <a:p>
            <a:endParaRPr lang="en-US" dirty="0"/>
          </a:p>
        </p:txBody>
      </p:sp>
      <p:sp>
        <p:nvSpPr>
          <p:cNvPr id="10" name="Text Placeholder 9">
            <a:extLst>
              <a:ext uri="{FF2B5EF4-FFF2-40B4-BE49-F238E27FC236}">
                <a16:creationId xmlns:a16="http://schemas.microsoft.com/office/drawing/2014/main" id="{560CF081-63FD-9C77-EE87-FF9488169FD5}"/>
              </a:ext>
            </a:extLst>
          </p:cNvPr>
          <p:cNvSpPr>
            <a:spLocks noGrp="1"/>
          </p:cNvSpPr>
          <p:nvPr>
            <p:ph type="body" sz="quarter" idx="34"/>
          </p:nvPr>
        </p:nvSpPr>
        <p:spPr>
          <a:xfrm>
            <a:off x="646244" y="1148439"/>
            <a:ext cx="6526988" cy="1274549"/>
          </a:xfrm>
        </p:spPr>
        <p:txBody>
          <a:bodyPr/>
          <a:lstStyle/>
          <a:p>
            <a:r>
              <a:rPr lang="es-ES" sz="1400" dirty="0"/>
              <a:t>Una vez establecida la importancia de la igualdad de género en el turismo y de la plena inclusión de las mujeres en los equipos de liderazgo, pasamos a ofrecer una visión general de la situación actual del liderazgo de las mujeres en el turismo, tanto a nivel mundial como en Europa y en los países representados por los socios del proyecto </a:t>
            </a:r>
            <a:r>
              <a:rPr lang="es-ES" sz="1400" dirty="0" err="1"/>
              <a:t>We</a:t>
            </a:r>
            <a:r>
              <a:rPr lang="es-ES" sz="1400" dirty="0"/>
              <a:t> Lead (Irlanda, Islandia, Dinamarca y España).</a:t>
            </a:r>
            <a:endParaRPr lang="en-US" sz="1400" dirty="0"/>
          </a:p>
        </p:txBody>
      </p:sp>
      <p:sp>
        <p:nvSpPr>
          <p:cNvPr id="7" name="Text Placeholder 6">
            <a:extLst>
              <a:ext uri="{FF2B5EF4-FFF2-40B4-BE49-F238E27FC236}">
                <a16:creationId xmlns:a16="http://schemas.microsoft.com/office/drawing/2014/main" id="{101DBB94-AB9D-3AD5-327C-5A7593B18240}"/>
              </a:ext>
            </a:extLst>
          </p:cNvPr>
          <p:cNvSpPr>
            <a:spLocks noGrp="1"/>
          </p:cNvSpPr>
          <p:nvPr>
            <p:ph type="body" sz="quarter" idx="17"/>
          </p:nvPr>
        </p:nvSpPr>
        <p:spPr>
          <a:xfrm>
            <a:off x="3627169" y="8298614"/>
            <a:ext cx="3257392" cy="2289739"/>
          </a:xfrm>
        </p:spPr>
        <p:txBody>
          <a:bodyPr/>
          <a:lstStyle/>
          <a:p>
            <a:r>
              <a:rPr lang="es-ES" dirty="0"/>
              <a:t>La educación es el arma más poderosa que puedes utilizar para cambiar el mundo.</a:t>
            </a:r>
            <a:endParaRPr lang="en-US" dirty="0"/>
          </a:p>
          <a:p>
            <a:endParaRPr lang="en-US" dirty="0"/>
          </a:p>
        </p:txBody>
      </p:sp>
      <p:sp>
        <p:nvSpPr>
          <p:cNvPr id="6" name="Text Placeholder 5">
            <a:extLst>
              <a:ext uri="{FF2B5EF4-FFF2-40B4-BE49-F238E27FC236}">
                <a16:creationId xmlns:a16="http://schemas.microsoft.com/office/drawing/2014/main" id="{E9887BA8-CE5C-1442-FF23-F5A78CA5BE82}"/>
              </a:ext>
            </a:extLst>
          </p:cNvPr>
          <p:cNvSpPr>
            <a:spLocks noGrp="1"/>
          </p:cNvSpPr>
          <p:nvPr>
            <p:ph type="body" sz="quarter" idx="14"/>
          </p:nvPr>
        </p:nvSpPr>
        <p:spPr>
          <a:xfrm>
            <a:off x="3627169" y="9384045"/>
            <a:ext cx="3257392" cy="1727063"/>
          </a:xfrm>
        </p:spPr>
        <p:txBody>
          <a:bodyPr/>
          <a:lstStyle/>
          <a:p>
            <a:r>
              <a:rPr lang="en-US" dirty="0"/>
              <a:t>Nelson Mandela</a:t>
            </a:r>
          </a:p>
          <a:p>
            <a:endParaRPr lang="en-US" dirty="0"/>
          </a:p>
        </p:txBody>
      </p:sp>
      <p:pic>
        <p:nvPicPr>
          <p:cNvPr id="24" name="Picture Placeholder 23">
            <a:extLst>
              <a:ext uri="{FF2B5EF4-FFF2-40B4-BE49-F238E27FC236}">
                <a16:creationId xmlns:a16="http://schemas.microsoft.com/office/drawing/2014/main" id="{6AB14783-F8BC-B31E-295D-00C9BF094192}"/>
              </a:ext>
            </a:extLst>
          </p:cNvPr>
          <p:cNvPicPr>
            <a:picLocks noGrp="1" noChangeAspect="1"/>
          </p:cNvPicPr>
          <p:nvPr>
            <p:ph type="pic" sz="quarter" idx="35"/>
          </p:nvPr>
        </p:nvPicPr>
        <p:blipFill>
          <a:blip r:embed="rId2" cstate="screen">
            <a:extLst>
              <a:ext uri="{28A0092B-C50C-407E-A947-70E740481C1C}">
                <a14:useLocalDpi xmlns:a14="http://schemas.microsoft.com/office/drawing/2010/main"/>
              </a:ext>
            </a:extLst>
          </a:blip>
          <a:srcRect/>
          <a:stretch>
            <a:fillRect/>
          </a:stretch>
        </p:blipFill>
        <p:spPr/>
      </p:pic>
      <p:grpSp>
        <p:nvGrpSpPr>
          <p:cNvPr id="25" name="Group 24">
            <a:extLst>
              <a:ext uri="{FF2B5EF4-FFF2-40B4-BE49-F238E27FC236}">
                <a16:creationId xmlns:a16="http://schemas.microsoft.com/office/drawing/2014/main" id="{467C29A8-A732-8FC2-187A-886BFCF6955B}"/>
              </a:ext>
            </a:extLst>
          </p:cNvPr>
          <p:cNvGrpSpPr/>
          <p:nvPr/>
        </p:nvGrpSpPr>
        <p:grpSpPr>
          <a:xfrm>
            <a:off x="4764784" y="7074439"/>
            <a:ext cx="1242097" cy="904267"/>
            <a:chOff x="3400450" y="986392"/>
            <a:chExt cx="1487826" cy="1083162"/>
          </a:xfrm>
          <a:solidFill>
            <a:srgbClr val="000000"/>
          </a:solidFill>
        </p:grpSpPr>
        <p:sp>
          <p:nvSpPr>
            <p:cNvPr id="26" name="Freeform 25">
              <a:extLst>
                <a:ext uri="{FF2B5EF4-FFF2-40B4-BE49-F238E27FC236}">
                  <a16:creationId xmlns:a16="http://schemas.microsoft.com/office/drawing/2014/main" id="{A39F0AC8-CB50-4CD1-C90B-1673F964C625}"/>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90278E"/>
            </a:solidFill>
            <a:ln w="8971" cap="flat">
              <a:noFill/>
              <a:prstDash val="solid"/>
              <a:miter/>
            </a:ln>
          </p:spPr>
          <p:txBody>
            <a:bodyPr rtlCol="0" anchor="ctr"/>
            <a:lstStyle/>
            <a:p>
              <a:endParaRPr lang="en-US">
                <a:solidFill>
                  <a:srgbClr val="90278E"/>
                </a:solidFill>
              </a:endParaRPr>
            </a:p>
          </p:txBody>
        </p:sp>
        <p:sp>
          <p:nvSpPr>
            <p:cNvPr id="27" name="Freeform 26">
              <a:extLst>
                <a:ext uri="{FF2B5EF4-FFF2-40B4-BE49-F238E27FC236}">
                  <a16:creationId xmlns:a16="http://schemas.microsoft.com/office/drawing/2014/main" id="{8FE5F510-0083-39CE-B597-A8F07D4DB0B3}"/>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00D41"/>
            </a:solidFill>
            <a:ln w="8971" cap="flat">
              <a:noFill/>
              <a:prstDash val="solid"/>
              <a:miter/>
            </a:ln>
          </p:spPr>
          <p:txBody>
            <a:bodyPr rtlCol="0" anchor="ctr"/>
            <a:lstStyle/>
            <a:p>
              <a:endParaRPr lang="en-US"/>
            </a:p>
          </p:txBody>
        </p:sp>
      </p:grpSp>
    </p:spTree>
    <p:extLst>
      <p:ext uri="{BB962C8B-B14F-4D97-AF65-F5344CB8AC3E}">
        <p14:creationId xmlns:p14="http://schemas.microsoft.com/office/powerpoint/2010/main" val="1543065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B84DE3-1F52-EF7E-CDA7-81BCD5BD168E}"/>
              </a:ext>
            </a:extLst>
          </p:cNvPr>
          <p:cNvSpPr>
            <a:spLocks noGrp="1"/>
          </p:cNvSpPr>
          <p:nvPr>
            <p:ph type="body" sz="quarter" idx="32"/>
          </p:nvPr>
        </p:nvSpPr>
        <p:spPr>
          <a:xfrm>
            <a:off x="714078" y="1140689"/>
            <a:ext cx="6526988" cy="1361836"/>
          </a:xfrm>
        </p:spPr>
        <p:txBody>
          <a:bodyPr/>
          <a:lstStyle/>
          <a:p>
            <a:r>
              <a:rPr lang="en-US" sz="1200" b="1" i="1" dirty="0"/>
              <a:t>La </a:t>
            </a:r>
            <a:r>
              <a:rPr lang="en-US" sz="1200" b="1" i="1" dirty="0" err="1"/>
              <a:t>importancia</a:t>
            </a:r>
            <a:r>
              <a:rPr lang="en-US" sz="1200" b="1" i="1" dirty="0"/>
              <a:t> del </a:t>
            </a:r>
            <a:r>
              <a:rPr lang="en-US" sz="1200" b="1" i="1" dirty="0" err="1"/>
              <a:t>turismo</a:t>
            </a:r>
            <a:r>
              <a:rPr lang="en-US" sz="1200" b="1" i="1" dirty="0"/>
              <a:t> </a:t>
            </a:r>
            <a:r>
              <a:rPr lang="en-US" sz="1200" b="1" i="1" dirty="0" err="1"/>
              <a:t>para</a:t>
            </a:r>
            <a:r>
              <a:rPr lang="en-US" sz="1200" b="1" i="1" dirty="0"/>
              <a:t> </a:t>
            </a:r>
            <a:r>
              <a:rPr lang="en-US" sz="1200" b="1" i="1" dirty="0" err="1"/>
              <a:t>Europa</a:t>
            </a:r>
            <a:endParaRPr lang="en-US" sz="1200" b="1" i="1" dirty="0"/>
          </a:p>
          <a:p>
            <a:endParaRPr lang="en-US" sz="800" b="1" i="1" dirty="0"/>
          </a:p>
          <a:p>
            <a:r>
              <a:rPr lang="es-ES" sz="1200" dirty="0"/>
              <a:t>El turismo es un sector en crecimiento tanto a escala mundial como en Europa. En un reciente informe de </a:t>
            </a:r>
            <a:r>
              <a:rPr lang="es-ES" sz="1200" dirty="0" err="1"/>
              <a:t>Eurostat</a:t>
            </a:r>
            <a:r>
              <a:rPr lang="es-ES" sz="1200" dirty="0"/>
              <a:t>, que resume la información de las Cuentas Satélite del Turismo en los países europeos, se presentan datos sobre la cuota del turismo en el valor añadido interior bruto de las distintas economías europeas.</a:t>
            </a:r>
            <a:endParaRPr lang="en-US" sz="1200" dirty="0"/>
          </a:p>
          <a:p>
            <a:endParaRPr lang="en-US" sz="1200" dirty="0"/>
          </a:p>
          <a:p>
            <a:endParaRPr lang="en-US" sz="1200" dirty="0"/>
          </a:p>
          <a:p>
            <a:endParaRPr lang="en-US" sz="800" dirty="0"/>
          </a:p>
          <a:p>
            <a:endParaRPr lang="es-ES" sz="1200" dirty="0"/>
          </a:p>
          <a:p>
            <a:r>
              <a:rPr lang="es-ES" sz="1200" dirty="0"/>
              <a:t>El gráfico 2 muestra la relación entre el valor añadido bruto directo del turismo y el valor añadido bruto total de la economía en determinados países europeos, en comparación con la media de la UE. Debido al COVID, el año de referencia utilizado por la mayoría de los países para la información proporcionada en la tabla en la que se basa esta cifra fue 2019 (</a:t>
            </a:r>
            <a:r>
              <a:rPr lang="es-ES" sz="1200" dirty="0" err="1"/>
              <a:t>Eurostat</a:t>
            </a:r>
            <a:r>
              <a:rPr lang="es-ES" sz="1200" dirty="0"/>
              <a:t>, 2023).</a:t>
            </a:r>
            <a:endParaRPr lang="en-IE" dirty="0"/>
          </a:p>
        </p:txBody>
      </p:sp>
      <p:sp>
        <p:nvSpPr>
          <p:cNvPr id="5" name="Slide Number Placeholder 4">
            <a:extLst>
              <a:ext uri="{FF2B5EF4-FFF2-40B4-BE49-F238E27FC236}">
                <a16:creationId xmlns:a16="http://schemas.microsoft.com/office/drawing/2014/main" id="{E9CEFACF-FAA8-B780-8FAB-E9A2DA82BC7E}"/>
              </a:ext>
            </a:extLst>
          </p:cNvPr>
          <p:cNvSpPr>
            <a:spLocks noGrp="1"/>
          </p:cNvSpPr>
          <p:nvPr>
            <p:ph type="sldNum" sz="quarter" idx="4"/>
          </p:nvPr>
        </p:nvSpPr>
        <p:spPr/>
        <p:txBody>
          <a:bodyPr/>
          <a:lstStyle/>
          <a:p>
            <a:fld id="{9C527BFA-2C0E-4CEC-B6A5-913A56FEF4B4}" type="slidenum">
              <a:rPr lang="fr-CA" smtClean="0"/>
              <a:pPr/>
              <a:t>9</a:t>
            </a:fld>
            <a:endParaRPr lang="fr-CA" dirty="0"/>
          </a:p>
        </p:txBody>
      </p:sp>
      <p:sp>
        <p:nvSpPr>
          <p:cNvPr id="7" name="Text Placeholder 1">
            <a:extLst>
              <a:ext uri="{FF2B5EF4-FFF2-40B4-BE49-F238E27FC236}">
                <a16:creationId xmlns:a16="http://schemas.microsoft.com/office/drawing/2014/main" id="{439473EB-B943-E131-6FB5-94DF0B501CE3}"/>
              </a:ext>
            </a:extLst>
          </p:cNvPr>
          <p:cNvSpPr txBox="1">
            <a:spLocks/>
          </p:cNvSpPr>
          <p:nvPr/>
        </p:nvSpPr>
        <p:spPr>
          <a:xfrm>
            <a:off x="624292" y="7642325"/>
            <a:ext cx="6526988" cy="1361836"/>
          </a:xfrm>
          <a:prstGeom prst="rect">
            <a:avLst/>
          </a:prstGeom>
        </p:spPr>
        <p:txBody>
          <a:bodyPr numCol="2" spcCol="288000" anchor="t">
            <a:noAutofit/>
          </a:bodyPr>
          <a:lstStyle>
            <a:lvl1pPr marL="0" indent="0" algn="just" defTabSz="777514" rtl="0" eaLnBrk="1" latinLnBrk="0" hangingPunct="1">
              <a:lnSpc>
                <a:spcPct val="100000"/>
              </a:lnSpc>
              <a:spcBef>
                <a:spcPts val="0"/>
              </a:spcBef>
              <a:buFont typeface="Arial" panose="020B0604020202020204" pitchFamily="34" charset="0"/>
              <a:buNone/>
              <a:defRPr sz="1100" b="0" i="0" kern="1200">
                <a:solidFill>
                  <a:srgbClr val="41296C"/>
                </a:solidFill>
                <a:latin typeface="Calibri" panose="020F0502020204030204" pitchFamily="34" charset="0"/>
                <a:ea typeface="+mn-ea"/>
                <a:cs typeface="Calibri" panose="020F0502020204030204" pitchFamily="34" charset="0"/>
              </a:defRPr>
            </a:lvl1pPr>
            <a:lvl2pPr marL="377985" indent="0" algn="l" defTabSz="777514" rtl="0" eaLnBrk="1" latinLnBrk="0" hangingPunct="1">
              <a:lnSpc>
                <a:spcPct val="90000"/>
              </a:lnSpc>
              <a:spcBef>
                <a:spcPts val="425"/>
              </a:spcBef>
              <a:buFont typeface="Arial" panose="020B0604020202020204" pitchFamily="34" charset="0"/>
              <a:buNone/>
              <a:defRPr sz="3199" kern="1200">
                <a:solidFill>
                  <a:srgbClr val="011E3B"/>
                </a:solidFill>
                <a:latin typeface="Montserrat" pitchFamily="2" charset="77"/>
                <a:ea typeface="+mn-ea"/>
                <a:cs typeface="+mn-cs"/>
              </a:defRPr>
            </a:lvl2pPr>
            <a:lvl3pPr marL="755968" indent="0" algn="l" defTabSz="777514" rtl="0" eaLnBrk="1" latinLnBrk="0" hangingPunct="1">
              <a:lnSpc>
                <a:spcPct val="90000"/>
              </a:lnSpc>
              <a:spcBef>
                <a:spcPts val="425"/>
              </a:spcBef>
              <a:buFont typeface="Arial" panose="020B0604020202020204" pitchFamily="34" charset="0"/>
              <a:buNone/>
              <a:defRPr sz="3199" kern="1200">
                <a:solidFill>
                  <a:srgbClr val="011E3B"/>
                </a:solidFill>
                <a:latin typeface="Montserrat" pitchFamily="2" charset="77"/>
                <a:ea typeface="+mn-ea"/>
                <a:cs typeface="+mn-cs"/>
              </a:defRPr>
            </a:lvl3pPr>
            <a:lvl4pPr marL="1133955" indent="0" algn="l" defTabSz="777514" rtl="0" eaLnBrk="1" latinLnBrk="0" hangingPunct="1">
              <a:lnSpc>
                <a:spcPct val="90000"/>
              </a:lnSpc>
              <a:spcBef>
                <a:spcPts val="425"/>
              </a:spcBef>
              <a:buFont typeface="Arial" panose="020B0604020202020204" pitchFamily="34" charset="0"/>
              <a:buNone/>
              <a:defRPr sz="3199" kern="1200">
                <a:solidFill>
                  <a:srgbClr val="011E3B"/>
                </a:solidFill>
                <a:latin typeface="Montserrat" pitchFamily="2" charset="77"/>
                <a:ea typeface="+mn-ea"/>
                <a:cs typeface="+mn-cs"/>
              </a:defRPr>
            </a:lvl4pPr>
            <a:lvl5pPr marL="1511939" indent="0" algn="l" defTabSz="777514" rtl="0" eaLnBrk="1" latinLnBrk="0" hangingPunct="1">
              <a:lnSpc>
                <a:spcPct val="90000"/>
              </a:lnSpc>
              <a:spcBef>
                <a:spcPts val="425"/>
              </a:spcBef>
              <a:buFont typeface="Arial" panose="020B0604020202020204" pitchFamily="34" charset="0"/>
              <a:buNone/>
              <a:defRPr sz="3199"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r>
              <a:rPr lang="es-ES" sz="1200" dirty="0"/>
              <a:t>Como puede verse en la figura, de los cuatro Estados representados en el proyecto </a:t>
            </a:r>
            <a:r>
              <a:rPr lang="es-ES" sz="1200" dirty="0" err="1"/>
              <a:t>We</a:t>
            </a:r>
            <a:r>
              <a:rPr lang="es-ES" sz="1200" dirty="0"/>
              <a:t> Lead, la cuota del turismo en el valor añadido bruto directo de la economía está muy por encima de la media de la UE en Islandia y España, cerca de la media en Irlanda, pero por debajo de la media en Dinamarca.</a:t>
            </a:r>
          </a:p>
          <a:p>
            <a:r>
              <a:rPr lang="es-ES" sz="1200" dirty="0"/>
              <a:t>Cuando se examina más específicamente la situación de género dentro del sector turístico en los países europeos representados en el proyecto </a:t>
            </a:r>
            <a:r>
              <a:rPr lang="es-ES" sz="1200" dirty="0" err="1"/>
              <a:t>We</a:t>
            </a:r>
            <a:r>
              <a:rPr lang="es-ES" sz="1200" dirty="0"/>
              <a:t> Lead, a menudo es difícil encontrar información estadística comparable entre estados. Esto se debe en parte a que la información sobre el turismo suele estar repartida entre varios sectores en las cuentas nacionales y no siempre se dispone de datos desglosados por género. Lo que sigue son algunos atisbos de información sobre la parte del turismo en la economía de los cuatro países participantes en el proyecto: Irlanda, España, Islandia y Dinamarca. Cuando se dispone de ella, también se ofrece información sobre las mujeres y el liderazgo en el sector turístico.</a:t>
            </a:r>
            <a:endParaRPr lang="en-IE" sz="1200" dirty="0"/>
          </a:p>
        </p:txBody>
      </p:sp>
      <p:sp>
        <p:nvSpPr>
          <p:cNvPr id="9" name="TextBox 8">
            <a:extLst>
              <a:ext uri="{FF2B5EF4-FFF2-40B4-BE49-F238E27FC236}">
                <a16:creationId xmlns:a16="http://schemas.microsoft.com/office/drawing/2014/main" id="{5AE2619D-BD19-C522-F277-DF8936BFDD81}"/>
              </a:ext>
            </a:extLst>
          </p:cNvPr>
          <p:cNvSpPr txBox="1"/>
          <p:nvPr/>
        </p:nvSpPr>
        <p:spPr>
          <a:xfrm>
            <a:off x="576791" y="3327304"/>
            <a:ext cx="5971379" cy="307777"/>
          </a:xfrm>
          <a:prstGeom prst="rect">
            <a:avLst/>
          </a:prstGeom>
          <a:noFill/>
        </p:spPr>
        <p:txBody>
          <a:bodyPr wrap="square">
            <a:spAutoFit/>
          </a:bodyPr>
          <a:lstStyle/>
          <a:p>
            <a:pPr>
              <a:spcAft>
                <a:spcPts val="1000"/>
              </a:spcAft>
            </a:pPr>
            <a:r>
              <a:rPr lang="en-US" sz="1400" i="1" dirty="0" err="1">
                <a:solidFill>
                  <a:srgbClr val="90278E"/>
                </a:solidFill>
                <a:effectLst/>
                <a:latin typeface="Calibri" panose="020F0502020204030204" pitchFamily="34" charset="0"/>
                <a:ea typeface="Calibri" panose="020F0502020204030204" pitchFamily="34" charset="0"/>
                <a:cs typeface="Times New Roman" panose="02020603050405020304" pitchFamily="18" charset="0"/>
              </a:rPr>
              <a:t>Figura</a:t>
            </a:r>
            <a:r>
              <a:rPr lang="en-US" sz="1400" i="1" dirty="0">
                <a:solidFill>
                  <a:srgbClr val="90278E"/>
                </a:solidFill>
                <a:effectLst/>
                <a:latin typeface="Calibri" panose="020F0502020204030204" pitchFamily="34" charset="0"/>
                <a:ea typeface="Calibri" panose="020F0502020204030204" pitchFamily="34" charset="0"/>
                <a:cs typeface="Times New Roman" panose="02020603050405020304" pitchFamily="18" charset="0"/>
              </a:rPr>
              <a:t> 2 - </a:t>
            </a:r>
            <a:r>
              <a:rPr lang="es-ES" sz="1400" i="1" dirty="0">
                <a:solidFill>
                  <a:srgbClr val="90278E"/>
                </a:solidFill>
                <a:latin typeface="Calibri" panose="020F0502020204030204" pitchFamily="34" charset="0"/>
                <a:ea typeface="Calibri" panose="020F0502020204030204" pitchFamily="34" charset="0"/>
                <a:cs typeface="Times New Roman" panose="02020603050405020304" pitchFamily="18" charset="0"/>
              </a:rPr>
              <a:t>Cuota del turismo en el valor añadido bruto total</a:t>
            </a:r>
            <a:endParaRPr lang="en-IE" sz="1400" i="1" dirty="0">
              <a:solidFill>
                <a:srgbClr val="90278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03" name="Group 102">
            <a:extLst>
              <a:ext uri="{FF2B5EF4-FFF2-40B4-BE49-F238E27FC236}">
                <a16:creationId xmlns:a16="http://schemas.microsoft.com/office/drawing/2014/main" id="{D52F919D-29A3-DF56-7398-DC8D0DCFF174}"/>
              </a:ext>
            </a:extLst>
          </p:cNvPr>
          <p:cNvGrpSpPr/>
          <p:nvPr/>
        </p:nvGrpSpPr>
        <p:grpSpPr>
          <a:xfrm>
            <a:off x="601838" y="3672591"/>
            <a:ext cx="6549442" cy="3744098"/>
            <a:chOff x="672377" y="3930878"/>
            <a:chExt cx="6288115" cy="3573409"/>
          </a:xfrm>
        </p:grpSpPr>
        <p:grpSp>
          <p:nvGrpSpPr>
            <p:cNvPr id="102" name="Group 101">
              <a:extLst>
                <a:ext uri="{FF2B5EF4-FFF2-40B4-BE49-F238E27FC236}">
                  <a16:creationId xmlns:a16="http://schemas.microsoft.com/office/drawing/2014/main" id="{E9F927AD-1391-E2EC-5F0F-C2AE78C95D46}"/>
                </a:ext>
              </a:extLst>
            </p:cNvPr>
            <p:cNvGrpSpPr/>
            <p:nvPr/>
          </p:nvGrpSpPr>
          <p:grpSpPr>
            <a:xfrm>
              <a:off x="1085806" y="4361475"/>
              <a:ext cx="5560252" cy="1894215"/>
              <a:chOff x="1085806" y="4361475"/>
              <a:chExt cx="5847684" cy="1894215"/>
            </a:xfrm>
          </p:grpSpPr>
          <p:sp>
            <p:nvSpPr>
              <p:cNvPr id="10" name="Freeform 9">
                <a:extLst>
                  <a:ext uri="{FF2B5EF4-FFF2-40B4-BE49-F238E27FC236}">
                    <a16:creationId xmlns:a16="http://schemas.microsoft.com/office/drawing/2014/main" id="{80EA666D-7791-42E6-A1EE-52B194D240FC}"/>
                  </a:ext>
                </a:extLst>
              </p:cNvPr>
              <p:cNvSpPr/>
              <p:nvPr/>
            </p:nvSpPr>
            <p:spPr>
              <a:xfrm>
                <a:off x="1085806" y="5933453"/>
                <a:ext cx="5847684" cy="13221"/>
              </a:xfrm>
              <a:custGeom>
                <a:avLst/>
                <a:gdLst>
                  <a:gd name="connsiteX0" fmla="*/ 0 w 5847684"/>
                  <a:gd name="connsiteY0" fmla="*/ 0 h 13221"/>
                  <a:gd name="connsiteX1" fmla="*/ 5847685 w 5847684"/>
                  <a:gd name="connsiteY1" fmla="*/ 0 h 13221"/>
                </a:gdLst>
                <a:ahLst/>
                <a:cxnLst>
                  <a:cxn ang="0">
                    <a:pos x="connsiteX0" y="connsiteY0"/>
                  </a:cxn>
                  <a:cxn ang="0">
                    <a:pos x="connsiteX1" y="connsiteY1"/>
                  </a:cxn>
                </a:cxnLst>
                <a:rect l="l" t="t" r="r" b="b"/>
                <a:pathLst>
                  <a:path w="5847684" h="13221">
                    <a:moveTo>
                      <a:pt x="0" y="0"/>
                    </a:moveTo>
                    <a:lnTo>
                      <a:pt x="5847685" y="0"/>
                    </a:lnTo>
                  </a:path>
                </a:pathLst>
              </a:custGeom>
              <a:ln w="3749" cap="flat">
                <a:solidFill>
                  <a:srgbClr val="90278E"/>
                </a:solidFill>
                <a:prstDash val="solid"/>
                <a:miter/>
              </a:ln>
            </p:spPr>
            <p:txBody>
              <a:bodyPr rtlCol="0" anchor="ctr"/>
              <a:lstStyle/>
              <a:p>
                <a:endParaRPr lang="en-US" sz="1200">
                  <a:latin typeface="Calibri" panose="020F0502020204030204" pitchFamily="34" charset="0"/>
                  <a:cs typeface="Calibri" panose="020F0502020204030204" pitchFamily="34" charset="0"/>
                </a:endParaRPr>
              </a:p>
            </p:txBody>
          </p:sp>
          <p:sp>
            <p:nvSpPr>
              <p:cNvPr id="11" name="Freeform 10">
                <a:extLst>
                  <a:ext uri="{FF2B5EF4-FFF2-40B4-BE49-F238E27FC236}">
                    <a16:creationId xmlns:a16="http://schemas.microsoft.com/office/drawing/2014/main" id="{97C1DA0F-AAC2-15BB-ABC9-359C9CDD416E}"/>
                  </a:ext>
                </a:extLst>
              </p:cNvPr>
              <p:cNvSpPr/>
              <p:nvPr/>
            </p:nvSpPr>
            <p:spPr>
              <a:xfrm>
                <a:off x="1085806" y="5618793"/>
                <a:ext cx="5847684" cy="13221"/>
              </a:xfrm>
              <a:custGeom>
                <a:avLst/>
                <a:gdLst>
                  <a:gd name="connsiteX0" fmla="*/ 0 w 5847684"/>
                  <a:gd name="connsiteY0" fmla="*/ 0 h 13221"/>
                  <a:gd name="connsiteX1" fmla="*/ 5847685 w 5847684"/>
                  <a:gd name="connsiteY1" fmla="*/ 0 h 13221"/>
                </a:gdLst>
                <a:ahLst/>
                <a:cxnLst>
                  <a:cxn ang="0">
                    <a:pos x="connsiteX0" y="connsiteY0"/>
                  </a:cxn>
                  <a:cxn ang="0">
                    <a:pos x="connsiteX1" y="connsiteY1"/>
                  </a:cxn>
                </a:cxnLst>
                <a:rect l="l" t="t" r="r" b="b"/>
                <a:pathLst>
                  <a:path w="5847684" h="13221">
                    <a:moveTo>
                      <a:pt x="0" y="0"/>
                    </a:moveTo>
                    <a:lnTo>
                      <a:pt x="5847685" y="0"/>
                    </a:lnTo>
                  </a:path>
                </a:pathLst>
              </a:custGeom>
              <a:ln w="3749" cap="flat">
                <a:solidFill>
                  <a:srgbClr val="90278E"/>
                </a:solidFill>
                <a:prstDash val="solid"/>
                <a:miter/>
              </a:ln>
            </p:spPr>
            <p:txBody>
              <a:bodyPr rtlCol="0" anchor="ctr"/>
              <a:lstStyle/>
              <a:p>
                <a:endParaRPr lang="en-US" sz="1200">
                  <a:latin typeface="Calibri" panose="020F0502020204030204" pitchFamily="34" charset="0"/>
                  <a:cs typeface="Calibri" panose="020F0502020204030204" pitchFamily="34" charset="0"/>
                </a:endParaRPr>
              </a:p>
            </p:txBody>
          </p:sp>
          <p:sp>
            <p:nvSpPr>
              <p:cNvPr id="12" name="Freeform 11">
                <a:extLst>
                  <a:ext uri="{FF2B5EF4-FFF2-40B4-BE49-F238E27FC236}">
                    <a16:creationId xmlns:a16="http://schemas.microsoft.com/office/drawing/2014/main" id="{132F9EE0-087C-48BE-D78B-A4242228A262}"/>
                  </a:ext>
                </a:extLst>
              </p:cNvPr>
              <p:cNvSpPr/>
              <p:nvPr/>
            </p:nvSpPr>
            <p:spPr>
              <a:xfrm>
                <a:off x="1085806" y="5304133"/>
                <a:ext cx="5847684" cy="13221"/>
              </a:xfrm>
              <a:custGeom>
                <a:avLst/>
                <a:gdLst>
                  <a:gd name="connsiteX0" fmla="*/ 0 w 5847684"/>
                  <a:gd name="connsiteY0" fmla="*/ 0 h 13221"/>
                  <a:gd name="connsiteX1" fmla="*/ 5847685 w 5847684"/>
                  <a:gd name="connsiteY1" fmla="*/ 0 h 13221"/>
                </a:gdLst>
                <a:ahLst/>
                <a:cxnLst>
                  <a:cxn ang="0">
                    <a:pos x="connsiteX0" y="connsiteY0"/>
                  </a:cxn>
                  <a:cxn ang="0">
                    <a:pos x="connsiteX1" y="connsiteY1"/>
                  </a:cxn>
                </a:cxnLst>
                <a:rect l="l" t="t" r="r" b="b"/>
                <a:pathLst>
                  <a:path w="5847684" h="13221">
                    <a:moveTo>
                      <a:pt x="0" y="0"/>
                    </a:moveTo>
                    <a:lnTo>
                      <a:pt x="5847685" y="0"/>
                    </a:lnTo>
                  </a:path>
                </a:pathLst>
              </a:custGeom>
              <a:ln w="3749" cap="flat">
                <a:solidFill>
                  <a:srgbClr val="90278E"/>
                </a:solidFill>
                <a:prstDash val="solid"/>
                <a:miter/>
              </a:ln>
            </p:spPr>
            <p:txBody>
              <a:bodyPr rtlCol="0" anchor="ctr"/>
              <a:lstStyle/>
              <a:p>
                <a:endParaRPr lang="en-US" sz="1200">
                  <a:latin typeface="Calibri" panose="020F0502020204030204" pitchFamily="34" charset="0"/>
                  <a:cs typeface="Calibri" panose="020F0502020204030204" pitchFamily="34" charset="0"/>
                </a:endParaRPr>
              </a:p>
            </p:txBody>
          </p:sp>
          <p:sp>
            <p:nvSpPr>
              <p:cNvPr id="13" name="Freeform 12">
                <a:extLst>
                  <a:ext uri="{FF2B5EF4-FFF2-40B4-BE49-F238E27FC236}">
                    <a16:creationId xmlns:a16="http://schemas.microsoft.com/office/drawing/2014/main" id="{BD903D3B-3809-5A57-B70B-193567F7ED98}"/>
                  </a:ext>
                </a:extLst>
              </p:cNvPr>
              <p:cNvSpPr/>
              <p:nvPr/>
            </p:nvSpPr>
            <p:spPr>
              <a:xfrm>
                <a:off x="1085806" y="4990795"/>
                <a:ext cx="5847684" cy="13221"/>
              </a:xfrm>
              <a:custGeom>
                <a:avLst/>
                <a:gdLst>
                  <a:gd name="connsiteX0" fmla="*/ 0 w 5847684"/>
                  <a:gd name="connsiteY0" fmla="*/ 0 h 13221"/>
                  <a:gd name="connsiteX1" fmla="*/ 5847685 w 5847684"/>
                  <a:gd name="connsiteY1" fmla="*/ 0 h 13221"/>
                </a:gdLst>
                <a:ahLst/>
                <a:cxnLst>
                  <a:cxn ang="0">
                    <a:pos x="connsiteX0" y="connsiteY0"/>
                  </a:cxn>
                  <a:cxn ang="0">
                    <a:pos x="connsiteX1" y="connsiteY1"/>
                  </a:cxn>
                </a:cxnLst>
                <a:rect l="l" t="t" r="r" b="b"/>
                <a:pathLst>
                  <a:path w="5847684" h="13221">
                    <a:moveTo>
                      <a:pt x="0" y="0"/>
                    </a:moveTo>
                    <a:lnTo>
                      <a:pt x="5847685" y="0"/>
                    </a:lnTo>
                  </a:path>
                </a:pathLst>
              </a:custGeom>
              <a:ln w="3749" cap="flat">
                <a:solidFill>
                  <a:srgbClr val="90278E"/>
                </a:solidFill>
                <a:prstDash val="solid"/>
                <a:miter/>
              </a:ln>
            </p:spPr>
            <p:txBody>
              <a:bodyPr rtlCol="0" anchor="ctr"/>
              <a:lstStyle/>
              <a:p>
                <a:endParaRPr lang="en-US" sz="1200">
                  <a:latin typeface="Calibri" panose="020F0502020204030204" pitchFamily="34" charset="0"/>
                  <a:cs typeface="Calibri" panose="020F0502020204030204" pitchFamily="34" charset="0"/>
                </a:endParaRPr>
              </a:p>
            </p:txBody>
          </p:sp>
          <p:sp>
            <p:nvSpPr>
              <p:cNvPr id="14" name="Freeform 13">
                <a:extLst>
                  <a:ext uri="{FF2B5EF4-FFF2-40B4-BE49-F238E27FC236}">
                    <a16:creationId xmlns:a16="http://schemas.microsoft.com/office/drawing/2014/main" id="{4AC3D847-858D-CD2C-BD1E-4DFB936DE77B}"/>
                  </a:ext>
                </a:extLst>
              </p:cNvPr>
              <p:cNvSpPr/>
              <p:nvPr/>
            </p:nvSpPr>
            <p:spPr>
              <a:xfrm>
                <a:off x="1085806" y="4676135"/>
                <a:ext cx="5847684" cy="13221"/>
              </a:xfrm>
              <a:custGeom>
                <a:avLst/>
                <a:gdLst>
                  <a:gd name="connsiteX0" fmla="*/ 0 w 5847684"/>
                  <a:gd name="connsiteY0" fmla="*/ 0 h 13221"/>
                  <a:gd name="connsiteX1" fmla="*/ 5847685 w 5847684"/>
                  <a:gd name="connsiteY1" fmla="*/ 0 h 13221"/>
                </a:gdLst>
                <a:ahLst/>
                <a:cxnLst>
                  <a:cxn ang="0">
                    <a:pos x="connsiteX0" y="connsiteY0"/>
                  </a:cxn>
                  <a:cxn ang="0">
                    <a:pos x="connsiteX1" y="connsiteY1"/>
                  </a:cxn>
                </a:cxnLst>
                <a:rect l="l" t="t" r="r" b="b"/>
                <a:pathLst>
                  <a:path w="5847684" h="13221">
                    <a:moveTo>
                      <a:pt x="0" y="0"/>
                    </a:moveTo>
                    <a:lnTo>
                      <a:pt x="5847685" y="0"/>
                    </a:lnTo>
                  </a:path>
                </a:pathLst>
              </a:custGeom>
              <a:ln w="3749" cap="flat">
                <a:solidFill>
                  <a:srgbClr val="90278E"/>
                </a:solidFill>
                <a:prstDash val="solid"/>
                <a:miter/>
              </a:ln>
            </p:spPr>
            <p:txBody>
              <a:bodyPr rtlCol="0" anchor="ctr"/>
              <a:lstStyle/>
              <a:p>
                <a:endParaRPr lang="en-US" sz="1200">
                  <a:latin typeface="Calibri" panose="020F0502020204030204" pitchFamily="34" charset="0"/>
                  <a:cs typeface="Calibri" panose="020F0502020204030204" pitchFamily="34" charset="0"/>
                </a:endParaRPr>
              </a:p>
            </p:txBody>
          </p:sp>
          <p:sp>
            <p:nvSpPr>
              <p:cNvPr id="15" name="Freeform 14">
                <a:extLst>
                  <a:ext uri="{FF2B5EF4-FFF2-40B4-BE49-F238E27FC236}">
                    <a16:creationId xmlns:a16="http://schemas.microsoft.com/office/drawing/2014/main" id="{69F6DD22-63CB-9D9C-91CC-2AB2C4DC444A}"/>
                  </a:ext>
                </a:extLst>
              </p:cNvPr>
              <p:cNvSpPr/>
              <p:nvPr/>
            </p:nvSpPr>
            <p:spPr>
              <a:xfrm>
                <a:off x="1085806" y="4361475"/>
                <a:ext cx="5847684" cy="13221"/>
              </a:xfrm>
              <a:custGeom>
                <a:avLst/>
                <a:gdLst>
                  <a:gd name="connsiteX0" fmla="*/ 0 w 5847684"/>
                  <a:gd name="connsiteY0" fmla="*/ 0 h 13221"/>
                  <a:gd name="connsiteX1" fmla="*/ 5847685 w 5847684"/>
                  <a:gd name="connsiteY1" fmla="*/ 0 h 13221"/>
                </a:gdLst>
                <a:ahLst/>
                <a:cxnLst>
                  <a:cxn ang="0">
                    <a:pos x="connsiteX0" y="connsiteY0"/>
                  </a:cxn>
                  <a:cxn ang="0">
                    <a:pos x="connsiteX1" y="connsiteY1"/>
                  </a:cxn>
                </a:cxnLst>
                <a:rect l="l" t="t" r="r" b="b"/>
                <a:pathLst>
                  <a:path w="5847684" h="13221">
                    <a:moveTo>
                      <a:pt x="0" y="0"/>
                    </a:moveTo>
                    <a:lnTo>
                      <a:pt x="5847685" y="0"/>
                    </a:lnTo>
                  </a:path>
                </a:pathLst>
              </a:custGeom>
              <a:ln w="3749" cap="flat">
                <a:solidFill>
                  <a:srgbClr val="90278E"/>
                </a:solidFill>
                <a:prstDash val="solid"/>
                <a:miter/>
              </a:ln>
            </p:spPr>
            <p:txBody>
              <a:bodyPr rtlCol="0" anchor="ctr"/>
              <a:lstStyle/>
              <a:p>
                <a:endParaRPr lang="en-US" sz="1200">
                  <a:latin typeface="Calibri" panose="020F0502020204030204" pitchFamily="34" charset="0"/>
                  <a:cs typeface="Calibri" panose="020F0502020204030204" pitchFamily="34" charset="0"/>
                </a:endParaRPr>
              </a:p>
            </p:txBody>
          </p:sp>
          <p:sp>
            <p:nvSpPr>
              <p:cNvPr id="16" name="Freeform 15">
                <a:extLst>
                  <a:ext uri="{FF2B5EF4-FFF2-40B4-BE49-F238E27FC236}">
                    <a16:creationId xmlns:a16="http://schemas.microsoft.com/office/drawing/2014/main" id="{23E40138-9797-F725-3369-22CCE788C69B}"/>
                  </a:ext>
                </a:extLst>
              </p:cNvPr>
              <p:cNvSpPr/>
              <p:nvPr/>
            </p:nvSpPr>
            <p:spPr>
              <a:xfrm>
                <a:off x="1085806" y="6242469"/>
                <a:ext cx="5847684" cy="13221"/>
              </a:xfrm>
              <a:custGeom>
                <a:avLst/>
                <a:gdLst>
                  <a:gd name="connsiteX0" fmla="*/ 0 w 5847684"/>
                  <a:gd name="connsiteY0" fmla="*/ 0 h 13221"/>
                  <a:gd name="connsiteX1" fmla="*/ 5847685 w 5847684"/>
                  <a:gd name="connsiteY1" fmla="*/ 0 h 13221"/>
                </a:gdLst>
                <a:ahLst/>
                <a:cxnLst>
                  <a:cxn ang="0">
                    <a:pos x="connsiteX0" y="connsiteY0"/>
                  </a:cxn>
                  <a:cxn ang="0">
                    <a:pos x="connsiteX1" y="connsiteY1"/>
                  </a:cxn>
                </a:cxnLst>
                <a:rect l="l" t="t" r="r" b="b"/>
                <a:pathLst>
                  <a:path w="5847684" h="13221">
                    <a:moveTo>
                      <a:pt x="0" y="0"/>
                    </a:moveTo>
                    <a:lnTo>
                      <a:pt x="5847685" y="0"/>
                    </a:lnTo>
                  </a:path>
                </a:pathLst>
              </a:custGeom>
              <a:ln w="13223" cap="flat">
                <a:solidFill>
                  <a:srgbClr val="90278E"/>
                </a:solidFill>
                <a:prstDash val="solid"/>
                <a:miter/>
              </a:ln>
            </p:spPr>
            <p:txBody>
              <a:bodyPr rtlCol="0" anchor="ctr"/>
              <a:lstStyle/>
              <a:p>
                <a:endParaRPr lang="en-US" sz="1200">
                  <a:latin typeface="Calibri" panose="020F0502020204030204" pitchFamily="34" charset="0"/>
                  <a:cs typeface="Calibri" panose="020F0502020204030204" pitchFamily="34" charset="0"/>
                </a:endParaRPr>
              </a:p>
            </p:txBody>
          </p:sp>
        </p:grpSp>
        <p:sp>
          <p:nvSpPr>
            <p:cNvPr id="17" name="TextBox 16">
              <a:extLst>
                <a:ext uri="{FF2B5EF4-FFF2-40B4-BE49-F238E27FC236}">
                  <a16:creationId xmlns:a16="http://schemas.microsoft.com/office/drawing/2014/main" id="{A67FF624-70A3-BE37-6AE1-8AEF679020E1}"/>
                </a:ext>
              </a:extLst>
            </p:cNvPr>
            <p:cNvSpPr txBox="1"/>
            <p:nvPr/>
          </p:nvSpPr>
          <p:spPr>
            <a:xfrm>
              <a:off x="725382" y="4221621"/>
              <a:ext cx="328936" cy="261610"/>
            </a:xfrm>
            <a:prstGeom prst="rect">
              <a:avLst/>
            </a:prstGeom>
            <a:noFill/>
          </p:spPr>
          <p:txBody>
            <a:bodyPr wrap="none" rtlCol="0">
              <a:spAutoFit/>
            </a:bodyPr>
            <a:lstStyle/>
            <a:p>
              <a:pPr algn="l"/>
              <a:r>
                <a:rPr lang="en-US" sz="1100" spc="0" baseline="0">
                  <a:ln/>
                  <a:solidFill>
                    <a:srgbClr val="90278E"/>
                  </a:solidFill>
                  <a:latin typeface="Calibri" panose="020F0502020204030204" pitchFamily="34" charset="0"/>
                  <a:cs typeface="Calibri" panose="020F0502020204030204" pitchFamily="34" charset="0"/>
                  <a:sym typeface="MyriadPro-Regular"/>
                </a:rPr>
                <a:t>12</a:t>
              </a:r>
            </a:p>
          </p:txBody>
        </p:sp>
        <p:sp>
          <p:nvSpPr>
            <p:cNvPr id="18" name="TextBox 17">
              <a:extLst>
                <a:ext uri="{FF2B5EF4-FFF2-40B4-BE49-F238E27FC236}">
                  <a16:creationId xmlns:a16="http://schemas.microsoft.com/office/drawing/2014/main" id="{C16C5B8E-E7F9-F8D1-45E2-9EED3F2F4238}"/>
                </a:ext>
              </a:extLst>
            </p:cNvPr>
            <p:cNvSpPr txBox="1"/>
            <p:nvPr/>
          </p:nvSpPr>
          <p:spPr>
            <a:xfrm>
              <a:off x="725382" y="4538225"/>
              <a:ext cx="341760" cy="276999"/>
            </a:xfrm>
            <a:prstGeom prst="rect">
              <a:avLst/>
            </a:prstGeom>
            <a:noFill/>
          </p:spPr>
          <p:txBody>
            <a:bodyPr wrap="none" rtlCol="0">
              <a:spAutoFit/>
            </a:bodyPr>
            <a:lstStyle/>
            <a:p>
              <a:pPr algn="l"/>
              <a:r>
                <a:rPr lang="en-US" sz="1200" spc="0" baseline="0">
                  <a:ln/>
                  <a:solidFill>
                    <a:srgbClr val="90278E"/>
                  </a:solidFill>
                  <a:latin typeface="Calibri" panose="020F0502020204030204" pitchFamily="34" charset="0"/>
                  <a:cs typeface="Calibri" panose="020F0502020204030204" pitchFamily="34" charset="0"/>
                  <a:sym typeface="MyriadPro-Regular"/>
                </a:rPr>
                <a:t>10</a:t>
              </a:r>
            </a:p>
          </p:txBody>
        </p:sp>
        <p:sp>
          <p:nvSpPr>
            <p:cNvPr id="19" name="TextBox 18">
              <a:extLst>
                <a:ext uri="{FF2B5EF4-FFF2-40B4-BE49-F238E27FC236}">
                  <a16:creationId xmlns:a16="http://schemas.microsoft.com/office/drawing/2014/main" id="{C9BDD042-A0B4-DEE2-86C4-C03BE77F04EA}"/>
                </a:ext>
              </a:extLst>
            </p:cNvPr>
            <p:cNvSpPr txBox="1"/>
            <p:nvPr/>
          </p:nvSpPr>
          <p:spPr>
            <a:xfrm>
              <a:off x="806785" y="4854828"/>
              <a:ext cx="263214" cy="276999"/>
            </a:xfrm>
            <a:prstGeom prst="rect">
              <a:avLst/>
            </a:prstGeom>
            <a:noFill/>
          </p:spPr>
          <p:txBody>
            <a:bodyPr wrap="none" rtlCol="0">
              <a:spAutoFit/>
            </a:bodyPr>
            <a:lstStyle/>
            <a:p>
              <a:pPr algn="l"/>
              <a:r>
                <a:rPr lang="en-US" sz="1200" spc="0" baseline="0">
                  <a:ln/>
                  <a:solidFill>
                    <a:srgbClr val="90278E"/>
                  </a:solidFill>
                  <a:latin typeface="Calibri" panose="020F0502020204030204" pitchFamily="34" charset="0"/>
                  <a:cs typeface="Calibri" panose="020F0502020204030204" pitchFamily="34" charset="0"/>
                  <a:sym typeface="MyriadPro-Regular"/>
                </a:rPr>
                <a:t>8</a:t>
              </a:r>
            </a:p>
          </p:txBody>
        </p:sp>
        <p:sp>
          <p:nvSpPr>
            <p:cNvPr id="20" name="TextBox 19">
              <a:extLst>
                <a:ext uri="{FF2B5EF4-FFF2-40B4-BE49-F238E27FC236}">
                  <a16:creationId xmlns:a16="http://schemas.microsoft.com/office/drawing/2014/main" id="{8196D06D-63E9-572B-F152-B6E09AF8DC72}"/>
                </a:ext>
              </a:extLst>
            </p:cNvPr>
            <p:cNvSpPr txBox="1"/>
            <p:nvPr/>
          </p:nvSpPr>
          <p:spPr>
            <a:xfrm>
              <a:off x="806787" y="5171419"/>
              <a:ext cx="263214" cy="276999"/>
            </a:xfrm>
            <a:prstGeom prst="rect">
              <a:avLst/>
            </a:prstGeom>
            <a:noFill/>
          </p:spPr>
          <p:txBody>
            <a:bodyPr wrap="none" rtlCol="0">
              <a:spAutoFit/>
            </a:bodyPr>
            <a:lstStyle/>
            <a:p>
              <a:pPr algn="l"/>
              <a:r>
                <a:rPr lang="en-US" sz="1200" spc="0" baseline="0" dirty="0">
                  <a:ln/>
                  <a:solidFill>
                    <a:srgbClr val="90278E"/>
                  </a:solidFill>
                  <a:latin typeface="Calibri" panose="020F0502020204030204" pitchFamily="34" charset="0"/>
                  <a:cs typeface="Calibri" panose="020F0502020204030204" pitchFamily="34" charset="0"/>
                  <a:sym typeface="MyriadPro-Regular"/>
                </a:rPr>
                <a:t>6</a:t>
              </a:r>
            </a:p>
          </p:txBody>
        </p:sp>
        <p:sp>
          <p:nvSpPr>
            <p:cNvPr id="21" name="TextBox 20">
              <a:extLst>
                <a:ext uri="{FF2B5EF4-FFF2-40B4-BE49-F238E27FC236}">
                  <a16:creationId xmlns:a16="http://schemas.microsoft.com/office/drawing/2014/main" id="{7581BA41-9690-78C6-5555-B4725B321F69}"/>
                </a:ext>
              </a:extLst>
            </p:cNvPr>
            <p:cNvSpPr txBox="1"/>
            <p:nvPr/>
          </p:nvSpPr>
          <p:spPr>
            <a:xfrm>
              <a:off x="806787" y="5488022"/>
              <a:ext cx="263214" cy="276999"/>
            </a:xfrm>
            <a:prstGeom prst="rect">
              <a:avLst/>
            </a:prstGeom>
            <a:noFill/>
          </p:spPr>
          <p:txBody>
            <a:bodyPr wrap="none" rtlCol="0">
              <a:spAutoFit/>
            </a:bodyPr>
            <a:lstStyle/>
            <a:p>
              <a:pPr algn="l"/>
              <a:r>
                <a:rPr lang="en-US" sz="1200" spc="0" baseline="0">
                  <a:ln/>
                  <a:solidFill>
                    <a:srgbClr val="90278E"/>
                  </a:solidFill>
                  <a:latin typeface="Calibri" panose="020F0502020204030204" pitchFamily="34" charset="0"/>
                  <a:cs typeface="Calibri" panose="020F0502020204030204" pitchFamily="34" charset="0"/>
                  <a:sym typeface="MyriadPro-Regular"/>
                </a:rPr>
                <a:t>4</a:t>
              </a:r>
            </a:p>
          </p:txBody>
        </p:sp>
        <p:sp>
          <p:nvSpPr>
            <p:cNvPr id="22" name="TextBox 21">
              <a:extLst>
                <a:ext uri="{FF2B5EF4-FFF2-40B4-BE49-F238E27FC236}">
                  <a16:creationId xmlns:a16="http://schemas.microsoft.com/office/drawing/2014/main" id="{FCC77C5F-AF01-BD9C-A5F1-696B9F644BE4}"/>
                </a:ext>
              </a:extLst>
            </p:cNvPr>
            <p:cNvSpPr txBox="1"/>
            <p:nvPr/>
          </p:nvSpPr>
          <p:spPr>
            <a:xfrm>
              <a:off x="806787" y="5804625"/>
              <a:ext cx="263214" cy="276999"/>
            </a:xfrm>
            <a:prstGeom prst="rect">
              <a:avLst/>
            </a:prstGeom>
            <a:noFill/>
          </p:spPr>
          <p:txBody>
            <a:bodyPr wrap="none" rtlCol="0">
              <a:spAutoFit/>
            </a:bodyPr>
            <a:lstStyle/>
            <a:p>
              <a:pPr algn="l"/>
              <a:r>
                <a:rPr lang="en-US" sz="1200" spc="0" baseline="0">
                  <a:ln/>
                  <a:solidFill>
                    <a:srgbClr val="90278E"/>
                  </a:solidFill>
                  <a:latin typeface="Calibri" panose="020F0502020204030204" pitchFamily="34" charset="0"/>
                  <a:cs typeface="Calibri" panose="020F0502020204030204" pitchFamily="34" charset="0"/>
                  <a:sym typeface="MyriadPro-Regular"/>
                </a:rPr>
                <a:t>2</a:t>
              </a:r>
            </a:p>
          </p:txBody>
        </p:sp>
        <p:sp>
          <p:nvSpPr>
            <p:cNvPr id="23" name="TextBox 22">
              <a:extLst>
                <a:ext uri="{FF2B5EF4-FFF2-40B4-BE49-F238E27FC236}">
                  <a16:creationId xmlns:a16="http://schemas.microsoft.com/office/drawing/2014/main" id="{810E9C28-6834-36A3-A7FC-52814D49E52A}"/>
                </a:ext>
              </a:extLst>
            </p:cNvPr>
            <p:cNvSpPr txBox="1"/>
            <p:nvPr/>
          </p:nvSpPr>
          <p:spPr>
            <a:xfrm>
              <a:off x="806787" y="6121229"/>
              <a:ext cx="263214" cy="276999"/>
            </a:xfrm>
            <a:prstGeom prst="rect">
              <a:avLst/>
            </a:prstGeom>
            <a:noFill/>
          </p:spPr>
          <p:txBody>
            <a:bodyPr wrap="none" rtlCol="0">
              <a:spAutoFit/>
            </a:bodyPr>
            <a:lstStyle/>
            <a:p>
              <a:pPr algn="l"/>
              <a:r>
                <a:rPr lang="en-US" sz="1200" spc="0" baseline="0" dirty="0">
                  <a:ln/>
                  <a:solidFill>
                    <a:srgbClr val="90278E"/>
                  </a:solidFill>
                  <a:latin typeface="Calibri" panose="020F0502020204030204" pitchFamily="34" charset="0"/>
                  <a:cs typeface="Calibri" panose="020F0502020204030204" pitchFamily="34" charset="0"/>
                  <a:sym typeface="MyriadPro-Regular"/>
                </a:rPr>
                <a:t>0</a:t>
              </a:r>
            </a:p>
          </p:txBody>
        </p:sp>
        <p:sp>
          <p:nvSpPr>
            <p:cNvPr id="24" name="TextBox 23">
              <a:extLst>
                <a:ext uri="{FF2B5EF4-FFF2-40B4-BE49-F238E27FC236}">
                  <a16:creationId xmlns:a16="http://schemas.microsoft.com/office/drawing/2014/main" id="{CA4EA05A-62C0-6CC0-11A3-A234EA2CA6C9}"/>
                </a:ext>
              </a:extLst>
            </p:cNvPr>
            <p:cNvSpPr txBox="1"/>
            <p:nvPr/>
          </p:nvSpPr>
          <p:spPr>
            <a:xfrm>
              <a:off x="672377" y="3930878"/>
              <a:ext cx="393056" cy="276999"/>
            </a:xfrm>
            <a:prstGeom prst="rect">
              <a:avLst/>
            </a:prstGeom>
            <a:noFill/>
          </p:spPr>
          <p:txBody>
            <a:bodyPr wrap="none" rtlCol="0">
              <a:spAutoFit/>
            </a:bodyPr>
            <a:lstStyle/>
            <a:p>
              <a:pPr algn="l"/>
              <a:r>
                <a:rPr lang="en-US" sz="1200" b="1" spc="0" baseline="0" dirty="0">
                  <a:ln/>
                  <a:solidFill>
                    <a:srgbClr val="F15B2A"/>
                  </a:solidFill>
                  <a:latin typeface="Calibri" panose="020F0502020204030204" pitchFamily="34" charset="0"/>
                  <a:cs typeface="Calibri" panose="020F0502020204030204" pitchFamily="34" charset="0"/>
                  <a:sym typeface="MyriadPro-Regular"/>
                </a:rPr>
                <a:t>(%)</a:t>
              </a:r>
            </a:p>
          </p:txBody>
        </p:sp>
        <p:grpSp>
          <p:nvGrpSpPr>
            <p:cNvPr id="25" name="Graphic 3">
              <a:extLst>
                <a:ext uri="{FF2B5EF4-FFF2-40B4-BE49-F238E27FC236}">
                  <a16:creationId xmlns:a16="http://schemas.microsoft.com/office/drawing/2014/main" id="{8BCB676E-BC95-F22B-8C0A-82BE0489381C}"/>
                </a:ext>
              </a:extLst>
            </p:cNvPr>
            <p:cNvGrpSpPr/>
            <p:nvPr/>
          </p:nvGrpSpPr>
          <p:grpSpPr>
            <a:xfrm>
              <a:off x="1082112" y="4427580"/>
              <a:ext cx="276999" cy="2447052"/>
              <a:chOff x="1082112" y="4427580"/>
              <a:chExt cx="276999" cy="2447052"/>
            </a:xfrm>
          </p:grpSpPr>
          <p:sp>
            <p:nvSpPr>
              <p:cNvPr id="26" name="TextBox 25">
                <a:extLst>
                  <a:ext uri="{FF2B5EF4-FFF2-40B4-BE49-F238E27FC236}">
                    <a16:creationId xmlns:a16="http://schemas.microsoft.com/office/drawing/2014/main" id="{CD885127-2652-48AA-FEE0-8CBC52E84730}"/>
                  </a:ext>
                </a:extLst>
              </p:cNvPr>
              <p:cNvSpPr txBox="1"/>
              <p:nvPr/>
            </p:nvSpPr>
            <p:spPr>
              <a:xfrm rot="16200000">
                <a:off x="905013" y="6420533"/>
                <a:ext cx="631198" cy="276999"/>
              </a:xfrm>
              <a:prstGeom prst="rect">
                <a:avLst/>
              </a:prstGeom>
              <a:noFill/>
            </p:spPr>
            <p:txBody>
              <a:bodyPr wrap="none" rtlCol="0">
                <a:spAutoFit/>
              </a:bodyPr>
              <a:lstStyle/>
              <a:p>
                <a:pPr algn="l"/>
                <a:r>
                  <a:rPr lang="en-US" sz="1200" spc="0" baseline="0" dirty="0">
                    <a:ln/>
                    <a:solidFill>
                      <a:srgbClr val="90278E"/>
                    </a:solidFill>
                    <a:latin typeface="Calibri" panose="020F0502020204030204" pitchFamily="34" charset="0"/>
                    <a:cs typeface="Calibri" panose="020F0502020204030204" pitchFamily="34" charset="0"/>
                    <a:sym typeface="MyriadPro-Regular"/>
                  </a:rPr>
                  <a:t>Croatia</a:t>
                </a:r>
              </a:p>
            </p:txBody>
          </p:sp>
          <p:sp>
            <p:nvSpPr>
              <p:cNvPr id="27" name="Freeform 26">
                <a:extLst>
                  <a:ext uri="{FF2B5EF4-FFF2-40B4-BE49-F238E27FC236}">
                    <a16:creationId xmlns:a16="http://schemas.microsoft.com/office/drawing/2014/main" id="{4B58D1FE-B74F-C729-9627-C697B5E4E30F}"/>
                  </a:ext>
                </a:extLst>
              </p:cNvPr>
              <p:cNvSpPr/>
              <p:nvPr/>
            </p:nvSpPr>
            <p:spPr>
              <a:xfrm>
                <a:off x="1153249" y="4427580"/>
                <a:ext cx="100502" cy="1812600"/>
              </a:xfrm>
              <a:custGeom>
                <a:avLst/>
                <a:gdLst>
                  <a:gd name="connsiteX0" fmla="*/ 0 w 100502"/>
                  <a:gd name="connsiteY0" fmla="*/ 0 h 1812600"/>
                  <a:gd name="connsiteX1" fmla="*/ 100503 w 100502"/>
                  <a:gd name="connsiteY1" fmla="*/ 0 h 1812600"/>
                  <a:gd name="connsiteX2" fmla="*/ 100503 w 100502"/>
                  <a:gd name="connsiteY2" fmla="*/ 1812600 h 1812600"/>
                  <a:gd name="connsiteX3" fmla="*/ 0 w 100502"/>
                  <a:gd name="connsiteY3" fmla="*/ 1812600 h 1812600"/>
                </a:gdLst>
                <a:ahLst/>
                <a:cxnLst>
                  <a:cxn ang="0">
                    <a:pos x="connsiteX0" y="connsiteY0"/>
                  </a:cxn>
                  <a:cxn ang="0">
                    <a:pos x="connsiteX1" y="connsiteY1"/>
                  </a:cxn>
                  <a:cxn ang="0">
                    <a:pos x="connsiteX2" y="connsiteY2"/>
                  </a:cxn>
                  <a:cxn ang="0">
                    <a:pos x="connsiteX3" y="connsiteY3"/>
                  </a:cxn>
                </a:cxnLst>
                <a:rect l="l" t="t" r="r" b="b"/>
                <a:pathLst>
                  <a:path w="100502" h="1812600">
                    <a:moveTo>
                      <a:pt x="0" y="0"/>
                    </a:moveTo>
                    <a:lnTo>
                      <a:pt x="100503" y="0"/>
                    </a:lnTo>
                    <a:lnTo>
                      <a:pt x="100503" y="1812600"/>
                    </a:lnTo>
                    <a:lnTo>
                      <a:pt x="0" y="1812600"/>
                    </a:lnTo>
                    <a:close/>
                  </a:path>
                </a:pathLst>
              </a:custGeom>
              <a:gradFill>
                <a:gsLst>
                  <a:gs pos="11000">
                    <a:srgbClr val="42286C"/>
                  </a:gs>
                  <a:gs pos="36000">
                    <a:srgbClr val="992584"/>
                  </a:gs>
                  <a:gs pos="52000">
                    <a:srgbClr val="C61B8A"/>
                  </a:gs>
                  <a:gs pos="75000">
                    <a:srgbClr val="E13759"/>
                  </a:gs>
                  <a:gs pos="99930">
                    <a:srgbClr val="EF4137"/>
                  </a:gs>
                </a:gsLst>
                <a:lin ang="18000000" scaled="0"/>
              </a:gradFill>
              <a:ln w="13223" cap="flat">
                <a:noFill/>
                <a:prstDash val="solid"/>
                <a:miter/>
              </a:ln>
            </p:spPr>
            <p:txBody>
              <a:bodyPr rtlCol="0" anchor="ctr"/>
              <a:lstStyle/>
              <a:p>
                <a:endParaRPr lang="en-US" sz="1200" dirty="0">
                  <a:solidFill>
                    <a:srgbClr val="90278E"/>
                  </a:solidFill>
                  <a:latin typeface="Calibri" panose="020F0502020204030204" pitchFamily="34" charset="0"/>
                  <a:cs typeface="Calibri" panose="020F0502020204030204" pitchFamily="34" charset="0"/>
                </a:endParaRPr>
              </a:p>
            </p:txBody>
          </p:sp>
        </p:grpSp>
        <p:grpSp>
          <p:nvGrpSpPr>
            <p:cNvPr id="28" name="Graphic 3">
              <a:extLst>
                <a:ext uri="{FF2B5EF4-FFF2-40B4-BE49-F238E27FC236}">
                  <a16:creationId xmlns:a16="http://schemas.microsoft.com/office/drawing/2014/main" id="{F20251CE-BB04-8A0E-4DF2-E3733A2F3624}"/>
                </a:ext>
              </a:extLst>
            </p:cNvPr>
            <p:cNvGrpSpPr/>
            <p:nvPr/>
          </p:nvGrpSpPr>
          <p:grpSpPr>
            <a:xfrm>
              <a:off x="1306512" y="4957742"/>
              <a:ext cx="276999" cy="1986106"/>
              <a:chOff x="1306512" y="4957742"/>
              <a:chExt cx="276999" cy="1986106"/>
            </a:xfrm>
          </p:grpSpPr>
          <p:sp>
            <p:nvSpPr>
              <p:cNvPr id="29" name="TextBox 28">
                <a:extLst>
                  <a:ext uri="{FF2B5EF4-FFF2-40B4-BE49-F238E27FC236}">
                    <a16:creationId xmlns:a16="http://schemas.microsoft.com/office/drawing/2014/main" id="{245F5D18-CD90-3723-7FC2-FD899664B932}"/>
                  </a:ext>
                </a:extLst>
              </p:cNvPr>
              <p:cNvSpPr txBox="1"/>
              <p:nvPr/>
            </p:nvSpPr>
            <p:spPr>
              <a:xfrm rot="16200000">
                <a:off x="1091966" y="6452303"/>
                <a:ext cx="706091" cy="276999"/>
              </a:xfrm>
              <a:prstGeom prst="rect">
                <a:avLst/>
              </a:prstGeom>
              <a:noFill/>
            </p:spPr>
            <p:txBody>
              <a:bodyPr wrap="none" rtlCol="0">
                <a:spAutoFit/>
              </a:bodyPr>
              <a:lstStyle/>
              <a:p>
                <a:pPr algn="l"/>
                <a:r>
                  <a:rPr lang="en-US" sz="1200" spc="0" baseline="0" dirty="0">
                    <a:ln/>
                    <a:solidFill>
                      <a:srgbClr val="90278E"/>
                    </a:solidFill>
                    <a:latin typeface="Calibri" panose="020F0502020204030204" pitchFamily="34" charset="0"/>
                    <a:cs typeface="Calibri" panose="020F0502020204030204" pitchFamily="34" charset="0"/>
                    <a:sym typeface="MyriadPro-Regular"/>
                  </a:rPr>
                  <a:t>Portugal</a:t>
                </a:r>
              </a:p>
            </p:txBody>
          </p:sp>
          <p:sp>
            <p:nvSpPr>
              <p:cNvPr id="30" name="Freeform 29">
                <a:extLst>
                  <a:ext uri="{FF2B5EF4-FFF2-40B4-BE49-F238E27FC236}">
                    <a16:creationId xmlns:a16="http://schemas.microsoft.com/office/drawing/2014/main" id="{9E7C2DD3-930F-7A87-7E38-D8ADA45E29DB}"/>
                  </a:ext>
                </a:extLst>
              </p:cNvPr>
              <p:cNvSpPr/>
              <p:nvPr/>
            </p:nvSpPr>
            <p:spPr>
              <a:xfrm>
                <a:off x="1378058" y="4957742"/>
                <a:ext cx="100502" cy="1282437"/>
              </a:xfrm>
              <a:custGeom>
                <a:avLst/>
                <a:gdLst>
                  <a:gd name="connsiteX0" fmla="*/ 0 w 100502"/>
                  <a:gd name="connsiteY0" fmla="*/ 0 h 1282437"/>
                  <a:gd name="connsiteX1" fmla="*/ 100503 w 100502"/>
                  <a:gd name="connsiteY1" fmla="*/ 0 h 1282437"/>
                  <a:gd name="connsiteX2" fmla="*/ 100503 w 100502"/>
                  <a:gd name="connsiteY2" fmla="*/ 1282438 h 1282437"/>
                  <a:gd name="connsiteX3" fmla="*/ 0 w 100502"/>
                  <a:gd name="connsiteY3" fmla="*/ 1282438 h 1282437"/>
                </a:gdLst>
                <a:ahLst/>
                <a:cxnLst>
                  <a:cxn ang="0">
                    <a:pos x="connsiteX0" y="connsiteY0"/>
                  </a:cxn>
                  <a:cxn ang="0">
                    <a:pos x="connsiteX1" y="connsiteY1"/>
                  </a:cxn>
                  <a:cxn ang="0">
                    <a:pos x="connsiteX2" y="connsiteY2"/>
                  </a:cxn>
                  <a:cxn ang="0">
                    <a:pos x="connsiteX3" y="connsiteY3"/>
                  </a:cxn>
                </a:cxnLst>
                <a:rect l="l" t="t" r="r" b="b"/>
                <a:pathLst>
                  <a:path w="100502" h="1282437">
                    <a:moveTo>
                      <a:pt x="0" y="0"/>
                    </a:moveTo>
                    <a:lnTo>
                      <a:pt x="100503" y="0"/>
                    </a:lnTo>
                    <a:lnTo>
                      <a:pt x="100503" y="1282438"/>
                    </a:lnTo>
                    <a:lnTo>
                      <a:pt x="0" y="1282438"/>
                    </a:lnTo>
                    <a:close/>
                  </a:path>
                </a:pathLst>
              </a:custGeom>
              <a:gradFill>
                <a:gsLst>
                  <a:gs pos="11000">
                    <a:srgbClr val="42286C"/>
                  </a:gs>
                  <a:gs pos="36000">
                    <a:srgbClr val="992584"/>
                  </a:gs>
                  <a:gs pos="52000">
                    <a:srgbClr val="C61B8A"/>
                  </a:gs>
                  <a:gs pos="75000">
                    <a:srgbClr val="E13759"/>
                  </a:gs>
                  <a:gs pos="99930">
                    <a:srgbClr val="EF4137"/>
                  </a:gs>
                </a:gsLst>
                <a:lin ang="18000000" scaled="0"/>
              </a:gradFill>
              <a:ln w="13223" cap="flat">
                <a:noFill/>
                <a:prstDash val="solid"/>
                <a:miter/>
              </a:ln>
            </p:spPr>
            <p:txBody>
              <a:bodyPr rtlCol="0" anchor="ctr"/>
              <a:lstStyle/>
              <a:p>
                <a:endParaRPr lang="en-US" sz="1200">
                  <a:solidFill>
                    <a:srgbClr val="90278E"/>
                  </a:solidFill>
                  <a:latin typeface="Calibri" panose="020F0502020204030204" pitchFamily="34" charset="0"/>
                  <a:cs typeface="Calibri" panose="020F0502020204030204" pitchFamily="34" charset="0"/>
                </a:endParaRPr>
              </a:p>
            </p:txBody>
          </p:sp>
        </p:grpSp>
        <p:grpSp>
          <p:nvGrpSpPr>
            <p:cNvPr id="31" name="Graphic 3">
              <a:extLst>
                <a:ext uri="{FF2B5EF4-FFF2-40B4-BE49-F238E27FC236}">
                  <a16:creationId xmlns:a16="http://schemas.microsoft.com/office/drawing/2014/main" id="{8F6F0EBE-1D84-EC2E-316B-FA3CADBF4620}"/>
                </a:ext>
              </a:extLst>
            </p:cNvPr>
            <p:cNvGrpSpPr/>
            <p:nvPr/>
          </p:nvGrpSpPr>
          <p:grpSpPr>
            <a:xfrm>
              <a:off x="1530898" y="5169278"/>
              <a:ext cx="276999" cy="1596861"/>
              <a:chOff x="1530898" y="5169278"/>
              <a:chExt cx="276999" cy="1596861"/>
            </a:xfrm>
          </p:grpSpPr>
          <p:sp>
            <p:nvSpPr>
              <p:cNvPr id="32" name="TextBox 31">
                <a:extLst>
                  <a:ext uri="{FF2B5EF4-FFF2-40B4-BE49-F238E27FC236}">
                    <a16:creationId xmlns:a16="http://schemas.microsoft.com/office/drawing/2014/main" id="{54698FBA-3C07-86FE-E9BC-E98FEA09C19D}"/>
                  </a:ext>
                </a:extLst>
              </p:cNvPr>
              <p:cNvSpPr txBox="1"/>
              <p:nvPr/>
            </p:nvSpPr>
            <p:spPr>
              <a:xfrm rot="16200000">
                <a:off x="1407146" y="6365388"/>
                <a:ext cx="524503" cy="276999"/>
              </a:xfrm>
              <a:prstGeom prst="rect">
                <a:avLst/>
              </a:prstGeom>
              <a:noFill/>
            </p:spPr>
            <p:txBody>
              <a:bodyPr wrap="none" rtlCol="0">
                <a:spAutoFit/>
              </a:bodyPr>
              <a:lstStyle/>
              <a:p>
                <a:pPr algn="l"/>
                <a:r>
                  <a:rPr lang="en-US" sz="1200" spc="0" baseline="0" dirty="0">
                    <a:ln/>
                    <a:solidFill>
                      <a:srgbClr val="90278E"/>
                    </a:solidFill>
                    <a:latin typeface="Calibri" panose="020F0502020204030204" pitchFamily="34" charset="0"/>
                    <a:cs typeface="Calibri" panose="020F0502020204030204" pitchFamily="34" charset="0"/>
                    <a:sym typeface="MyriadPro-Regular"/>
                  </a:rPr>
                  <a:t>Spain</a:t>
                </a:r>
              </a:p>
            </p:txBody>
          </p:sp>
          <p:sp>
            <p:nvSpPr>
              <p:cNvPr id="33" name="Freeform 32">
                <a:extLst>
                  <a:ext uri="{FF2B5EF4-FFF2-40B4-BE49-F238E27FC236}">
                    <a16:creationId xmlns:a16="http://schemas.microsoft.com/office/drawing/2014/main" id="{3C642666-3549-5FD2-62EE-FDF14838C228}"/>
                  </a:ext>
                </a:extLst>
              </p:cNvPr>
              <p:cNvSpPr/>
              <p:nvPr/>
            </p:nvSpPr>
            <p:spPr>
              <a:xfrm>
                <a:off x="1601545" y="5169278"/>
                <a:ext cx="100502" cy="1070901"/>
              </a:xfrm>
              <a:custGeom>
                <a:avLst/>
                <a:gdLst>
                  <a:gd name="connsiteX0" fmla="*/ 0 w 100502"/>
                  <a:gd name="connsiteY0" fmla="*/ 0 h 1070901"/>
                  <a:gd name="connsiteX1" fmla="*/ 100503 w 100502"/>
                  <a:gd name="connsiteY1" fmla="*/ 0 h 1070901"/>
                  <a:gd name="connsiteX2" fmla="*/ 100503 w 100502"/>
                  <a:gd name="connsiteY2" fmla="*/ 1070902 h 1070901"/>
                  <a:gd name="connsiteX3" fmla="*/ 0 w 100502"/>
                  <a:gd name="connsiteY3" fmla="*/ 1070902 h 1070901"/>
                </a:gdLst>
                <a:ahLst/>
                <a:cxnLst>
                  <a:cxn ang="0">
                    <a:pos x="connsiteX0" y="connsiteY0"/>
                  </a:cxn>
                  <a:cxn ang="0">
                    <a:pos x="connsiteX1" y="connsiteY1"/>
                  </a:cxn>
                  <a:cxn ang="0">
                    <a:pos x="connsiteX2" y="connsiteY2"/>
                  </a:cxn>
                  <a:cxn ang="0">
                    <a:pos x="connsiteX3" y="connsiteY3"/>
                  </a:cxn>
                </a:cxnLst>
                <a:rect l="l" t="t" r="r" b="b"/>
                <a:pathLst>
                  <a:path w="100502" h="1070901">
                    <a:moveTo>
                      <a:pt x="0" y="0"/>
                    </a:moveTo>
                    <a:lnTo>
                      <a:pt x="100503" y="0"/>
                    </a:lnTo>
                    <a:lnTo>
                      <a:pt x="100503" y="1070902"/>
                    </a:lnTo>
                    <a:lnTo>
                      <a:pt x="0" y="1070902"/>
                    </a:lnTo>
                    <a:close/>
                  </a:path>
                </a:pathLst>
              </a:custGeom>
              <a:gradFill>
                <a:gsLst>
                  <a:gs pos="11000">
                    <a:srgbClr val="42286C"/>
                  </a:gs>
                  <a:gs pos="36000">
                    <a:srgbClr val="992584"/>
                  </a:gs>
                  <a:gs pos="52000">
                    <a:srgbClr val="C61B8A"/>
                  </a:gs>
                  <a:gs pos="75000">
                    <a:srgbClr val="E13759"/>
                  </a:gs>
                  <a:gs pos="99930">
                    <a:srgbClr val="EF4137"/>
                  </a:gs>
                </a:gsLst>
                <a:lin ang="18000000" scaled="0"/>
              </a:gradFill>
              <a:ln w="13223" cap="flat">
                <a:noFill/>
                <a:prstDash val="solid"/>
                <a:miter/>
              </a:ln>
            </p:spPr>
            <p:txBody>
              <a:bodyPr rtlCol="0" anchor="ctr"/>
              <a:lstStyle/>
              <a:p>
                <a:endParaRPr lang="en-US" sz="1200">
                  <a:solidFill>
                    <a:srgbClr val="90278E"/>
                  </a:solidFill>
                  <a:latin typeface="Calibri" panose="020F0502020204030204" pitchFamily="34" charset="0"/>
                  <a:cs typeface="Calibri" panose="020F0502020204030204" pitchFamily="34" charset="0"/>
                </a:endParaRPr>
              </a:p>
            </p:txBody>
          </p:sp>
        </p:grpSp>
        <p:grpSp>
          <p:nvGrpSpPr>
            <p:cNvPr id="34" name="Graphic 3">
              <a:extLst>
                <a:ext uri="{FF2B5EF4-FFF2-40B4-BE49-F238E27FC236}">
                  <a16:creationId xmlns:a16="http://schemas.microsoft.com/office/drawing/2014/main" id="{E337F391-BA04-C670-13B5-023F666E0CB4}"/>
                </a:ext>
              </a:extLst>
            </p:cNvPr>
            <p:cNvGrpSpPr/>
            <p:nvPr/>
          </p:nvGrpSpPr>
          <p:grpSpPr>
            <a:xfrm>
              <a:off x="1755310" y="5273724"/>
              <a:ext cx="276999" cy="1418214"/>
              <a:chOff x="1755310" y="5273724"/>
              <a:chExt cx="276999" cy="1418214"/>
            </a:xfrm>
          </p:grpSpPr>
          <p:sp>
            <p:nvSpPr>
              <p:cNvPr id="35" name="TextBox 34">
                <a:extLst>
                  <a:ext uri="{FF2B5EF4-FFF2-40B4-BE49-F238E27FC236}">
                    <a16:creationId xmlns:a16="http://schemas.microsoft.com/office/drawing/2014/main" id="{A8A2837E-0F5C-4A22-DD4D-0812EE2E8DF0}"/>
                  </a:ext>
                </a:extLst>
              </p:cNvPr>
              <p:cNvSpPr txBox="1"/>
              <p:nvPr/>
            </p:nvSpPr>
            <p:spPr>
              <a:xfrm rot="16200000">
                <a:off x="1668556" y="6328184"/>
                <a:ext cx="450508" cy="276999"/>
              </a:xfrm>
              <a:prstGeom prst="rect">
                <a:avLst/>
              </a:prstGeom>
              <a:noFill/>
            </p:spPr>
            <p:txBody>
              <a:bodyPr wrap="none" rtlCol="0">
                <a:spAutoFit/>
              </a:bodyPr>
              <a:lstStyle/>
              <a:p>
                <a:pPr algn="l"/>
                <a:r>
                  <a:rPr lang="en-US" sz="1200" spc="0" baseline="0">
                    <a:ln/>
                    <a:solidFill>
                      <a:srgbClr val="90278E"/>
                    </a:solidFill>
                    <a:latin typeface="Calibri" panose="020F0502020204030204" pitchFamily="34" charset="0"/>
                    <a:cs typeface="Calibri" panose="020F0502020204030204" pitchFamily="34" charset="0"/>
                    <a:sym typeface="MyriadPro-Regular"/>
                  </a:rPr>
                  <a:t>Italy</a:t>
                </a:r>
              </a:p>
            </p:txBody>
          </p:sp>
          <p:sp>
            <p:nvSpPr>
              <p:cNvPr id="36" name="Freeform 35">
                <a:extLst>
                  <a:ext uri="{FF2B5EF4-FFF2-40B4-BE49-F238E27FC236}">
                    <a16:creationId xmlns:a16="http://schemas.microsoft.com/office/drawing/2014/main" id="{B131F7E9-B696-B5EB-C0FA-31F0763F473D}"/>
                  </a:ext>
                </a:extLst>
              </p:cNvPr>
              <p:cNvSpPr/>
              <p:nvPr/>
            </p:nvSpPr>
            <p:spPr>
              <a:xfrm>
                <a:off x="1826354" y="5273724"/>
                <a:ext cx="100502" cy="966455"/>
              </a:xfrm>
              <a:custGeom>
                <a:avLst/>
                <a:gdLst>
                  <a:gd name="connsiteX0" fmla="*/ 0 w 100502"/>
                  <a:gd name="connsiteY0" fmla="*/ 0 h 966455"/>
                  <a:gd name="connsiteX1" fmla="*/ 100503 w 100502"/>
                  <a:gd name="connsiteY1" fmla="*/ 0 h 966455"/>
                  <a:gd name="connsiteX2" fmla="*/ 100503 w 100502"/>
                  <a:gd name="connsiteY2" fmla="*/ 966456 h 966455"/>
                  <a:gd name="connsiteX3" fmla="*/ 0 w 100502"/>
                  <a:gd name="connsiteY3" fmla="*/ 966456 h 966455"/>
                </a:gdLst>
                <a:ahLst/>
                <a:cxnLst>
                  <a:cxn ang="0">
                    <a:pos x="connsiteX0" y="connsiteY0"/>
                  </a:cxn>
                  <a:cxn ang="0">
                    <a:pos x="connsiteX1" y="connsiteY1"/>
                  </a:cxn>
                  <a:cxn ang="0">
                    <a:pos x="connsiteX2" y="connsiteY2"/>
                  </a:cxn>
                  <a:cxn ang="0">
                    <a:pos x="connsiteX3" y="connsiteY3"/>
                  </a:cxn>
                </a:cxnLst>
                <a:rect l="l" t="t" r="r" b="b"/>
                <a:pathLst>
                  <a:path w="100502" h="966455">
                    <a:moveTo>
                      <a:pt x="0" y="0"/>
                    </a:moveTo>
                    <a:lnTo>
                      <a:pt x="100503" y="0"/>
                    </a:lnTo>
                    <a:lnTo>
                      <a:pt x="100503" y="966456"/>
                    </a:lnTo>
                    <a:lnTo>
                      <a:pt x="0" y="966456"/>
                    </a:lnTo>
                    <a:close/>
                  </a:path>
                </a:pathLst>
              </a:custGeom>
              <a:gradFill>
                <a:gsLst>
                  <a:gs pos="11000">
                    <a:srgbClr val="42286C"/>
                  </a:gs>
                  <a:gs pos="36000">
                    <a:srgbClr val="992584"/>
                  </a:gs>
                  <a:gs pos="52000">
                    <a:srgbClr val="C61B8A"/>
                  </a:gs>
                  <a:gs pos="75000">
                    <a:srgbClr val="E13759"/>
                  </a:gs>
                  <a:gs pos="99930">
                    <a:srgbClr val="EF4137"/>
                  </a:gs>
                </a:gsLst>
                <a:lin ang="18000000" scaled="0"/>
              </a:gradFill>
              <a:ln w="13223" cap="flat">
                <a:noFill/>
                <a:prstDash val="solid"/>
                <a:miter/>
              </a:ln>
            </p:spPr>
            <p:txBody>
              <a:bodyPr rtlCol="0" anchor="ctr"/>
              <a:lstStyle/>
              <a:p>
                <a:endParaRPr lang="en-US" sz="1200">
                  <a:solidFill>
                    <a:srgbClr val="90278E"/>
                  </a:solidFill>
                  <a:latin typeface="Calibri" panose="020F0502020204030204" pitchFamily="34" charset="0"/>
                  <a:cs typeface="Calibri" panose="020F0502020204030204" pitchFamily="34" charset="0"/>
                </a:endParaRPr>
              </a:p>
            </p:txBody>
          </p:sp>
        </p:grpSp>
        <p:grpSp>
          <p:nvGrpSpPr>
            <p:cNvPr id="37" name="Graphic 3">
              <a:extLst>
                <a:ext uri="{FF2B5EF4-FFF2-40B4-BE49-F238E27FC236}">
                  <a16:creationId xmlns:a16="http://schemas.microsoft.com/office/drawing/2014/main" id="{DFCA7B5A-92B6-993E-CEE7-220E15E78969}"/>
                </a:ext>
              </a:extLst>
            </p:cNvPr>
            <p:cNvGrpSpPr/>
            <p:nvPr/>
          </p:nvGrpSpPr>
          <p:grpSpPr>
            <a:xfrm>
              <a:off x="1979709" y="5413867"/>
              <a:ext cx="276999" cy="1451099"/>
              <a:chOff x="1979709" y="5413867"/>
              <a:chExt cx="276999" cy="1451099"/>
            </a:xfrm>
          </p:grpSpPr>
          <p:sp>
            <p:nvSpPr>
              <p:cNvPr id="38" name="TextBox 37">
                <a:extLst>
                  <a:ext uri="{FF2B5EF4-FFF2-40B4-BE49-F238E27FC236}">
                    <a16:creationId xmlns:a16="http://schemas.microsoft.com/office/drawing/2014/main" id="{28A5811B-22CD-B666-14FD-054A8F0DEDBF}"/>
                  </a:ext>
                </a:extLst>
              </p:cNvPr>
              <p:cNvSpPr txBox="1"/>
              <p:nvPr/>
            </p:nvSpPr>
            <p:spPr>
              <a:xfrm rot="16200000">
                <a:off x="1804725" y="6412983"/>
                <a:ext cx="626967" cy="276999"/>
              </a:xfrm>
              <a:prstGeom prst="rect">
                <a:avLst/>
              </a:prstGeom>
              <a:noFill/>
            </p:spPr>
            <p:txBody>
              <a:bodyPr wrap="none" rtlCol="0">
                <a:spAutoFit/>
              </a:bodyPr>
              <a:lstStyle/>
              <a:p>
                <a:pPr algn="l"/>
                <a:r>
                  <a:rPr lang="en-US" sz="1200" spc="0" baseline="0" dirty="0">
                    <a:ln/>
                    <a:solidFill>
                      <a:srgbClr val="90278E"/>
                    </a:solidFill>
                    <a:latin typeface="Calibri" panose="020F0502020204030204" pitchFamily="34" charset="0"/>
                    <a:cs typeface="Calibri" panose="020F0502020204030204" pitchFamily="34" charset="0"/>
                    <a:sym typeface="MyriadPro-Regular"/>
                  </a:rPr>
                  <a:t>Austria</a:t>
                </a:r>
              </a:p>
            </p:txBody>
          </p:sp>
          <p:sp>
            <p:nvSpPr>
              <p:cNvPr id="39" name="Freeform 38">
                <a:extLst>
                  <a:ext uri="{FF2B5EF4-FFF2-40B4-BE49-F238E27FC236}">
                    <a16:creationId xmlns:a16="http://schemas.microsoft.com/office/drawing/2014/main" id="{E0203ABD-3F52-0F41-2E76-D037994C50B8}"/>
                  </a:ext>
                </a:extLst>
              </p:cNvPr>
              <p:cNvSpPr/>
              <p:nvPr/>
            </p:nvSpPr>
            <p:spPr>
              <a:xfrm>
                <a:off x="2051164" y="5413867"/>
                <a:ext cx="100502" cy="826313"/>
              </a:xfrm>
              <a:custGeom>
                <a:avLst/>
                <a:gdLst>
                  <a:gd name="connsiteX0" fmla="*/ 0 w 100502"/>
                  <a:gd name="connsiteY0" fmla="*/ 0 h 826313"/>
                  <a:gd name="connsiteX1" fmla="*/ 100503 w 100502"/>
                  <a:gd name="connsiteY1" fmla="*/ 0 h 826313"/>
                  <a:gd name="connsiteX2" fmla="*/ 100503 w 100502"/>
                  <a:gd name="connsiteY2" fmla="*/ 826313 h 826313"/>
                  <a:gd name="connsiteX3" fmla="*/ 0 w 100502"/>
                  <a:gd name="connsiteY3" fmla="*/ 826313 h 826313"/>
                </a:gdLst>
                <a:ahLst/>
                <a:cxnLst>
                  <a:cxn ang="0">
                    <a:pos x="connsiteX0" y="connsiteY0"/>
                  </a:cxn>
                  <a:cxn ang="0">
                    <a:pos x="connsiteX1" y="connsiteY1"/>
                  </a:cxn>
                  <a:cxn ang="0">
                    <a:pos x="connsiteX2" y="connsiteY2"/>
                  </a:cxn>
                  <a:cxn ang="0">
                    <a:pos x="connsiteX3" y="connsiteY3"/>
                  </a:cxn>
                </a:cxnLst>
                <a:rect l="l" t="t" r="r" b="b"/>
                <a:pathLst>
                  <a:path w="100502" h="826313">
                    <a:moveTo>
                      <a:pt x="0" y="0"/>
                    </a:moveTo>
                    <a:lnTo>
                      <a:pt x="100503" y="0"/>
                    </a:lnTo>
                    <a:lnTo>
                      <a:pt x="100503" y="826313"/>
                    </a:lnTo>
                    <a:lnTo>
                      <a:pt x="0" y="826313"/>
                    </a:lnTo>
                    <a:close/>
                  </a:path>
                </a:pathLst>
              </a:custGeom>
              <a:gradFill>
                <a:gsLst>
                  <a:gs pos="11000">
                    <a:srgbClr val="42286C"/>
                  </a:gs>
                  <a:gs pos="36000">
                    <a:srgbClr val="992584"/>
                  </a:gs>
                  <a:gs pos="52000">
                    <a:srgbClr val="C61B8A"/>
                  </a:gs>
                  <a:gs pos="75000">
                    <a:srgbClr val="E13759"/>
                  </a:gs>
                  <a:gs pos="99930">
                    <a:srgbClr val="EF4137"/>
                  </a:gs>
                </a:gsLst>
                <a:lin ang="18000000" scaled="0"/>
              </a:gradFill>
              <a:ln w="13223" cap="flat">
                <a:noFill/>
                <a:prstDash val="solid"/>
                <a:miter/>
              </a:ln>
            </p:spPr>
            <p:txBody>
              <a:bodyPr rtlCol="0" anchor="ctr"/>
              <a:lstStyle/>
              <a:p>
                <a:endParaRPr lang="en-US" sz="1200">
                  <a:solidFill>
                    <a:srgbClr val="90278E"/>
                  </a:solidFill>
                  <a:latin typeface="Calibri" panose="020F0502020204030204" pitchFamily="34" charset="0"/>
                  <a:cs typeface="Calibri" panose="020F0502020204030204" pitchFamily="34" charset="0"/>
                </a:endParaRPr>
              </a:p>
            </p:txBody>
          </p:sp>
        </p:grpSp>
        <p:grpSp>
          <p:nvGrpSpPr>
            <p:cNvPr id="40" name="Graphic 3">
              <a:extLst>
                <a:ext uri="{FF2B5EF4-FFF2-40B4-BE49-F238E27FC236}">
                  <a16:creationId xmlns:a16="http://schemas.microsoft.com/office/drawing/2014/main" id="{D6FABE01-2CC9-21F1-8CC2-D8D36E0EA525}"/>
                </a:ext>
              </a:extLst>
            </p:cNvPr>
            <p:cNvGrpSpPr/>
            <p:nvPr/>
          </p:nvGrpSpPr>
          <p:grpSpPr>
            <a:xfrm>
              <a:off x="2204110" y="5501126"/>
              <a:ext cx="276999" cy="1379122"/>
              <a:chOff x="2204110" y="5501126"/>
              <a:chExt cx="276999" cy="1379122"/>
            </a:xfrm>
          </p:grpSpPr>
          <p:sp>
            <p:nvSpPr>
              <p:cNvPr id="41" name="TextBox 40">
                <a:extLst>
                  <a:ext uri="{FF2B5EF4-FFF2-40B4-BE49-F238E27FC236}">
                    <a16:creationId xmlns:a16="http://schemas.microsoft.com/office/drawing/2014/main" id="{0097618D-A49E-A0DA-0FFB-3F426AB769F4}"/>
                  </a:ext>
                </a:extLst>
              </p:cNvPr>
              <p:cNvSpPr txBox="1"/>
              <p:nvPr/>
            </p:nvSpPr>
            <p:spPr>
              <a:xfrm rot="16200000">
                <a:off x="2022650" y="6421789"/>
                <a:ext cx="639919" cy="276999"/>
              </a:xfrm>
              <a:prstGeom prst="rect">
                <a:avLst/>
              </a:prstGeom>
              <a:noFill/>
            </p:spPr>
            <p:txBody>
              <a:bodyPr wrap="none" rtlCol="0">
                <a:spAutoFit/>
              </a:bodyPr>
              <a:lstStyle/>
              <a:p>
                <a:pPr algn="l"/>
                <a:r>
                  <a:rPr lang="en-US" sz="1200" spc="0" baseline="0">
                    <a:ln/>
                    <a:solidFill>
                      <a:srgbClr val="90278E"/>
                    </a:solidFill>
                    <a:latin typeface="Calibri" panose="020F0502020204030204" pitchFamily="34" charset="0"/>
                    <a:cs typeface="Calibri" panose="020F0502020204030204" pitchFamily="34" charset="0"/>
                    <a:sym typeface="MyriadPro-Regular"/>
                  </a:rPr>
                  <a:t>Estonia</a:t>
                </a:r>
              </a:p>
            </p:txBody>
          </p:sp>
          <p:sp>
            <p:nvSpPr>
              <p:cNvPr id="42" name="Freeform 41">
                <a:extLst>
                  <a:ext uri="{FF2B5EF4-FFF2-40B4-BE49-F238E27FC236}">
                    <a16:creationId xmlns:a16="http://schemas.microsoft.com/office/drawing/2014/main" id="{B732E1BC-6C13-63AF-4FD5-733A94390B14}"/>
                  </a:ext>
                </a:extLst>
              </p:cNvPr>
              <p:cNvSpPr/>
              <p:nvPr/>
            </p:nvSpPr>
            <p:spPr>
              <a:xfrm>
                <a:off x="2274650" y="5501126"/>
                <a:ext cx="100502" cy="739054"/>
              </a:xfrm>
              <a:custGeom>
                <a:avLst/>
                <a:gdLst>
                  <a:gd name="connsiteX0" fmla="*/ 0 w 100502"/>
                  <a:gd name="connsiteY0" fmla="*/ 0 h 739054"/>
                  <a:gd name="connsiteX1" fmla="*/ 100503 w 100502"/>
                  <a:gd name="connsiteY1" fmla="*/ 0 h 739054"/>
                  <a:gd name="connsiteX2" fmla="*/ 100503 w 100502"/>
                  <a:gd name="connsiteY2" fmla="*/ 739054 h 739054"/>
                  <a:gd name="connsiteX3" fmla="*/ 0 w 100502"/>
                  <a:gd name="connsiteY3" fmla="*/ 739054 h 739054"/>
                </a:gdLst>
                <a:ahLst/>
                <a:cxnLst>
                  <a:cxn ang="0">
                    <a:pos x="connsiteX0" y="connsiteY0"/>
                  </a:cxn>
                  <a:cxn ang="0">
                    <a:pos x="connsiteX1" y="connsiteY1"/>
                  </a:cxn>
                  <a:cxn ang="0">
                    <a:pos x="connsiteX2" y="connsiteY2"/>
                  </a:cxn>
                  <a:cxn ang="0">
                    <a:pos x="connsiteX3" y="connsiteY3"/>
                  </a:cxn>
                </a:cxnLst>
                <a:rect l="l" t="t" r="r" b="b"/>
                <a:pathLst>
                  <a:path w="100502" h="739054">
                    <a:moveTo>
                      <a:pt x="0" y="0"/>
                    </a:moveTo>
                    <a:lnTo>
                      <a:pt x="100503" y="0"/>
                    </a:lnTo>
                    <a:lnTo>
                      <a:pt x="100503" y="739054"/>
                    </a:lnTo>
                    <a:lnTo>
                      <a:pt x="0" y="739054"/>
                    </a:lnTo>
                    <a:close/>
                  </a:path>
                </a:pathLst>
              </a:custGeom>
              <a:gradFill>
                <a:gsLst>
                  <a:gs pos="11000">
                    <a:srgbClr val="42286C"/>
                  </a:gs>
                  <a:gs pos="36000">
                    <a:srgbClr val="992584"/>
                  </a:gs>
                  <a:gs pos="52000">
                    <a:srgbClr val="C61B8A"/>
                  </a:gs>
                  <a:gs pos="75000">
                    <a:srgbClr val="E13759"/>
                  </a:gs>
                  <a:gs pos="99930">
                    <a:srgbClr val="EF4137"/>
                  </a:gs>
                </a:gsLst>
                <a:lin ang="18000000" scaled="0"/>
              </a:gradFill>
              <a:ln w="13223" cap="flat">
                <a:noFill/>
                <a:prstDash val="solid"/>
                <a:miter/>
              </a:ln>
            </p:spPr>
            <p:txBody>
              <a:bodyPr rtlCol="0" anchor="ctr"/>
              <a:lstStyle/>
              <a:p>
                <a:endParaRPr lang="en-US" sz="1200">
                  <a:solidFill>
                    <a:srgbClr val="90278E"/>
                  </a:solidFill>
                  <a:latin typeface="Calibri" panose="020F0502020204030204" pitchFamily="34" charset="0"/>
                  <a:cs typeface="Calibri" panose="020F0502020204030204" pitchFamily="34" charset="0"/>
                </a:endParaRPr>
              </a:p>
            </p:txBody>
          </p:sp>
        </p:grpSp>
        <p:grpSp>
          <p:nvGrpSpPr>
            <p:cNvPr id="43" name="Graphic 3">
              <a:extLst>
                <a:ext uri="{FF2B5EF4-FFF2-40B4-BE49-F238E27FC236}">
                  <a16:creationId xmlns:a16="http://schemas.microsoft.com/office/drawing/2014/main" id="{2EE59FC6-EEF5-5CCD-F5F5-AF96C4EF7961}"/>
                </a:ext>
              </a:extLst>
            </p:cNvPr>
            <p:cNvGrpSpPr/>
            <p:nvPr/>
          </p:nvGrpSpPr>
          <p:grpSpPr>
            <a:xfrm>
              <a:off x="2428508" y="5501126"/>
              <a:ext cx="276999" cy="1292978"/>
              <a:chOff x="2428508" y="5501126"/>
              <a:chExt cx="276999" cy="1292978"/>
            </a:xfrm>
          </p:grpSpPr>
          <p:sp>
            <p:nvSpPr>
              <p:cNvPr id="44" name="TextBox 43">
                <a:extLst>
                  <a:ext uri="{FF2B5EF4-FFF2-40B4-BE49-F238E27FC236}">
                    <a16:creationId xmlns:a16="http://schemas.microsoft.com/office/drawing/2014/main" id="{8E1E571A-47D5-FB8F-BB66-D739E7E83D1D}"/>
                  </a:ext>
                </a:extLst>
              </p:cNvPr>
              <p:cNvSpPr txBox="1"/>
              <p:nvPr/>
            </p:nvSpPr>
            <p:spPr>
              <a:xfrm rot="16200000">
                <a:off x="2291836" y="6380433"/>
                <a:ext cx="550343" cy="276999"/>
              </a:xfrm>
              <a:prstGeom prst="rect">
                <a:avLst/>
              </a:prstGeom>
              <a:noFill/>
            </p:spPr>
            <p:txBody>
              <a:bodyPr wrap="none" rtlCol="0">
                <a:spAutoFit/>
              </a:bodyPr>
              <a:lstStyle/>
              <a:p>
                <a:pPr algn="l"/>
                <a:r>
                  <a:rPr lang="en-US" sz="1200" spc="0" baseline="0">
                    <a:ln/>
                    <a:solidFill>
                      <a:srgbClr val="90278E"/>
                    </a:solidFill>
                    <a:latin typeface="Calibri" panose="020F0502020204030204" pitchFamily="34" charset="0"/>
                    <a:cs typeface="Calibri" panose="020F0502020204030204" pitchFamily="34" charset="0"/>
                    <a:sym typeface="MyriadPro-Regular"/>
                  </a:rPr>
                  <a:t>Latvia</a:t>
                </a:r>
              </a:p>
            </p:txBody>
          </p:sp>
          <p:sp>
            <p:nvSpPr>
              <p:cNvPr id="45" name="Freeform 44">
                <a:extLst>
                  <a:ext uri="{FF2B5EF4-FFF2-40B4-BE49-F238E27FC236}">
                    <a16:creationId xmlns:a16="http://schemas.microsoft.com/office/drawing/2014/main" id="{F981B197-2387-D4D1-5721-3B68AD43B16A}"/>
                  </a:ext>
                </a:extLst>
              </p:cNvPr>
              <p:cNvSpPr/>
              <p:nvPr/>
            </p:nvSpPr>
            <p:spPr>
              <a:xfrm>
                <a:off x="2499460" y="5501126"/>
                <a:ext cx="100502" cy="739054"/>
              </a:xfrm>
              <a:custGeom>
                <a:avLst/>
                <a:gdLst>
                  <a:gd name="connsiteX0" fmla="*/ 0 w 100502"/>
                  <a:gd name="connsiteY0" fmla="*/ 0 h 739054"/>
                  <a:gd name="connsiteX1" fmla="*/ 100503 w 100502"/>
                  <a:gd name="connsiteY1" fmla="*/ 0 h 739054"/>
                  <a:gd name="connsiteX2" fmla="*/ 100503 w 100502"/>
                  <a:gd name="connsiteY2" fmla="*/ 739054 h 739054"/>
                  <a:gd name="connsiteX3" fmla="*/ 0 w 100502"/>
                  <a:gd name="connsiteY3" fmla="*/ 739054 h 739054"/>
                </a:gdLst>
                <a:ahLst/>
                <a:cxnLst>
                  <a:cxn ang="0">
                    <a:pos x="connsiteX0" y="connsiteY0"/>
                  </a:cxn>
                  <a:cxn ang="0">
                    <a:pos x="connsiteX1" y="connsiteY1"/>
                  </a:cxn>
                  <a:cxn ang="0">
                    <a:pos x="connsiteX2" y="connsiteY2"/>
                  </a:cxn>
                  <a:cxn ang="0">
                    <a:pos x="connsiteX3" y="connsiteY3"/>
                  </a:cxn>
                </a:cxnLst>
                <a:rect l="l" t="t" r="r" b="b"/>
                <a:pathLst>
                  <a:path w="100502" h="739054">
                    <a:moveTo>
                      <a:pt x="0" y="0"/>
                    </a:moveTo>
                    <a:lnTo>
                      <a:pt x="100503" y="0"/>
                    </a:lnTo>
                    <a:lnTo>
                      <a:pt x="100503" y="739054"/>
                    </a:lnTo>
                    <a:lnTo>
                      <a:pt x="0" y="739054"/>
                    </a:lnTo>
                    <a:close/>
                  </a:path>
                </a:pathLst>
              </a:custGeom>
              <a:gradFill>
                <a:gsLst>
                  <a:gs pos="11000">
                    <a:srgbClr val="42286C"/>
                  </a:gs>
                  <a:gs pos="36000">
                    <a:srgbClr val="992584"/>
                  </a:gs>
                  <a:gs pos="52000">
                    <a:srgbClr val="C61B8A"/>
                  </a:gs>
                  <a:gs pos="75000">
                    <a:srgbClr val="E13759"/>
                  </a:gs>
                  <a:gs pos="99930">
                    <a:srgbClr val="EF4137"/>
                  </a:gs>
                </a:gsLst>
                <a:lin ang="18000000" scaled="0"/>
              </a:gradFill>
              <a:ln w="13223" cap="flat">
                <a:noFill/>
                <a:prstDash val="solid"/>
                <a:miter/>
              </a:ln>
            </p:spPr>
            <p:txBody>
              <a:bodyPr rtlCol="0" anchor="ctr"/>
              <a:lstStyle/>
              <a:p>
                <a:endParaRPr lang="en-US" sz="1200">
                  <a:solidFill>
                    <a:srgbClr val="90278E"/>
                  </a:solidFill>
                  <a:latin typeface="Calibri" panose="020F0502020204030204" pitchFamily="34" charset="0"/>
                  <a:cs typeface="Calibri" panose="020F0502020204030204" pitchFamily="34" charset="0"/>
                </a:endParaRPr>
              </a:p>
            </p:txBody>
          </p:sp>
        </p:grpSp>
        <p:grpSp>
          <p:nvGrpSpPr>
            <p:cNvPr id="46" name="Graphic 3">
              <a:extLst>
                <a:ext uri="{FF2B5EF4-FFF2-40B4-BE49-F238E27FC236}">
                  <a16:creationId xmlns:a16="http://schemas.microsoft.com/office/drawing/2014/main" id="{82A644B1-712F-15C3-EDE4-CBB47550C4CD}"/>
                </a:ext>
              </a:extLst>
            </p:cNvPr>
            <p:cNvGrpSpPr/>
            <p:nvPr/>
          </p:nvGrpSpPr>
          <p:grpSpPr>
            <a:xfrm>
              <a:off x="2652920" y="5527568"/>
              <a:ext cx="276999" cy="1329802"/>
              <a:chOff x="2652920" y="5527568"/>
              <a:chExt cx="276999" cy="1329802"/>
            </a:xfrm>
          </p:grpSpPr>
          <p:sp>
            <p:nvSpPr>
              <p:cNvPr id="47" name="TextBox 46">
                <a:extLst>
                  <a:ext uri="{FF2B5EF4-FFF2-40B4-BE49-F238E27FC236}">
                    <a16:creationId xmlns:a16="http://schemas.microsoft.com/office/drawing/2014/main" id="{768484E2-7FEB-87E0-9F4A-33EB1F28EAB8}"/>
                  </a:ext>
                </a:extLst>
              </p:cNvPr>
              <p:cNvSpPr txBox="1"/>
              <p:nvPr/>
            </p:nvSpPr>
            <p:spPr>
              <a:xfrm rot="16200000">
                <a:off x="2481303" y="6408753"/>
                <a:ext cx="620234" cy="276999"/>
              </a:xfrm>
              <a:prstGeom prst="rect">
                <a:avLst/>
              </a:prstGeom>
              <a:noFill/>
            </p:spPr>
            <p:txBody>
              <a:bodyPr wrap="none" rtlCol="0">
                <a:spAutoFit/>
              </a:bodyPr>
              <a:lstStyle/>
              <a:p>
                <a:pPr algn="l"/>
                <a:r>
                  <a:rPr lang="en-US" sz="1200" spc="0" baseline="0" dirty="0">
                    <a:ln/>
                    <a:solidFill>
                      <a:srgbClr val="90278E"/>
                    </a:solidFill>
                    <a:latin typeface="Calibri" panose="020F0502020204030204" pitchFamily="34" charset="0"/>
                    <a:cs typeface="Calibri" panose="020F0502020204030204" pitchFamily="34" charset="0"/>
                    <a:sym typeface="MyriadPro-Regular"/>
                  </a:rPr>
                  <a:t>Ireland</a:t>
                </a:r>
              </a:p>
            </p:txBody>
          </p:sp>
          <p:sp>
            <p:nvSpPr>
              <p:cNvPr id="48" name="Freeform 47">
                <a:extLst>
                  <a:ext uri="{FF2B5EF4-FFF2-40B4-BE49-F238E27FC236}">
                    <a16:creationId xmlns:a16="http://schemas.microsoft.com/office/drawing/2014/main" id="{8B7771EB-9EC3-EDB9-D11A-A0D2B3A955AB}"/>
                  </a:ext>
                </a:extLst>
              </p:cNvPr>
              <p:cNvSpPr/>
              <p:nvPr/>
            </p:nvSpPr>
            <p:spPr>
              <a:xfrm>
                <a:off x="2724269" y="5527568"/>
                <a:ext cx="100502" cy="713934"/>
              </a:xfrm>
              <a:custGeom>
                <a:avLst/>
                <a:gdLst>
                  <a:gd name="connsiteX0" fmla="*/ 0 w 100502"/>
                  <a:gd name="connsiteY0" fmla="*/ 0 h 713934"/>
                  <a:gd name="connsiteX1" fmla="*/ 100503 w 100502"/>
                  <a:gd name="connsiteY1" fmla="*/ 0 h 713934"/>
                  <a:gd name="connsiteX2" fmla="*/ 100503 w 100502"/>
                  <a:gd name="connsiteY2" fmla="*/ 713934 h 713934"/>
                  <a:gd name="connsiteX3" fmla="*/ 0 w 100502"/>
                  <a:gd name="connsiteY3" fmla="*/ 713934 h 713934"/>
                </a:gdLst>
                <a:ahLst/>
                <a:cxnLst>
                  <a:cxn ang="0">
                    <a:pos x="connsiteX0" y="connsiteY0"/>
                  </a:cxn>
                  <a:cxn ang="0">
                    <a:pos x="connsiteX1" y="connsiteY1"/>
                  </a:cxn>
                  <a:cxn ang="0">
                    <a:pos x="connsiteX2" y="connsiteY2"/>
                  </a:cxn>
                  <a:cxn ang="0">
                    <a:pos x="connsiteX3" y="connsiteY3"/>
                  </a:cxn>
                </a:cxnLst>
                <a:rect l="l" t="t" r="r" b="b"/>
                <a:pathLst>
                  <a:path w="100502" h="713934">
                    <a:moveTo>
                      <a:pt x="0" y="0"/>
                    </a:moveTo>
                    <a:lnTo>
                      <a:pt x="100503" y="0"/>
                    </a:lnTo>
                    <a:lnTo>
                      <a:pt x="100503" y="713934"/>
                    </a:lnTo>
                    <a:lnTo>
                      <a:pt x="0" y="713934"/>
                    </a:lnTo>
                    <a:close/>
                  </a:path>
                </a:pathLst>
              </a:custGeom>
              <a:gradFill>
                <a:gsLst>
                  <a:gs pos="11000">
                    <a:srgbClr val="42286C"/>
                  </a:gs>
                  <a:gs pos="36000">
                    <a:srgbClr val="992584"/>
                  </a:gs>
                  <a:gs pos="52000">
                    <a:srgbClr val="C61B8A"/>
                  </a:gs>
                  <a:gs pos="75000">
                    <a:srgbClr val="E13759"/>
                  </a:gs>
                  <a:gs pos="99930">
                    <a:srgbClr val="EF4137"/>
                  </a:gs>
                </a:gsLst>
                <a:lin ang="18000000" scaled="0"/>
              </a:gradFill>
              <a:ln w="13223" cap="flat">
                <a:noFill/>
                <a:prstDash val="solid"/>
                <a:miter/>
              </a:ln>
            </p:spPr>
            <p:txBody>
              <a:bodyPr rtlCol="0" anchor="ctr"/>
              <a:lstStyle/>
              <a:p>
                <a:endParaRPr lang="en-US" sz="1200">
                  <a:latin typeface="Calibri" panose="020F0502020204030204" pitchFamily="34" charset="0"/>
                  <a:cs typeface="Calibri" panose="020F0502020204030204" pitchFamily="34" charset="0"/>
                </a:endParaRPr>
              </a:p>
            </p:txBody>
          </p:sp>
        </p:grpSp>
        <p:grpSp>
          <p:nvGrpSpPr>
            <p:cNvPr id="49" name="Graphic 3">
              <a:extLst>
                <a:ext uri="{FF2B5EF4-FFF2-40B4-BE49-F238E27FC236}">
                  <a16:creationId xmlns:a16="http://schemas.microsoft.com/office/drawing/2014/main" id="{ECC30101-EF15-7521-9353-5815CD8A9B3F}"/>
                </a:ext>
              </a:extLst>
            </p:cNvPr>
            <p:cNvGrpSpPr/>
            <p:nvPr/>
          </p:nvGrpSpPr>
          <p:grpSpPr>
            <a:xfrm>
              <a:off x="2877320" y="5527568"/>
              <a:ext cx="276999" cy="1657107"/>
              <a:chOff x="2877320" y="5527568"/>
              <a:chExt cx="276999" cy="1657107"/>
            </a:xfrm>
          </p:grpSpPr>
          <p:sp>
            <p:nvSpPr>
              <p:cNvPr id="50" name="TextBox 49">
                <a:extLst>
                  <a:ext uri="{FF2B5EF4-FFF2-40B4-BE49-F238E27FC236}">
                    <a16:creationId xmlns:a16="http://schemas.microsoft.com/office/drawing/2014/main" id="{7A518F92-56C4-C4A0-F35E-652C9DDB07EA}"/>
                  </a:ext>
                </a:extLst>
              </p:cNvPr>
              <p:cNvSpPr txBox="1"/>
              <p:nvPr/>
            </p:nvSpPr>
            <p:spPr>
              <a:xfrm rot="16200000">
                <a:off x="2539984" y="6570340"/>
                <a:ext cx="951671" cy="276999"/>
              </a:xfrm>
              <a:prstGeom prst="rect">
                <a:avLst/>
              </a:prstGeom>
              <a:noFill/>
            </p:spPr>
            <p:txBody>
              <a:bodyPr wrap="none" rtlCol="0">
                <a:spAutoFit/>
              </a:bodyPr>
              <a:lstStyle/>
              <a:p>
                <a:pPr algn="l"/>
                <a:r>
                  <a:rPr lang="en-US" sz="1200" spc="0" baseline="0">
                    <a:ln/>
                    <a:solidFill>
                      <a:srgbClr val="90278E"/>
                    </a:solidFill>
                    <a:latin typeface="Calibri" panose="020F0502020204030204" pitchFamily="34" charset="0"/>
                    <a:cs typeface="Calibri" panose="020F0502020204030204" pitchFamily="34" charset="0"/>
                    <a:sym typeface="MyriadPro-Regular"/>
                  </a:rPr>
                  <a:t>Netherlands</a:t>
                </a:r>
              </a:p>
            </p:txBody>
          </p:sp>
          <p:sp>
            <p:nvSpPr>
              <p:cNvPr id="51" name="Freeform 50">
                <a:extLst>
                  <a:ext uri="{FF2B5EF4-FFF2-40B4-BE49-F238E27FC236}">
                    <a16:creationId xmlns:a16="http://schemas.microsoft.com/office/drawing/2014/main" id="{BA89EFD8-4BFB-8A53-8496-A9C909D52CD7}"/>
                  </a:ext>
                </a:extLst>
              </p:cNvPr>
              <p:cNvSpPr/>
              <p:nvPr/>
            </p:nvSpPr>
            <p:spPr>
              <a:xfrm>
                <a:off x="2947756" y="5527568"/>
                <a:ext cx="100502" cy="713934"/>
              </a:xfrm>
              <a:custGeom>
                <a:avLst/>
                <a:gdLst>
                  <a:gd name="connsiteX0" fmla="*/ 0 w 100502"/>
                  <a:gd name="connsiteY0" fmla="*/ 0 h 713934"/>
                  <a:gd name="connsiteX1" fmla="*/ 100503 w 100502"/>
                  <a:gd name="connsiteY1" fmla="*/ 0 h 713934"/>
                  <a:gd name="connsiteX2" fmla="*/ 100503 w 100502"/>
                  <a:gd name="connsiteY2" fmla="*/ 713934 h 713934"/>
                  <a:gd name="connsiteX3" fmla="*/ 0 w 100502"/>
                  <a:gd name="connsiteY3" fmla="*/ 713934 h 713934"/>
                </a:gdLst>
                <a:ahLst/>
                <a:cxnLst>
                  <a:cxn ang="0">
                    <a:pos x="connsiteX0" y="connsiteY0"/>
                  </a:cxn>
                  <a:cxn ang="0">
                    <a:pos x="connsiteX1" y="connsiteY1"/>
                  </a:cxn>
                  <a:cxn ang="0">
                    <a:pos x="connsiteX2" y="connsiteY2"/>
                  </a:cxn>
                  <a:cxn ang="0">
                    <a:pos x="connsiteX3" y="connsiteY3"/>
                  </a:cxn>
                </a:cxnLst>
                <a:rect l="l" t="t" r="r" b="b"/>
                <a:pathLst>
                  <a:path w="100502" h="713934">
                    <a:moveTo>
                      <a:pt x="0" y="0"/>
                    </a:moveTo>
                    <a:lnTo>
                      <a:pt x="100503" y="0"/>
                    </a:lnTo>
                    <a:lnTo>
                      <a:pt x="100503" y="713934"/>
                    </a:lnTo>
                    <a:lnTo>
                      <a:pt x="0" y="713934"/>
                    </a:lnTo>
                    <a:close/>
                  </a:path>
                </a:pathLst>
              </a:custGeom>
              <a:gradFill>
                <a:gsLst>
                  <a:gs pos="11000">
                    <a:srgbClr val="42286C"/>
                  </a:gs>
                  <a:gs pos="36000">
                    <a:srgbClr val="992584"/>
                  </a:gs>
                  <a:gs pos="52000">
                    <a:srgbClr val="C61B8A"/>
                  </a:gs>
                  <a:gs pos="75000">
                    <a:srgbClr val="E13759"/>
                  </a:gs>
                  <a:gs pos="99930">
                    <a:srgbClr val="EF4137"/>
                  </a:gs>
                </a:gsLst>
                <a:lin ang="18000000" scaled="0"/>
              </a:gradFill>
              <a:ln w="13223" cap="flat">
                <a:noFill/>
                <a:prstDash val="solid"/>
                <a:miter/>
              </a:ln>
            </p:spPr>
            <p:txBody>
              <a:bodyPr rtlCol="0" anchor="ctr"/>
              <a:lstStyle/>
              <a:p>
                <a:endParaRPr lang="en-US" sz="1200">
                  <a:solidFill>
                    <a:srgbClr val="90278E"/>
                  </a:solidFill>
                  <a:latin typeface="Calibri" panose="020F0502020204030204" pitchFamily="34" charset="0"/>
                  <a:cs typeface="Calibri" panose="020F0502020204030204" pitchFamily="34" charset="0"/>
                </a:endParaRPr>
              </a:p>
            </p:txBody>
          </p:sp>
        </p:grpSp>
        <p:grpSp>
          <p:nvGrpSpPr>
            <p:cNvPr id="52" name="Graphic 3">
              <a:extLst>
                <a:ext uri="{FF2B5EF4-FFF2-40B4-BE49-F238E27FC236}">
                  <a16:creationId xmlns:a16="http://schemas.microsoft.com/office/drawing/2014/main" id="{99090BBB-7924-7527-676A-E3F374A2B56D}"/>
                </a:ext>
              </a:extLst>
            </p:cNvPr>
            <p:cNvGrpSpPr/>
            <p:nvPr/>
          </p:nvGrpSpPr>
          <p:grpSpPr>
            <a:xfrm>
              <a:off x="3101719" y="5618793"/>
              <a:ext cx="276999" cy="1220727"/>
              <a:chOff x="3101719" y="5618793"/>
              <a:chExt cx="276999" cy="1220727"/>
            </a:xfrm>
          </p:grpSpPr>
          <p:sp>
            <p:nvSpPr>
              <p:cNvPr id="53" name="TextBox 52">
                <a:extLst>
                  <a:ext uri="{FF2B5EF4-FFF2-40B4-BE49-F238E27FC236}">
                    <a16:creationId xmlns:a16="http://schemas.microsoft.com/office/drawing/2014/main" id="{FD144F00-2626-8896-5CB2-AB18B6F685EA}"/>
                  </a:ext>
                </a:extLst>
              </p:cNvPr>
              <p:cNvSpPr txBox="1"/>
              <p:nvPr/>
            </p:nvSpPr>
            <p:spPr>
              <a:xfrm rot="16200000">
                <a:off x="2939463" y="6400265"/>
                <a:ext cx="601511" cy="276999"/>
              </a:xfrm>
              <a:prstGeom prst="rect">
                <a:avLst/>
              </a:prstGeom>
              <a:noFill/>
            </p:spPr>
            <p:txBody>
              <a:bodyPr wrap="none" rtlCol="0">
                <a:spAutoFit/>
              </a:bodyPr>
              <a:lstStyle/>
              <a:p>
                <a:pPr algn="l"/>
                <a:r>
                  <a:rPr lang="en-US" sz="1200" spc="0" baseline="0" dirty="0">
                    <a:ln/>
                    <a:solidFill>
                      <a:srgbClr val="90278E"/>
                    </a:solidFill>
                    <a:latin typeface="Calibri" panose="020F0502020204030204" pitchFamily="34" charset="0"/>
                    <a:cs typeface="Calibri" panose="020F0502020204030204" pitchFamily="34" charset="0"/>
                    <a:sym typeface="MyriadPro-Regular"/>
                  </a:rPr>
                  <a:t>France</a:t>
                </a:r>
              </a:p>
            </p:txBody>
          </p:sp>
          <p:sp>
            <p:nvSpPr>
              <p:cNvPr id="54" name="Freeform 53">
                <a:extLst>
                  <a:ext uri="{FF2B5EF4-FFF2-40B4-BE49-F238E27FC236}">
                    <a16:creationId xmlns:a16="http://schemas.microsoft.com/office/drawing/2014/main" id="{B94B603C-8481-8E4C-690A-0F8A29F9C497}"/>
                  </a:ext>
                </a:extLst>
              </p:cNvPr>
              <p:cNvSpPr/>
              <p:nvPr/>
            </p:nvSpPr>
            <p:spPr>
              <a:xfrm>
                <a:off x="3172565" y="5618793"/>
                <a:ext cx="100502" cy="621387"/>
              </a:xfrm>
              <a:custGeom>
                <a:avLst/>
                <a:gdLst>
                  <a:gd name="connsiteX0" fmla="*/ 0 w 100502"/>
                  <a:gd name="connsiteY0" fmla="*/ 0 h 621387"/>
                  <a:gd name="connsiteX1" fmla="*/ 100503 w 100502"/>
                  <a:gd name="connsiteY1" fmla="*/ 0 h 621387"/>
                  <a:gd name="connsiteX2" fmla="*/ 100503 w 100502"/>
                  <a:gd name="connsiteY2" fmla="*/ 621388 h 621387"/>
                  <a:gd name="connsiteX3" fmla="*/ 0 w 100502"/>
                  <a:gd name="connsiteY3" fmla="*/ 621388 h 621387"/>
                </a:gdLst>
                <a:ahLst/>
                <a:cxnLst>
                  <a:cxn ang="0">
                    <a:pos x="connsiteX0" y="connsiteY0"/>
                  </a:cxn>
                  <a:cxn ang="0">
                    <a:pos x="connsiteX1" y="connsiteY1"/>
                  </a:cxn>
                  <a:cxn ang="0">
                    <a:pos x="connsiteX2" y="connsiteY2"/>
                  </a:cxn>
                  <a:cxn ang="0">
                    <a:pos x="connsiteX3" y="connsiteY3"/>
                  </a:cxn>
                </a:cxnLst>
                <a:rect l="l" t="t" r="r" b="b"/>
                <a:pathLst>
                  <a:path w="100502" h="621387">
                    <a:moveTo>
                      <a:pt x="0" y="0"/>
                    </a:moveTo>
                    <a:lnTo>
                      <a:pt x="100503" y="0"/>
                    </a:lnTo>
                    <a:lnTo>
                      <a:pt x="100503" y="621388"/>
                    </a:lnTo>
                    <a:lnTo>
                      <a:pt x="0" y="621388"/>
                    </a:lnTo>
                    <a:close/>
                  </a:path>
                </a:pathLst>
              </a:custGeom>
              <a:gradFill>
                <a:gsLst>
                  <a:gs pos="11000">
                    <a:srgbClr val="42286C"/>
                  </a:gs>
                  <a:gs pos="36000">
                    <a:srgbClr val="992584"/>
                  </a:gs>
                  <a:gs pos="52000">
                    <a:srgbClr val="C61B8A"/>
                  </a:gs>
                  <a:gs pos="75000">
                    <a:srgbClr val="E13759"/>
                  </a:gs>
                  <a:gs pos="99930">
                    <a:srgbClr val="EF4137"/>
                  </a:gs>
                </a:gsLst>
                <a:lin ang="18000000" scaled="0"/>
              </a:gradFill>
              <a:ln w="13223" cap="flat">
                <a:noFill/>
                <a:prstDash val="solid"/>
                <a:miter/>
              </a:ln>
            </p:spPr>
            <p:txBody>
              <a:bodyPr rtlCol="0" anchor="ctr"/>
              <a:lstStyle/>
              <a:p>
                <a:endParaRPr lang="en-US" sz="1200">
                  <a:solidFill>
                    <a:srgbClr val="90278E"/>
                  </a:solidFill>
                  <a:latin typeface="Calibri" panose="020F0502020204030204" pitchFamily="34" charset="0"/>
                  <a:cs typeface="Calibri" panose="020F0502020204030204" pitchFamily="34" charset="0"/>
                </a:endParaRPr>
              </a:p>
            </p:txBody>
          </p:sp>
        </p:grpSp>
        <p:grpSp>
          <p:nvGrpSpPr>
            <p:cNvPr id="55" name="Graphic 3">
              <a:extLst>
                <a:ext uri="{FF2B5EF4-FFF2-40B4-BE49-F238E27FC236}">
                  <a16:creationId xmlns:a16="http://schemas.microsoft.com/office/drawing/2014/main" id="{92A95099-DD15-943D-AD56-67FB896F9198}"/>
                </a:ext>
              </a:extLst>
            </p:cNvPr>
            <p:cNvGrpSpPr/>
            <p:nvPr/>
          </p:nvGrpSpPr>
          <p:grpSpPr>
            <a:xfrm>
              <a:off x="3326118" y="5618793"/>
              <a:ext cx="276999" cy="1304348"/>
              <a:chOff x="3326118" y="5618793"/>
              <a:chExt cx="276999" cy="1304348"/>
            </a:xfrm>
          </p:grpSpPr>
          <p:sp>
            <p:nvSpPr>
              <p:cNvPr id="56" name="TextBox 55">
                <a:extLst>
                  <a:ext uri="{FF2B5EF4-FFF2-40B4-BE49-F238E27FC236}">
                    <a16:creationId xmlns:a16="http://schemas.microsoft.com/office/drawing/2014/main" id="{8D101E23-CCE7-295F-940D-DE7B30A29D27}"/>
                  </a:ext>
                </a:extLst>
              </p:cNvPr>
              <p:cNvSpPr txBox="1"/>
              <p:nvPr/>
            </p:nvSpPr>
            <p:spPr>
              <a:xfrm rot="16200000">
                <a:off x="3119812" y="6439835"/>
                <a:ext cx="689612" cy="276999"/>
              </a:xfrm>
              <a:prstGeom prst="rect">
                <a:avLst/>
              </a:prstGeom>
              <a:noFill/>
            </p:spPr>
            <p:txBody>
              <a:bodyPr wrap="none" rtlCol="0">
                <a:spAutoFit/>
              </a:bodyPr>
              <a:lstStyle/>
              <a:p>
                <a:pPr algn="l"/>
                <a:r>
                  <a:rPr lang="en-US" sz="1200" spc="0" baseline="0" dirty="0">
                    <a:ln/>
                    <a:solidFill>
                      <a:srgbClr val="90278E"/>
                    </a:solidFill>
                    <a:latin typeface="Calibri" panose="020F0502020204030204" pitchFamily="34" charset="0"/>
                    <a:cs typeface="Calibri" panose="020F0502020204030204" pitchFamily="34" charset="0"/>
                    <a:sym typeface="MyriadPro-Regular"/>
                  </a:rPr>
                  <a:t>German</a:t>
                </a:r>
              </a:p>
            </p:txBody>
          </p:sp>
          <p:sp>
            <p:nvSpPr>
              <p:cNvPr id="57" name="Freeform 56">
                <a:extLst>
                  <a:ext uri="{FF2B5EF4-FFF2-40B4-BE49-F238E27FC236}">
                    <a16:creationId xmlns:a16="http://schemas.microsoft.com/office/drawing/2014/main" id="{3CDC2190-7529-E1FF-9F05-9383F0A8806A}"/>
                  </a:ext>
                </a:extLst>
              </p:cNvPr>
              <p:cNvSpPr/>
              <p:nvPr/>
            </p:nvSpPr>
            <p:spPr>
              <a:xfrm>
                <a:off x="3397374" y="5618793"/>
                <a:ext cx="100502" cy="621387"/>
              </a:xfrm>
              <a:custGeom>
                <a:avLst/>
                <a:gdLst>
                  <a:gd name="connsiteX0" fmla="*/ 0 w 100502"/>
                  <a:gd name="connsiteY0" fmla="*/ 0 h 621387"/>
                  <a:gd name="connsiteX1" fmla="*/ 100503 w 100502"/>
                  <a:gd name="connsiteY1" fmla="*/ 0 h 621387"/>
                  <a:gd name="connsiteX2" fmla="*/ 100503 w 100502"/>
                  <a:gd name="connsiteY2" fmla="*/ 621388 h 621387"/>
                  <a:gd name="connsiteX3" fmla="*/ 0 w 100502"/>
                  <a:gd name="connsiteY3" fmla="*/ 621388 h 621387"/>
                </a:gdLst>
                <a:ahLst/>
                <a:cxnLst>
                  <a:cxn ang="0">
                    <a:pos x="connsiteX0" y="connsiteY0"/>
                  </a:cxn>
                  <a:cxn ang="0">
                    <a:pos x="connsiteX1" y="connsiteY1"/>
                  </a:cxn>
                  <a:cxn ang="0">
                    <a:pos x="connsiteX2" y="connsiteY2"/>
                  </a:cxn>
                  <a:cxn ang="0">
                    <a:pos x="connsiteX3" y="connsiteY3"/>
                  </a:cxn>
                </a:cxnLst>
                <a:rect l="l" t="t" r="r" b="b"/>
                <a:pathLst>
                  <a:path w="100502" h="621387">
                    <a:moveTo>
                      <a:pt x="0" y="0"/>
                    </a:moveTo>
                    <a:lnTo>
                      <a:pt x="100503" y="0"/>
                    </a:lnTo>
                    <a:lnTo>
                      <a:pt x="100503" y="621388"/>
                    </a:lnTo>
                    <a:lnTo>
                      <a:pt x="0" y="621388"/>
                    </a:lnTo>
                    <a:close/>
                  </a:path>
                </a:pathLst>
              </a:custGeom>
              <a:gradFill>
                <a:gsLst>
                  <a:gs pos="11000">
                    <a:srgbClr val="42286C"/>
                  </a:gs>
                  <a:gs pos="36000">
                    <a:srgbClr val="992584"/>
                  </a:gs>
                  <a:gs pos="52000">
                    <a:srgbClr val="C61B8A"/>
                  </a:gs>
                  <a:gs pos="75000">
                    <a:srgbClr val="E13759"/>
                  </a:gs>
                  <a:gs pos="99930">
                    <a:srgbClr val="EF4137"/>
                  </a:gs>
                </a:gsLst>
                <a:lin ang="18000000" scaled="0"/>
              </a:gradFill>
              <a:ln w="13223" cap="flat">
                <a:noFill/>
                <a:prstDash val="solid"/>
                <a:miter/>
              </a:ln>
            </p:spPr>
            <p:txBody>
              <a:bodyPr rtlCol="0" anchor="ctr"/>
              <a:lstStyle/>
              <a:p>
                <a:endParaRPr lang="en-US" sz="1200">
                  <a:latin typeface="Calibri" panose="020F0502020204030204" pitchFamily="34" charset="0"/>
                  <a:cs typeface="Calibri" panose="020F0502020204030204" pitchFamily="34" charset="0"/>
                </a:endParaRPr>
              </a:p>
            </p:txBody>
          </p:sp>
        </p:grpSp>
        <p:grpSp>
          <p:nvGrpSpPr>
            <p:cNvPr id="58" name="Graphic 3">
              <a:extLst>
                <a:ext uri="{FF2B5EF4-FFF2-40B4-BE49-F238E27FC236}">
                  <a16:creationId xmlns:a16="http://schemas.microsoft.com/office/drawing/2014/main" id="{0E904610-1A2A-5ADB-C88C-D7E87228AFB9}"/>
                </a:ext>
              </a:extLst>
            </p:cNvPr>
            <p:cNvGrpSpPr/>
            <p:nvPr/>
          </p:nvGrpSpPr>
          <p:grpSpPr>
            <a:xfrm>
              <a:off x="3550517" y="5653167"/>
              <a:ext cx="276999" cy="1298153"/>
              <a:chOff x="3550517" y="5653167"/>
              <a:chExt cx="276999" cy="1298153"/>
            </a:xfrm>
          </p:grpSpPr>
          <p:sp>
            <p:nvSpPr>
              <p:cNvPr id="59" name="TextBox 58">
                <a:extLst>
                  <a:ext uri="{FF2B5EF4-FFF2-40B4-BE49-F238E27FC236}">
                    <a16:creationId xmlns:a16="http://schemas.microsoft.com/office/drawing/2014/main" id="{E7A365A3-2BE5-ED70-D24B-7DA63D98074E}"/>
                  </a:ext>
                </a:extLst>
              </p:cNvPr>
              <p:cNvSpPr txBox="1"/>
              <p:nvPr/>
            </p:nvSpPr>
            <p:spPr>
              <a:xfrm rot="16200000">
                <a:off x="3336484" y="6460288"/>
                <a:ext cx="705065" cy="276999"/>
              </a:xfrm>
              <a:prstGeom prst="rect">
                <a:avLst/>
              </a:prstGeom>
              <a:noFill/>
            </p:spPr>
            <p:txBody>
              <a:bodyPr wrap="none" rtlCol="0">
                <a:spAutoFit/>
              </a:bodyPr>
              <a:lstStyle/>
              <a:p>
                <a:pPr algn="l"/>
                <a:r>
                  <a:rPr lang="en-US" sz="1200" spc="0" baseline="0">
                    <a:ln/>
                    <a:solidFill>
                      <a:srgbClr val="90278E"/>
                    </a:solidFill>
                    <a:latin typeface="Calibri" panose="020F0502020204030204" pitchFamily="34" charset="0"/>
                    <a:cs typeface="Calibri" panose="020F0502020204030204" pitchFamily="34" charset="0"/>
                    <a:sym typeface="MyriadPro-Regular"/>
                  </a:rPr>
                  <a:t>Slovenia</a:t>
                </a:r>
              </a:p>
            </p:txBody>
          </p:sp>
          <p:sp>
            <p:nvSpPr>
              <p:cNvPr id="60" name="Freeform 59">
                <a:extLst>
                  <a:ext uri="{FF2B5EF4-FFF2-40B4-BE49-F238E27FC236}">
                    <a16:creationId xmlns:a16="http://schemas.microsoft.com/office/drawing/2014/main" id="{1A2B0DD7-849F-F110-E9C0-D03EB57F18B8}"/>
                  </a:ext>
                </a:extLst>
              </p:cNvPr>
              <p:cNvSpPr/>
              <p:nvPr/>
            </p:nvSpPr>
            <p:spPr>
              <a:xfrm>
                <a:off x="3620861" y="5653167"/>
                <a:ext cx="100502" cy="588334"/>
              </a:xfrm>
              <a:custGeom>
                <a:avLst/>
                <a:gdLst>
                  <a:gd name="connsiteX0" fmla="*/ 0 w 100502"/>
                  <a:gd name="connsiteY0" fmla="*/ 0 h 588334"/>
                  <a:gd name="connsiteX1" fmla="*/ 100503 w 100502"/>
                  <a:gd name="connsiteY1" fmla="*/ 0 h 588334"/>
                  <a:gd name="connsiteX2" fmla="*/ 100503 w 100502"/>
                  <a:gd name="connsiteY2" fmla="*/ 588335 h 588334"/>
                  <a:gd name="connsiteX3" fmla="*/ 0 w 100502"/>
                  <a:gd name="connsiteY3" fmla="*/ 588335 h 588334"/>
                </a:gdLst>
                <a:ahLst/>
                <a:cxnLst>
                  <a:cxn ang="0">
                    <a:pos x="connsiteX0" y="connsiteY0"/>
                  </a:cxn>
                  <a:cxn ang="0">
                    <a:pos x="connsiteX1" y="connsiteY1"/>
                  </a:cxn>
                  <a:cxn ang="0">
                    <a:pos x="connsiteX2" y="connsiteY2"/>
                  </a:cxn>
                  <a:cxn ang="0">
                    <a:pos x="connsiteX3" y="connsiteY3"/>
                  </a:cxn>
                </a:cxnLst>
                <a:rect l="l" t="t" r="r" b="b"/>
                <a:pathLst>
                  <a:path w="100502" h="588334">
                    <a:moveTo>
                      <a:pt x="0" y="0"/>
                    </a:moveTo>
                    <a:lnTo>
                      <a:pt x="100503" y="0"/>
                    </a:lnTo>
                    <a:lnTo>
                      <a:pt x="100503" y="588335"/>
                    </a:lnTo>
                    <a:lnTo>
                      <a:pt x="0" y="588335"/>
                    </a:lnTo>
                    <a:close/>
                  </a:path>
                </a:pathLst>
              </a:custGeom>
              <a:gradFill>
                <a:gsLst>
                  <a:gs pos="11000">
                    <a:srgbClr val="42286C"/>
                  </a:gs>
                  <a:gs pos="36000">
                    <a:srgbClr val="992584"/>
                  </a:gs>
                  <a:gs pos="52000">
                    <a:srgbClr val="C61B8A"/>
                  </a:gs>
                  <a:gs pos="75000">
                    <a:srgbClr val="E13759"/>
                  </a:gs>
                  <a:gs pos="99930">
                    <a:srgbClr val="EF4137"/>
                  </a:gs>
                </a:gsLst>
                <a:lin ang="18000000" scaled="0"/>
              </a:gradFill>
              <a:ln w="13223" cap="flat">
                <a:noFill/>
                <a:prstDash val="solid"/>
                <a:miter/>
              </a:ln>
            </p:spPr>
            <p:txBody>
              <a:bodyPr rtlCol="0" anchor="ctr"/>
              <a:lstStyle/>
              <a:p>
                <a:endParaRPr lang="en-US" sz="1200">
                  <a:solidFill>
                    <a:srgbClr val="90278E"/>
                  </a:solidFill>
                  <a:latin typeface="Calibri" panose="020F0502020204030204" pitchFamily="34" charset="0"/>
                  <a:cs typeface="Calibri" panose="020F0502020204030204" pitchFamily="34" charset="0"/>
                </a:endParaRPr>
              </a:p>
            </p:txBody>
          </p:sp>
        </p:grpSp>
        <p:grpSp>
          <p:nvGrpSpPr>
            <p:cNvPr id="61" name="Graphic 3">
              <a:extLst>
                <a:ext uri="{FF2B5EF4-FFF2-40B4-BE49-F238E27FC236}">
                  <a16:creationId xmlns:a16="http://schemas.microsoft.com/office/drawing/2014/main" id="{80F4D101-7A7A-CB88-B1D2-66A3D5EAA329}"/>
                </a:ext>
              </a:extLst>
            </p:cNvPr>
            <p:cNvGrpSpPr/>
            <p:nvPr/>
          </p:nvGrpSpPr>
          <p:grpSpPr>
            <a:xfrm>
              <a:off x="3774917" y="5757613"/>
              <a:ext cx="276999" cy="1215230"/>
              <a:chOff x="3774917" y="5757613"/>
              <a:chExt cx="276999" cy="1215230"/>
            </a:xfrm>
          </p:grpSpPr>
          <p:sp>
            <p:nvSpPr>
              <p:cNvPr id="62" name="TextBox 61">
                <a:extLst>
                  <a:ext uri="{FF2B5EF4-FFF2-40B4-BE49-F238E27FC236}">
                    <a16:creationId xmlns:a16="http://schemas.microsoft.com/office/drawing/2014/main" id="{664BA414-7CDD-4D7B-C75D-CE4823F0F4B9}"/>
                  </a:ext>
                </a:extLst>
              </p:cNvPr>
              <p:cNvSpPr txBox="1"/>
              <p:nvPr/>
            </p:nvSpPr>
            <p:spPr>
              <a:xfrm rot="16200000">
                <a:off x="3546938" y="6467864"/>
                <a:ext cx="732958" cy="276999"/>
              </a:xfrm>
              <a:prstGeom prst="rect">
                <a:avLst/>
              </a:prstGeom>
              <a:noFill/>
            </p:spPr>
            <p:txBody>
              <a:bodyPr wrap="none" rtlCol="0">
                <a:spAutoFit/>
              </a:bodyPr>
              <a:lstStyle/>
              <a:p>
                <a:pPr algn="l"/>
                <a:r>
                  <a:rPr lang="en-US" sz="1200" spc="0" baseline="0">
                    <a:ln/>
                    <a:solidFill>
                      <a:srgbClr val="90278E"/>
                    </a:solidFill>
                    <a:latin typeface="Calibri" panose="020F0502020204030204" pitchFamily="34" charset="0"/>
                    <a:cs typeface="Calibri" panose="020F0502020204030204" pitchFamily="34" charset="0"/>
                    <a:sym typeface="MyriadPro-Regular"/>
                  </a:rPr>
                  <a:t>Romania</a:t>
                </a:r>
              </a:p>
            </p:txBody>
          </p:sp>
          <p:sp>
            <p:nvSpPr>
              <p:cNvPr id="63" name="Freeform 62">
                <a:extLst>
                  <a:ext uri="{FF2B5EF4-FFF2-40B4-BE49-F238E27FC236}">
                    <a16:creationId xmlns:a16="http://schemas.microsoft.com/office/drawing/2014/main" id="{901624A2-EA7A-6D0F-9048-99B62F4F55CC}"/>
                  </a:ext>
                </a:extLst>
              </p:cNvPr>
              <p:cNvSpPr/>
              <p:nvPr/>
            </p:nvSpPr>
            <p:spPr>
              <a:xfrm>
                <a:off x="3845670" y="5757613"/>
                <a:ext cx="100502" cy="482566"/>
              </a:xfrm>
              <a:custGeom>
                <a:avLst/>
                <a:gdLst>
                  <a:gd name="connsiteX0" fmla="*/ 0 w 100502"/>
                  <a:gd name="connsiteY0" fmla="*/ 0 h 482566"/>
                  <a:gd name="connsiteX1" fmla="*/ 100503 w 100502"/>
                  <a:gd name="connsiteY1" fmla="*/ 0 h 482566"/>
                  <a:gd name="connsiteX2" fmla="*/ 100503 w 100502"/>
                  <a:gd name="connsiteY2" fmla="*/ 482567 h 482566"/>
                  <a:gd name="connsiteX3" fmla="*/ 0 w 100502"/>
                  <a:gd name="connsiteY3" fmla="*/ 482567 h 482566"/>
                </a:gdLst>
                <a:ahLst/>
                <a:cxnLst>
                  <a:cxn ang="0">
                    <a:pos x="connsiteX0" y="connsiteY0"/>
                  </a:cxn>
                  <a:cxn ang="0">
                    <a:pos x="connsiteX1" y="connsiteY1"/>
                  </a:cxn>
                  <a:cxn ang="0">
                    <a:pos x="connsiteX2" y="connsiteY2"/>
                  </a:cxn>
                  <a:cxn ang="0">
                    <a:pos x="connsiteX3" y="connsiteY3"/>
                  </a:cxn>
                </a:cxnLst>
                <a:rect l="l" t="t" r="r" b="b"/>
                <a:pathLst>
                  <a:path w="100502" h="482566">
                    <a:moveTo>
                      <a:pt x="0" y="0"/>
                    </a:moveTo>
                    <a:lnTo>
                      <a:pt x="100503" y="0"/>
                    </a:lnTo>
                    <a:lnTo>
                      <a:pt x="100503" y="482567"/>
                    </a:lnTo>
                    <a:lnTo>
                      <a:pt x="0" y="482567"/>
                    </a:lnTo>
                    <a:close/>
                  </a:path>
                </a:pathLst>
              </a:custGeom>
              <a:gradFill>
                <a:gsLst>
                  <a:gs pos="11000">
                    <a:srgbClr val="42286C"/>
                  </a:gs>
                  <a:gs pos="36000">
                    <a:srgbClr val="992584"/>
                  </a:gs>
                  <a:gs pos="52000">
                    <a:srgbClr val="C61B8A"/>
                  </a:gs>
                  <a:gs pos="75000">
                    <a:srgbClr val="E13759"/>
                  </a:gs>
                  <a:gs pos="99930">
                    <a:srgbClr val="EF4137"/>
                  </a:gs>
                </a:gsLst>
                <a:lin ang="18000000" scaled="0"/>
              </a:gradFill>
              <a:ln w="13223" cap="flat">
                <a:noFill/>
                <a:prstDash val="solid"/>
                <a:miter/>
              </a:ln>
            </p:spPr>
            <p:txBody>
              <a:bodyPr rtlCol="0" anchor="ctr"/>
              <a:lstStyle/>
              <a:p>
                <a:endParaRPr lang="en-US" sz="1200">
                  <a:solidFill>
                    <a:srgbClr val="90278E"/>
                  </a:solidFill>
                  <a:latin typeface="Calibri" panose="020F0502020204030204" pitchFamily="34" charset="0"/>
                  <a:cs typeface="Calibri" panose="020F0502020204030204" pitchFamily="34" charset="0"/>
                </a:endParaRPr>
              </a:p>
            </p:txBody>
          </p:sp>
        </p:grpSp>
        <p:grpSp>
          <p:nvGrpSpPr>
            <p:cNvPr id="64" name="Graphic 3">
              <a:extLst>
                <a:ext uri="{FF2B5EF4-FFF2-40B4-BE49-F238E27FC236}">
                  <a16:creationId xmlns:a16="http://schemas.microsoft.com/office/drawing/2014/main" id="{31260794-4508-823F-FEBB-EEB9750A1950}"/>
                </a:ext>
              </a:extLst>
            </p:cNvPr>
            <p:cNvGrpSpPr/>
            <p:nvPr/>
          </p:nvGrpSpPr>
          <p:grpSpPr>
            <a:xfrm>
              <a:off x="3999317" y="5801243"/>
              <a:ext cx="276999" cy="1196832"/>
              <a:chOff x="3999317" y="5801243"/>
              <a:chExt cx="276999" cy="1196832"/>
            </a:xfrm>
          </p:grpSpPr>
          <p:sp>
            <p:nvSpPr>
              <p:cNvPr id="65" name="TextBox 64">
                <a:extLst>
                  <a:ext uri="{FF2B5EF4-FFF2-40B4-BE49-F238E27FC236}">
                    <a16:creationId xmlns:a16="http://schemas.microsoft.com/office/drawing/2014/main" id="{A5451C77-1F81-FC76-F18A-D28531730554}"/>
                  </a:ext>
                </a:extLst>
              </p:cNvPr>
              <p:cNvSpPr txBox="1"/>
              <p:nvPr/>
            </p:nvSpPr>
            <p:spPr>
              <a:xfrm rot="16200000">
                <a:off x="3758546" y="6480305"/>
                <a:ext cx="758541" cy="276999"/>
              </a:xfrm>
              <a:prstGeom prst="rect">
                <a:avLst/>
              </a:prstGeom>
              <a:noFill/>
            </p:spPr>
            <p:txBody>
              <a:bodyPr wrap="none" rtlCol="0">
                <a:spAutoFit/>
              </a:bodyPr>
              <a:lstStyle/>
              <a:p>
                <a:pPr algn="l"/>
                <a:r>
                  <a:rPr lang="en-US" sz="1200" spc="0" baseline="0" dirty="0">
                    <a:ln/>
                    <a:solidFill>
                      <a:srgbClr val="90278E"/>
                    </a:solidFill>
                    <a:latin typeface="Calibri" panose="020F0502020204030204" pitchFamily="34" charset="0"/>
                    <a:cs typeface="Calibri" panose="020F0502020204030204" pitchFamily="34" charset="0"/>
                    <a:sym typeface="MyriadPro-Regular"/>
                  </a:rPr>
                  <a:t>Lithuania</a:t>
                </a:r>
              </a:p>
            </p:txBody>
          </p:sp>
          <p:sp>
            <p:nvSpPr>
              <p:cNvPr id="66" name="Freeform 65">
                <a:extLst>
                  <a:ext uri="{FF2B5EF4-FFF2-40B4-BE49-F238E27FC236}">
                    <a16:creationId xmlns:a16="http://schemas.microsoft.com/office/drawing/2014/main" id="{A442395F-94F5-814C-8FCC-C5BB476314E9}"/>
                  </a:ext>
                </a:extLst>
              </p:cNvPr>
              <p:cNvSpPr/>
              <p:nvPr/>
            </p:nvSpPr>
            <p:spPr>
              <a:xfrm>
                <a:off x="4070479" y="5801243"/>
                <a:ext cx="100502" cy="438937"/>
              </a:xfrm>
              <a:custGeom>
                <a:avLst/>
                <a:gdLst>
                  <a:gd name="connsiteX0" fmla="*/ 0 w 100502"/>
                  <a:gd name="connsiteY0" fmla="*/ 0 h 438937"/>
                  <a:gd name="connsiteX1" fmla="*/ 100503 w 100502"/>
                  <a:gd name="connsiteY1" fmla="*/ 0 h 438937"/>
                  <a:gd name="connsiteX2" fmla="*/ 100503 w 100502"/>
                  <a:gd name="connsiteY2" fmla="*/ 438938 h 438937"/>
                  <a:gd name="connsiteX3" fmla="*/ 0 w 100502"/>
                  <a:gd name="connsiteY3" fmla="*/ 438938 h 438937"/>
                </a:gdLst>
                <a:ahLst/>
                <a:cxnLst>
                  <a:cxn ang="0">
                    <a:pos x="connsiteX0" y="connsiteY0"/>
                  </a:cxn>
                  <a:cxn ang="0">
                    <a:pos x="connsiteX1" y="connsiteY1"/>
                  </a:cxn>
                  <a:cxn ang="0">
                    <a:pos x="connsiteX2" y="connsiteY2"/>
                  </a:cxn>
                  <a:cxn ang="0">
                    <a:pos x="connsiteX3" y="connsiteY3"/>
                  </a:cxn>
                </a:cxnLst>
                <a:rect l="l" t="t" r="r" b="b"/>
                <a:pathLst>
                  <a:path w="100502" h="438937">
                    <a:moveTo>
                      <a:pt x="0" y="0"/>
                    </a:moveTo>
                    <a:lnTo>
                      <a:pt x="100503" y="0"/>
                    </a:lnTo>
                    <a:lnTo>
                      <a:pt x="100503" y="438938"/>
                    </a:lnTo>
                    <a:lnTo>
                      <a:pt x="0" y="438938"/>
                    </a:lnTo>
                    <a:close/>
                  </a:path>
                </a:pathLst>
              </a:custGeom>
              <a:gradFill>
                <a:gsLst>
                  <a:gs pos="11000">
                    <a:srgbClr val="42286C"/>
                  </a:gs>
                  <a:gs pos="36000">
                    <a:srgbClr val="992584"/>
                  </a:gs>
                  <a:gs pos="52000">
                    <a:srgbClr val="C61B8A"/>
                  </a:gs>
                  <a:gs pos="75000">
                    <a:srgbClr val="E13759"/>
                  </a:gs>
                  <a:gs pos="99930">
                    <a:srgbClr val="EF4137"/>
                  </a:gs>
                </a:gsLst>
                <a:lin ang="18000000" scaled="0"/>
              </a:gradFill>
              <a:ln w="13223" cap="flat">
                <a:noFill/>
                <a:prstDash val="solid"/>
                <a:miter/>
              </a:ln>
            </p:spPr>
            <p:txBody>
              <a:bodyPr rtlCol="0" anchor="ctr"/>
              <a:lstStyle/>
              <a:p>
                <a:endParaRPr lang="en-US" sz="1200">
                  <a:latin typeface="Calibri" panose="020F0502020204030204" pitchFamily="34" charset="0"/>
                  <a:cs typeface="Calibri" panose="020F0502020204030204" pitchFamily="34" charset="0"/>
                </a:endParaRPr>
              </a:p>
            </p:txBody>
          </p:sp>
        </p:grpSp>
        <p:grpSp>
          <p:nvGrpSpPr>
            <p:cNvPr id="67" name="Graphic 3">
              <a:extLst>
                <a:ext uri="{FF2B5EF4-FFF2-40B4-BE49-F238E27FC236}">
                  <a16:creationId xmlns:a16="http://schemas.microsoft.com/office/drawing/2014/main" id="{E0188882-13E8-7B8F-FFD2-5767700B5A87}"/>
                </a:ext>
              </a:extLst>
            </p:cNvPr>
            <p:cNvGrpSpPr/>
            <p:nvPr/>
          </p:nvGrpSpPr>
          <p:grpSpPr>
            <a:xfrm>
              <a:off x="4223729" y="5821074"/>
              <a:ext cx="276999" cy="1081313"/>
              <a:chOff x="4223729" y="5821074"/>
              <a:chExt cx="276999" cy="1081313"/>
            </a:xfrm>
          </p:grpSpPr>
          <p:sp>
            <p:nvSpPr>
              <p:cNvPr id="68" name="TextBox 67">
                <a:extLst>
                  <a:ext uri="{FF2B5EF4-FFF2-40B4-BE49-F238E27FC236}">
                    <a16:creationId xmlns:a16="http://schemas.microsoft.com/office/drawing/2014/main" id="{C26A9C2F-6861-17B3-4F5D-9B9BC27E6009}"/>
                  </a:ext>
                </a:extLst>
              </p:cNvPr>
              <p:cNvSpPr txBox="1"/>
              <p:nvPr/>
            </p:nvSpPr>
            <p:spPr>
              <a:xfrm rot="16200000">
                <a:off x="4034383" y="6436041"/>
                <a:ext cx="655692" cy="276999"/>
              </a:xfrm>
              <a:prstGeom prst="rect">
                <a:avLst/>
              </a:prstGeom>
              <a:noFill/>
            </p:spPr>
            <p:txBody>
              <a:bodyPr wrap="none" rtlCol="0">
                <a:spAutoFit/>
              </a:bodyPr>
              <a:lstStyle/>
              <a:p>
                <a:pPr algn="l"/>
                <a:r>
                  <a:rPr lang="en-US" sz="1200" spc="0" baseline="0">
                    <a:ln/>
                    <a:solidFill>
                      <a:srgbClr val="90278E"/>
                    </a:solidFill>
                    <a:latin typeface="Calibri" panose="020F0502020204030204" pitchFamily="34" charset="0"/>
                    <a:cs typeface="Calibri" panose="020F0502020204030204" pitchFamily="34" charset="0"/>
                    <a:sym typeface="MyriadPro-Regular"/>
                  </a:rPr>
                  <a:t>Czechia</a:t>
                </a:r>
              </a:p>
            </p:txBody>
          </p:sp>
          <p:sp>
            <p:nvSpPr>
              <p:cNvPr id="69" name="Freeform 68">
                <a:extLst>
                  <a:ext uri="{FF2B5EF4-FFF2-40B4-BE49-F238E27FC236}">
                    <a16:creationId xmlns:a16="http://schemas.microsoft.com/office/drawing/2014/main" id="{16DF7B07-BDDC-F3F1-6231-D7CDF17A4688}"/>
                  </a:ext>
                </a:extLst>
              </p:cNvPr>
              <p:cNvSpPr/>
              <p:nvPr/>
            </p:nvSpPr>
            <p:spPr>
              <a:xfrm>
                <a:off x="4293966" y="5821074"/>
                <a:ext cx="100502" cy="420428"/>
              </a:xfrm>
              <a:custGeom>
                <a:avLst/>
                <a:gdLst>
                  <a:gd name="connsiteX0" fmla="*/ 0 w 100502"/>
                  <a:gd name="connsiteY0" fmla="*/ 0 h 420428"/>
                  <a:gd name="connsiteX1" fmla="*/ 100503 w 100502"/>
                  <a:gd name="connsiteY1" fmla="*/ 0 h 420428"/>
                  <a:gd name="connsiteX2" fmla="*/ 100503 w 100502"/>
                  <a:gd name="connsiteY2" fmla="*/ 420428 h 420428"/>
                  <a:gd name="connsiteX3" fmla="*/ 0 w 100502"/>
                  <a:gd name="connsiteY3" fmla="*/ 420428 h 420428"/>
                </a:gdLst>
                <a:ahLst/>
                <a:cxnLst>
                  <a:cxn ang="0">
                    <a:pos x="connsiteX0" y="connsiteY0"/>
                  </a:cxn>
                  <a:cxn ang="0">
                    <a:pos x="connsiteX1" y="connsiteY1"/>
                  </a:cxn>
                  <a:cxn ang="0">
                    <a:pos x="connsiteX2" y="connsiteY2"/>
                  </a:cxn>
                  <a:cxn ang="0">
                    <a:pos x="connsiteX3" y="connsiteY3"/>
                  </a:cxn>
                </a:cxnLst>
                <a:rect l="l" t="t" r="r" b="b"/>
                <a:pathLst>
                  <a:path w="100502" h="420428">
                    <a:moveTo>
                      <a:pt x="0" y="0"/>
                    </a:moveTo>
                    <a:lnTo>
                      <a:pt x="100503" y="0"/>
                    </a:lnTo>
                    <a:lnTo>
                      <a:pt x="100503" y="420428"/>
                    </a:lnTo>
                    <a:lnTo>
                      <a:pt x="0" y="420428"/>
                    </a:lnTo>
                    <a:close/>
                  </a:path>
                </a:pathLst>
              </a:custGeom>
              <a:gradFill>
                <a:gsLst>
                  <a:gs pos="11000">
                    <a:srgbClr val="42286C"/>
                  </a:gs>
                  <a:gs pos="36000">
                    <a:srgbClr val="992584"/>
                  </a:gs>
                  <a:gs pos="52000">
                    <a:srgbClr val="C61B8A"/>
                  </a:gs>
                  <a:gs pos="75000">
                    <a:srgbClr val="E13759"/>
                  </a:gs>
                  <a:gs pos="99930">
                    <a:srgbClr val="EF4137"/>
                  </a:gs>
                </a:gsLst>
                <a:lin ang="18000000" scaled="0"/>
              </a:gradFill>
              <a:ln w="13223" cap="flat">
                <a:noFill/>
                <a:prstDash val="solid"/>
                <a:miter/>
              </a:ln>
            </p:spPr>
            <p:txBody>
              <a:bodyPr rtlCol="0" anchor="ctr"/>
              <a:lstStyle/>
              <a:p>
                <a:endParaRPr lang="en-US" sz="1200">
                  <a:solidFill>
                    <a:srgbClr val="90278E"/>
                  </a:solidFill>
                  <a:latin typeface="Calibri" panose="020F0502020204030204" pitchFamily="34" charset="0"/>
                  <a:cs typeface="Calibri" panose="020F0502020204030204" pitchFamily="34" charset="0"/>
                </a:endParaRPr>
              </a:p>
            </p:txBody>
          </p:sp>
        </p:grpSp>
        <p:grpSp>
          <p:nvGrpSpPr>
            <p:cNvPr id="70" name="Graphic 3">
              <a:extLst>
                <a:ext uri="{FF2B5EF4-FFF2-40B4-BE49-F238E27FC236}">
                  <a16:creationId xmlns:a16="http://schemas.microsoft.com/office/drawing/2014/main" id="{980B0D7B-E670-2C88-639E-8289E9BE8DC3}"/>
                </a:ext>
              </a:extLst>
            </p:cNvPr>
            <p:cNvGrpSpPr/>
            <p:nvPr/>
          </p:nvGrpSpPr>
          <p:grpSpPr>
            <a:xfrm>
              <a:off x="4448128" y="5839584"/>
              <a:ext cx="276999" cy="1044815"/>
              <a:chOff x="4448128" y="5839584"/>
              <a:chExt cx="276999" cy="1044815"/>
            </a:xfrm>
          </p:grpSpPr>
          <p:sp>
            <p:nvSpPr>
              <p:cNvPr id="71" name="TextBox 70">
                <a:extLst>
                  <a:ext uri="{FF2B5EF4-FFF2-40B4-BE49-F238E27FC236}">
                    <a16:creationId xmlns:a16="http://schemas.microsoft.com/office/drawing/2014/main" id="{C9A72FD2-563F-1883-58E7-9A17AE81515E}"/>
                  </a:ext>
                </a:extLst>
              </p:cNvPr>
              <p:cNvSpPr txBox="1"/>
              <p:nvPr/>
            </p:nvSpPr>
            <p:spPr>
              <a:xfrm rot="16200000">
                <a:off x="4266668" y="6425940"/>
                <a:ext cx="639919" cy="276999"/>
              </a:xfrm>
              <a:prstGeom prst="rect">
                <a:avLst/>
              </a:prstGeom>
              <a:noFill/>
            </p:spPr>
            <p:txBody>
              <a:bodyPr wrap="none" rtlCol="0">
                <a:spAutoFit/>
              </a:bodyPr>
              <a:lstStyle/>
              <a:p>
                <a:pPr algn="l"/>
                <a:r>
                  <a:rPr lang="en-US" sz="1200" spc="0" baseline="0">
                    <a:ln/>
                    <a:solidFill>
                      <a:srgbClr val="90278E"/>
                    </a:solidFill>
                    <a:latin typeface="Calibri" panose="020F0502020204030204" pitchFamily="34" charset="0"/>
                    <a:cs typeface="Calibri" panose="020F0502020204030204" pitchFamily="34" charset="0"/>
                    <a:sym typeface="MyriadPro-Regular"/>
                  </a:rPr>
                  <a:t>Finland</a:t>
                </a:r>
              </a:p>
            </p:txBody>
          </p:sp>
          <p:sp>
            <p:nvSpPr>
              <p:cNvPr id="72" name="Freeform 71">
                <a:extLst>
                  <a:ext uri="{FF2B5EF4-FFF2-40B4-BE49-F238E27FC236}">
                    <a16:creationId xmlns:a16="http://schemas.microsoft.com/office/drawing/2014/main" id="{10B27BF5-390A-229F-553B-6AF20AD101C8}"/>
                  </a:ext>
                </a:extLst>
              </p:cNvPr>
              <p:cNvSpPr/>
              <p:nvPr/>
            </p:nvSpPr>
            <p:spPr>
              <a:xfrm>
                <a:off x="4518775" y="5839584"/>
                <a:ext cx="100502" cy="401918"/>
              </a:xfrm>
              <a:custGeom>
                <a:avLst/>
                <a:gdLst>
                  <a:gd name="connsiteX0" fmla="*/ 0 w 100502"/>
                  <a:gd name="connsiteY0" fmla="*/ 0 h 401918"/>
                  <a:gd name="connsiteX1" fmla="*/ 100503 w 100502"/>
                  <a:gd name="connsiteY1" fmla="*/ 0 h 401918"/>
                  <a:gd name="connsiteX2" fmla="*/ 100503 w 100502"/>
                  <a:gd name="connsiteY2" fmla="*/ 401919 h 401918"/>
                  <a:gd name="connsiteX3" fmla="*/ 0 w 100502"/>
                  <a:gd name="connsiteY3" fmla="*/ 401919 h 401918"/>
                </a:gdLst>
                <a:ahLst/>
                <a:cxnLst>
                  <a:cxn ang="0">
                    <a:pos x="connsiteX0" y="connsiteY0"/>
                  </a:cxn>
                  <a:cxn ang="0">
                    <a:pos x="connsiteX1" y="connsiteY1"/>
                  </a:cxn>
                  <a:cxn ang="0">
                    <a:pos x="connsiteX2" y="connsiteY2"/>
                  </a:cxn>
                  <a:cxn ang="0">
                    <a:pos x="connsiteX3" y="connsiteY3"/>
                  </a:cxn>
                </a:cxnLst>
                <a:rect l="l" t="t" r="r" b="b"/>
                <a:pathLst>
                  <a:path w="100502" h="401918">
                    <a:moveTo>
                      <a:pt x="0" y="0"/>
                    </a:moveTo>
                    <a:lnTo>
                      <a:pt x="100503" y="0"/>
                    </a:lnTo>
                    <a:lnTo>
                      <a:pt x="100503" y="401919"/>
                    </a:lnTo>
                    <a:lnTo>
                      <a:pt x="0" y="401919"/>
                    </a:lnTo>
                    <a:close/>
                  </a:path>
                </a:pathLst>
              </a:custGeom>
              <a:gradFill>
                <a:gsLst>
                  <a:gs pos="11000">
                    <a:srgbClr val="42286C"/>
                  </a:gs>
                  <a:gs pos="36000">
                    <a:srgbClr val="992584"/>
                  </a:gs>
                  <a:gs pos="52000">
                    <a:srgbClr val="C61B8A"/>
                  </a:gs>
                  <a:gs pos="75000">
                    <a:srgbClr val="E13759"/>
                  </a:gs>
                  <a:gs pos="99930">
                    <a:srgbClr val="EF4137"/>
                  </a:gs>
                </a:gsLst>
                <a:lin ang="18000000" scaled="0"/>
              </a:gradFill>
              <a:ln w="13223" cap="flat">
                <a:noFill/>
                <a:prstDash val="solid"/>
                <a:miter/>
              </a:ln>
            </p:spPr>
            <p:txBody>
              <a:bodyPr rtlCol="0" anchor="ctr"/>
              <a:lstStyle/>
              <a:p>
                <a:endParaRPr lang="en-US" sz="1200">
                  <a:solidFill>
                    <a:srgbClr val="90278E"/>
                  </a:solidFill>
                  <a:latin typeface="Calibri" panose="020F0502020204030204" pitchFamily="34" charset="0"/>
                  <a:cs typeface="Calibri" panose="020F0502020204030204" pitchFamily="34" charset="0"/>
                </a:endParaRPr>
              </a:p>
            </p:txBody>
          </p:sp>
        </p:grpSp>
        <p:grpSp>
          <p:nvGrpSpPr>
            <p:cNvPr id="73" name="Graphic 3">
              <a:extLst>
                <a:ext uri="{FF2B5EF4-FFF2-40B4-BE49-F238E27FC236}">
                  <a16:creationId xmlns:a16="http://schemas.microsoft.com/office/drawing/2014/main" id="{2F67AE6B-8415-C5E7-5802-5D957D896886}"/>
                </a:ext>
              </a:extLst>
            </p:cNvPr>
            <p:cNvGrpSpPr/>
            <p:nvPr/>
          </p:nvGrpSpPr>
          <p:grpSpPr>
            <a:xfrm>
              <a:off x="4672527" y="5851482"/>
              <a:ext cx="276999" cy="1084368"/>
              <a:chOff x="4672527" y="5851482"/>
              <a:chExt cx="276999" cy="1084368"/>
            </a:xfrm>
          </p:grpSpPr>
          <p:sp>
            <p:nvSpPr>
              <p:cNvPr id="74" name="TextBox 73">
                <a:extLst>
                  <a:ext uri="{FF2B5EF4-FFF2-40B4-BE49-F238E27FC236}">
                    <a16:creationId xmlns:a16="http://schemas.microsoft.com/office/drawing/2014/main" id="{0AA32563-3EF2-F578-74ED-B4F1A33DB944}"/>
                  </a:ext>
                </a:extLst>
              </p:cNvPr>
              <p:cNvSpPr txBox="1"/>
              <p:nvPr/>
            </p:nvSpPr>
            <p:spPr>
              <a:xfrm rot="16200000">
                <a:off x="4465291" y="6451615"/>
                <a:ext cx="691471" cy="276999"/>
              </a:xfrm>
              <a:prstGeom prst="rect">
                <a:avLst/>
              </a:prstGeom>
              <a:noFill/>
            </p:spPr>
            <p:txBody>
              <a:bodyPr wrap="none" rtlCol="0">
                <a:spAutoFit/>
              </a:bodyPr>
              <a:lstStyle/>
              <a:p>
                <a:pPr algn="l"/>
                <a:r>
                  <a:rPr lang="en-US" sz="1200" spc="0" baseline="0">
                    <a:ln/>
                    <a:solidFill>
                      <a:srgbClr val="90278E"/>
                    </a:solidFill>
                    <a:latin typeface="Calibri" panose="020F0502020204030204" pitchFamily="34" charset="0"/>
                    <a:cs typeface="Calibri" panose="020F0502020204030204" pitchFamily="34" charset="0"/>
                    <a:sym typeface="MyriadPro-Regular"/>
                  </a:rPr>
                  <a:t>Slovakia</a:t>
                </a:r>
              </a:p>
            </p:txBody>
          </p:sp>
          <p:sp>
            <p:nvSpPr>
              <p:cNvPr id="75" name="Freeform 74">
                <a:extLst>
                  <a:ext uri="{FF2B5EF4-FFF2-40B4-BE49-F238E27FC236}">
                    <a16:creationId xmlns:a16="http://schemas.microsoft.com/office/drawing/2014/main" id="{C33DAE6D-3A80-8345-9C25-09D22094DEC7}"/>
                  </a:ext>
                </a:extLst>
              </p:cNvPr>
              <p:cNvSpPr/>
              <p:nvPr/>
            </p:nvSpPr>
            <p:spPr>
              <a:xfrm>
                <a:off x="4743585" y="5851482"/>
                <a:ext cx="100502" cy="388697"/>
              </a:xfrm>
              <a:custGeom>
                <a:avLst/>
                <a:gdLst>
                  <a:gd name="connsiteX0" fmla="*/ 0 w 100502"/>
                  <a:gd name="connsiteY0" fmla="*/ 0 h 388697"/>
                  <a:gd name="connsiteX1" fmla="*/ 100503 w 100502"/>
                  <a:gd name="connsiteY1" fmla="*/ 0 h 388697"/>
                  <a:gd name="connsiteX2" fmla="*/ 100503 w 100502"/>
                  <a:gd name="connsiteY2" fmla="*/ 388697 h 388697"/>
                  <a:gd name="connsiteX3" fmla="*/ 0 w 100502"/>
                  <a:gd name="connsiteY3" fmla="*/ 388697 h 388697"/>
                </a:gdLst>
                <a:ahLst/>
                <a:cxnLst>
                  <a:cxn ang="0">
                    <a:pos x="connsiteX0" y="connsiteY0"/>
                  </a:cxn>
                  <a:cxn ang="0">
                    <a:pos x="connsiteX1" y="connsiteY1"/>
                  </a:cxn>
                  <a:cxn ang="0">
                    <a:pos x="connsiteX2" y="connsiteY2"/>
                  </a:cxn>
                  <a:cxn ang="0">
                    <a:pos x="connsiteX3" y="connsiteY3"/>
                  </a:cxn>
                </a:cxnLst>
                <a:rect l="l" t="t" r="r" b="b"/>
                <a:pathLst>
                  <a:path w="100502" h="388697">
                    <a:moveTo>
                      <a:pt x="0" y="0"/>
                    </a:moveTo>
                    <a:lnTo>
                      <a:pt x="100503" y="0"/>
                    </a:lnTo>
                    <a:lnTo>
                      <a:pt x="100503" y="388697"/>
                    </a:lnTo>
                    <a:lnTo>
                      <a:pt x="0" y="388697"/>
                    </a:lnTo>
                    <a:close/>
                  </a:path>
                </a:pathLst>
              </a:custGeom>
              <a:gradFill>
                <a:gsLst>
                  <a:gs pos="11000">
                    <a:srgbClr val="42286C"/>
                  </a:gs>
                  <a:gs pos="36000">
                    <a:srgbClr val="992584"/>
                  </a:gs>
                  <a:gs pos="52000">
                    <a:srgbClr val="C61B8A"/>
                  </a:gs>
                  <a:gs pos="75000">
                    <a:srgbClr val="E13759"/>
                  </a:gs>
                  <a:gs pos="99930">
                    <a:srgbClr val="EF4137"/>
                  </a:gs>
                </a:gsLst>
                <a:lin ang="18000000" scaled="0"/>
              </a:gradFill>
              <a:ln w="13223" cap="flat">
                <a:noFill/>
                <a:prstDash val="solid"/>
                <a:miter/>
              </a:ln>
            </p:spPr>
            <p:txBody>
              <a:bodyPr rtlCol="0" anchor="ctr"/>
              <a:lstStyle/>
              <a:p>
                <a:endParaRPr lang="en-US" sz="1200">
                  <a:solidFill>
                    <a:srgbClr val="90278E"/>
                  </a:solidFill>
                  <a:latin typeface="Calibri" panose="020F0502020204030204" pitchFamily="34" charset="0"/>
                  <a:cs typeface="Calibri" panose="020F0502020204030204" pitchFamily="34" charset="0"/>
                </a:endParaRPr>
              </a:p>
            </p:txBody>
          </p:sp>
        </p:grpSp>
        <p:grpSp>
          <p:nvGrpSpPr>
            <p:cNvPr id="76" name="Graphic 3">
              <a:extLst>
                <a:ext uri="{FF2B5EF4-FFF2-40B4-BE49-F238E27FC236}">
                  <a16:creationId xmlns:a16="http://schemas.microsoft.com/office/drawing/2014/main" id="{E064912A-985E-B47A-26BF-5FC0DAC62718}"/>
                </a:ext>
              </a:extLst>
            </p:cNvPr>
            <p:cNvGrpSpPr/>
            <p:nvPr/>
          </p:nvGrpSpPr>
          <p:grpSpPr>
            <a:xfrm>
              <a:off x="4896926" y="5877925"/>
              <a:ext cx="276999" cy="1116943"/>
              <a:chOff x="4896926" y="5877925"/>
              <a:chExt cx="276999" cy="1116943"/>
            </a:xfrm>
          </p:grpSpPr>
          <p:sp>
            <p:nvSpPr>
              <p:cNvPr id="77" name="TextBox 76">
                <a:extLst>
                  <a:ext uri="{FF2B5EF4-FFF2-40B4-BE49-F238E27FC236}">
                    <a16:creationId xmlns:a16="http://schemas.microsoft.com/office/drawing/2014/main" id="{6F1668C1-D456-276F-0EE6-677055F7F64D}"/>
                  </a:ext>
                </a:extLst>
              </p:cNvPr>
              <p:cNvSpPr txBox="1"/>
              <p:nvPr/>
            </p:nvSpPr>
            <p:spPr>
              <a:xfrm rot="16200000">
                <a:off x="4656957" y="6477899"/>
                <a:ext cx="756938" cy="276999"/>
              </a:xfrm>
              <a:prstGeom prst="rect">
                <a:avLst/>
              </a:prstGeom>
              <a:noFill/>
            </p:spPr>
            <p:txBody>
              <a:bodyPr wrap="none" rtlCol="0">
                <a:spAutoFit/>
              </a:bodyPr>
              <a:lstStyle/>
              <a:p>
                <a:pPr algn="l"/>
                <a:r>
                  <a:rPr lang="en-US" sz="1200" spc="0" baseline="0">
                    <a:ln/>
                    <a:solidFill>
                      <a:srgbClr val="90278E"/>
                    </a:solidFill>
                    <a:latin typeface="Calibri" panose="020F0502020204030204" pitchFamily="34" charset="0"/>
                    <a:cs typeface="Calibri" panose="020F0502020204030204" pitchFamily="34" charset="0"/>
                    <a:sym typeface="MyriadPro-Regular"/>
                  </a:rPr>
                  <a:t>Denmark</a:t>
                </a:r>
              </a:p>
            </p:txBody>
          </p:sp>
          <p:sp>
            <p:nvSpPr>
              <p:cNvPr id="78" name="Freeform 77">
                <a:extLst>
                  <a:ext uri="{FF2B5EF4-FFF2-40B4-BE49-F238E27FC236}">
                    <a16:creationId xmlns:a16="http://schemas.microsoft.com/office/drawing/2014/main" id="{1F130C2A-512B-0CB5-58AB-08550F388C1B}"/>
                  </a:ext>
                </a:extLst>
              </p:cNvPr>
              <p:cNvSpPr/>
              <p:nvPr/>
            </p:nvSpPr>
            <p:spPr>
              <a:xfrm>
                <a:off x="4968394" y="5877925"/>
                <a:ext cx="100502" cy="362255"/>
              </a:xfrm>
              <a:custGeom>
                <a:avLst/>
                <a:gdLst>
                  <a:gd name="connsiteX0" fmla="*/ 0 w 100502"/>
                  <a:gd name="connsiteY0" fmla="*/ 0 h 362255"/>
                  <a:gd name="connsiteX1" fmla="*/ 100503 w 100502"/>
                  <a:gd name="connsiteY1" fmla="*/ 0 h 362255"/>
                  <a:gd name="connsiteX2" fmla="*/ 100503 w 100502"/>
                  <a:gd name="connsiteY2" fmla="*/ 362255 h 362255"/>
                  <a:gd name="connsiteX3" fmla="*/ 0 w 100502"/>
                  <a:gd name="connsiteY3" fmla="*/ 362255 h 362255"/>
                </a:gdLst>
                <a:ahLst/>
                <a:cxnLst>
                  <a:cxn ang="0">
                    <a:pos x="connsiteX0" y="connsiteY0"/>
                  </a:cxn>
                  <a:cxn ang="0">
                    <a:pos x="connsiteX1" y="connsiteY1"/>
                  </a:cxn>
                  <a:cxn ang="0">
                    <a:pos x="connsiteX2" y="connsiteY2"/>
                  </a:cxn>
                  <a:cxn ang="0">
                    <a:pos x="connsiteX3" y="connsiteY3"/>
                  </a:cxn>
                </a:cxnLst>
                <a:rect l="l" t="t" r="r" b="b"/>
                <a:pathLst>
                  <a:path w="100502" h="362255">
                    <a:moveTo>
                      <a:pt x="0" y="0"/>
                    </a:moveTo>
                    <a:lnTo>
                      <a:pt x="100503" y="0"/>
                    </a:lnTo>
                    <a:lnTo>
                      <a:pt x="100503" y="362255"/>
                    </a:lnTo>
                    <a:lnTo>
                      <a:pt x="0" y="362255"/>
                    </a:lnTo>
                    <a:close/>
                  </a:path>
                </a:pathLst>
              </a:custGeom>
              <a:gradFill>
                <a:gsLst>
                  <a:gs pos="11000">
                    <a:srgbClr val="42286C"/>
                  </a:gs>
                  <a:gs pos="36000">
                    <a:srgbClr val="992584"/>
                  </a:gs>
                  <a:gs pos="52000">
                    <a:srgbClr val="C61B8A"/>
                  </a:gs>
                  <a:gs pos="75000">
                    <a:srgbClr val="E13759"/>
                  </a:gs>
                  <a:gs pos="99930">
                    <a:srgbClr val="EF4137"/>
                  </a:gs>
                </a:gsLst>
                <a:lin ang="18000000" scaled="0"/>
              </a:gradFill>
              <a:ln w="13223" cap="flat">
                <a:noFill/>
                <a:prstDash val="solid"/>
                <a:miter/>
              </a:ln>
            </p:spPr>
            <p:txBody>
              <a:bodyPr rtlCol="0" anchor="ctr"/>
              <a:lstStyle/>
              <a:p>
                <a:endParaRPr lang="en-US" sz="1200">
                  <a:solidFill>
                    <a:srgbClr val="90278E"/>
                  </a:solidFill>
                  <a:latin typeface="Calibri" panose="020F0502020204030204" pitchFamily="34" charset="0"/>
                  <a:cs typeface="Calibri" panose="020F0502020204030204" pitchFamily="34" charset="0"/>
                </a:endParaRPr>
              </a:p>
            </p:txBody>
          </p:sp>
        </p:grpSp>
        <p:grpSp>
          <p:nvGrpSpPr>
            <p:cNvPr id="79" name="Graphic 3">
              <a:extLst>
                <a:ext uri="{FF2B5EF4-FFF2-40B4-BE49-F238E27FC236}">
                  <a16:creationId xmlns:a16="http://schemas.microsoft.com/office/drawing/2014/main" id="{13B0DC05-680E-E2EC-CDFF-554844091AAE}"/>
                </a:ext>
              </a:extLst>
            </p:cNvPr>
            <p:cNvGrpSpPr/>
            <p:nvPr/>
          </p:nvGrpSpPr>
          <p:grpSpPr>
            <a:xfrm>
              <a:off x="5121327" y="5969149"/>
              <a:ext cx="276999" cy="948595"/>
              <a:chOff x="5121327" y="5969149"/>
              <a:chExt cx="276999" cy="948595"/>
            </a:xfrm>
          </p:grpSpPr>
          <p:sp>
            <p:nvSpPr>
              <p:cNvPr id="80" name="TextBox 79">
                <a:extLst>
                  <a:ext uri="{FF2B5EF4-FFF2-40B4-BE49-F238E27FC236}">
                    <a16:creationId xmlns:a16="http://schemas.microsoft.com/office/drawing/2014/main" id="{1D2E7DB0-12AC-4296-DC05-41CDAAC1E925}"/>
                  </a:ext>
                </a:extLst>
              </p:cNvPr>
              <p:cNvSpPr txBox="1"/>
              <p:nvPr/>
            </p:nvSpPr>
            <p:spPr>
              <a:xfrm rot="16200000">
                <a:off x="4921144" y="6440562"/>
                <a:ext cx="677365" cy="276999"/>
              </a:xfrm>
              <a:prstGeom prst="rect">
                <a:avLst/>
              </a:prstGeom>
              <a:noFill/>
            </p:spPr>
            <p:txBody>
              <a:bodyPr wrap="none" rtlCol="0">
                <a:spAutoFit/>
              </a:bodyPr>
              <a:lstStyle/>
              <a:p>
                <a:pPr algn="l"/>
                <a:r>
                  <a:rPr lang="en-US" sz="1200" spc="0" baseline="0">
                    <a:ln/>
                    <a:solidFill>
                      <a:srgbClr val="90278E"/>
                    </a:solidFill>
                    <a:latin typeface="Calibri" panose="020F0502020204030204" pitchFamily="34" charset="0"/>
                    <a:cs typeface="Calibri" panose="020F0502020204030204" pitchFamily="34" charset="0"/>
                    <a:sym typeface="MyriadPro-Regular"/>
                  </a:rPr>
                  <a:t>Sweden</a:t>
                </a:r>
              </a:p>
            </p:txBody>
          </p:sp>
          <p:sp>
            <p:nvSpPr>
              <p:cNvPr id="81" name="Freeform 80">
                <a:extLst>
                  <a:ext uri="{FF2B5EF4-FFF2-40B4-BE49-F238E27FC236}">
                    <a16:creationId xmlns:a16="http://schemas.microsoft.com/office/drawing/2014/main" id="{EB5CA091-C4EA-C1EE-54F1-473CAFE06D3B}"/>
                  </a:ext>
                </a:extLst>
              </p:cNvPr>
              <p:cNvSpPr/>
              <p:nvPr/>
            </p:nvSpPr>
            <p:spPr>
              <a:xfrm>
                <a:off x="5191881" y="5969149"/>
                <a:ext cx="100502" cy="271030"/>
              </a:xfrm>
              <a:custGeom>
                <a:avLst/>
                <a:gdLst>
                  <a:gd name="connsiteX0" fmla="*/ 0 w 100502"/>
                  <a:gd name="connsiteY0" fmla="*/ 0 h 271030"/>
                  <a:gd name="connsiteX1" fmla="*/ 100503 w 100502"/>
                  <a:gd name="connsiteY1" fmla="*/ 0 h 271030"/>
                  <a:gd name="connsiteX2" fmla="*/ 100503 w 100502"/>
                  <a:gd name="connsiteY2" fmla="*/ 271031 h 271030"/>
                  <a:gd name="connsiteX3" fmla="*/ 0 w 100502"/>
                  <a:gd name="connsiteY3" fmla="*/ 271031 h 271030"/>
                </a:gdLst>
                <a:ahLst/>
                <a:cxnLst>
                  <a:cxn ang="0">
                    <a:pos x="connsiteX0" y="connsiteY0"/>
                  </a:cxn>
                  <a:cxn ang="0">
                    <a:pos x="connsiteX1" y="connsiteY1"/>
                  </a:cxn>
                  <a:cxn ang="0">
                    <a:pos x="connsiteX2" y="connsiteY2"/>
                  </a:cxn>
                  <a:cxn ang="0">
                    <a:pos x="connsiteX3" y="connsiteY3"/>
                  </a:cxn>
                </a:cxnLst>
                <a:rect l="l" t="t" r="r" b="b"/>
                <a:pathLst>
                  <a:path w="100502" h="271030">
                    <a:moveTo>
                      <a:pt x="0" y="0"/>
                    </a:moveTo>
                    <a:lnTo>
                      <a:pt x="100503" y="0"/>
                    </a:lnTo>
                    <a:lnTo>
                      <a:pt x="100503" y="271031"/>
                    </a:lnTo>
                    <a:lnTo>
                      <a:pt x="0" y="271031"/>
                    </a:lnTo>
                    <a:close/>
                  </a:path>
                </a:pathLst>
              </a:custGeom>
              <a:gradFill>
                <a:gsLst>
                  <a:gs pos="11000">
                    <a:srgbClr val="42286C"/>
                  </a:gs>
                  <a:gs pos="36000">
                    <a:srgbClr val="992584"/>
                  </a:gs>
                  <a:gs pos="52000">
                    <a:srgbClr val="C61B8A"/>
                  </a:gs>
                  <a:gs pos="75000">
                    <a:srgbClr val="E13759"/>
                  </a:gs>
                  <a:gs pos="99930">
                    <a:srgbClr val="EF4137"/>
                  </a:gs>
                </a:gsLst>
                <a:lin ang="18000000" scaled="0"/>
              </a:gradFill>
              <a:ln w="13223" cap="flat">
                <a:noFill/>
                <a:prstDash val="solid"/>
                <a:miter/>
              </a:ln>
            </p:spPr>
            <p:txBody>
              <a:bodyPr rtlCol="0" anchor="ctr"/>
              <a:lstStyle/>
              <a:p>
                <a:endParaRPr lang="en-US" sz="1200">
                  <a:solidFill>
                    <a:srgbClr val="90278E"/>
                  </a:solidFill>
                  <a:latin typeface="Calibri" panose="020F0502020204030204" pitchFamily="34" charset="0"/>
                  <a:cs typeface="Calibri" panose="020F0502020204030204" pitchFamily="34" charset="0"/>
                </a:endParaRPr>
              </a:p>
            </p:txBody>
          </p:sp>
        </p:grpSp>
        <p:grpSp>
          <p:nvGrpSpPr>
            <p:cNvPr id="82" name="Graphic 3">
              <a:extLst>
                <a:ext uri="{FF2B5EF4-FFF2-40B4-BE49-F238E27FC236}">
                  <a16:creationId xmlns:a16="http://schemas.microsoft.com/office/drawing/2014/main" id="{552197B3-A9B7-7C65-A7A3-4C7791472409}"/>
                </a:ext>
              </a:extLst>
            </p:cNvPr>
            <p:cNvGrpSpPr/>
            <p:nvPr/>
          </p:nvGrpSpPr>
          <p:grpSpPr>
            <a:xfrm>
              <a:off x="5345738" y="5990303"/>
              <a:ext cx="276999" cy="943317"/>
              <a:chOff x="5345738" y="5990303"/>
              <a:chExt cx="276999" cy="943317"/>
            </a:xfrm>
          </p:grpSpPr>
          <p:sp>
            <p:nvSpPr>
              <p:cNvPr id="83" name="TextBox 82">
                <a:extLst>
                  <a:ext uri="{FF2B5EF4-FFF2-40B4-BE49-F238E27FC236}">
                    <a16:creationId xmlns:a16="http://schemas.microsoft.com/office/drawing/2014/main" id="{65AA5C5C-503E-1489-14F8-F28B0B1A5150}"/>
                  </a:ext>
                </a:extLst>
              </p:cNvPr>
              <p:cNvSpPr txBox="1"/>
              <p:nvPr/>
            </p:nvSpPr>
            <p:spPr>
              <a:xfrm rot="16200000">
                <a:off x="5138630" y="6449513"/>
                <a:ext cx="691215" cy="276999"/>
              </a:xfrm>
              <a:prstGeom prst="rect">
                <a:avLst/>
              </a:prstGeom>
              <a:noFill/>
            </p:spPr>
            <p:txBody>
              <a:bodyPr wrap="none" rtlCol="0">
                <a:spAutoFit/>
              </a:bodyPr>
              <a:lstStyle/>
              <a:p>
                <a:pPr algn="l"/>
                <a:r>
                  <a:rPr lang="en-US" sz="1200" spc="0" baseline="0">
                    <a:ln/>
                    <a:solidFill>
                      <a:srgbClr val="90278E"/>
                    </a:solidFill>
                    <a:latin typeface="Calibri" panose="020F0502020204030204" pitchFamily="34" charset="0"/>
                    <a:cs typeface="Calibri" panose="020F0502020204030204" pitchFamily="34" charset="0"/>
                    <a:sym typeface="MyriadPro-Regular"/>
                  </a:rPr>
                  <a:t>Belgium</a:t>
                </a:r>
              </a:p>
            </p:txBody>
          </p:sp>
          <p:sp>
            <p:nvSpPr>
              <p:cNvPr id="84" name="Freeform 83">
                <a:extLst>
                  <a:ext uri="{FF2B5EF4-FFF2-40B4-BE49-F238E27FC236}">
                    <a16:creationId xmlns:a16="http://schemas.microsoft.com/office/drawing/2014/main" id="{C70C48A7-6D88-CABA-FED6-9CC462E63950}"/>
                  </a:ext>
                </a:extLst>
              </p:cNvPr>
              <p:cNvSpPr/>
              <p:nvPr/>
            </p:nvSpPr>
            <p:spPr>
              <a:xfrm>
                <a:off x="5416690" y="5990303"/>
                <a:ext cx="100502" cy="249877"/>
              </a:xfrm>
              <a:custGeom>
                <a:avLst/>
                <a:gdLst>
                  <a:gd name="connsiteX0" fmla="*/ 0 w 100502"/>
                  <a:gd name="connsiteY0" fmla="*/ 0 h 249877"/>
                  <a:gd name="connsiteX1" fmla="*/ 100503 w 100502"/>
                  <a:gd name="connsiteY1" fmla="*/ 0 h 249877"/>
                  <a:gd name="connsiteX2" fmla="*/ 100503 w 100502"/>
                  <a:gd name="connsiteY2" fmla="*/ 249877 h 249877"/>
                  <a:gd name="connsiteX3" fmla="*/ 0 w 100502"/>
                  <a:gd name="connsiteY3" fmla="*/ 249877 h 249877"/>
                </a:gdLst>
                <a:ahLst/>
                <a:cxnLst>
                  <a:cxn ang="0">
                    <a:pos x="connsiteX0" y="connsiteY0"/>
                  </a:cxn>
                  <a:cxn ang="0">
                    <a:pos x="connsiteX1" y="connsiteY1"/>
                  </a:cxn>
                  <a:cxn ang="0">
                    <a:pos x="connsiteX2" y="connsiteY2"/>
                  </a:cxn>
                  <a:cxn ang="0">
                    <a:pos x="connsiteX3" y="connsiteY3"/>
                  </a:cxn>
                </a:cxnLst>
                <a:rect l="l" t="t" r="r" b="b"/>
                <a:pathLst>
                  <a:path w="100502" h="249877">
                    <a:moveTo>
                      <a:pt x="0" y="0"/>
                    </a:moveTo>
                    <a:lnTo>
                      <a:pt x="100503" y="0"/>
                    </a:lnTo>
                    <a:lnTo>
                      <a:pt x="100503" y="249877"/>
                    </a:lnTo>
                    <a:lnTo>
                      <a:pt x="0" y="249877"/>
                    </a:lnTo>
                    <a:close/>
                  </a:path>
                </a:pathLst>
              </a:custGeom>
              <a:gradFill>
                <a:gsLst>
                  <a:gs pos="11000">
                    <a:srgbClr val="42286C"/>
                  </a:gs>
                  <a:gs pos="36000">
                    <a:srgbClr val="992584"/>
                  </a:gs>
                  <a:gs pos="52000">
                    <a:srgbClr val="C61B8A"/>
                  </a:gs>
                  <a:gs pos="75000">
                    <a:srgbClr val="E13759"/>
                  </a:gs>
                  <a:gs pos="99930">
                    <a:srgbClr val="EF4137"/>
                  </a:gs>
                </a:gsLst>
                <a:lin ang="18000000" scaled="0"/>
              </a:gradFill>
              <a:ln w="13223" cap="flat">
                <a:noFill/>
                <a:prstDash val="solid"/>
                <a:miter/>
              </a:ln>
            </p:spPr>
            <p:txBody>
              <a:bodyPr rtlCol="0" anchor="ctr"/>
              <a:lstStyle/>
              <a:p>
                <a:endParaRPr lang="en-US" sz="1200">
                  <a:solidFill>
                    <a:srgbClr val="90278E"/>
                  </a:solidFill>
                  <a:latin typeface="Calibri" panose="020F0502020204030204" pitchFamily="34" charset="0"/>
                  <a:cs typeface="Calibri" panose="020F0502020204030204" pitchFamily="34" charset="0"/>
                </a:endParaRPr>
              </a:p>
            </p:txBody>
          </p:sp>
        </p:grpSp>
        <p:grpSp>
          <p:nvGrpSpPr>
            <p:cNvPr id="85" name="Graphic 3">
              <a:extLst>
                <a:ext uri="{FF2B5EF4-FFF2-40B4-BE49-F238E27FC236}">
                  <a16:creationId xmlns:a16="http://schemas.microsoft.com/office/drawing/2014/main" id="{792DCCBE-1DB6-A92E-3433-F1D176DEA1BE}"/>
                </a:ext>
              </a:extLst>
            </p:cNvPr>
            <p:cNvGrpSpPr/>
            <p:nvPr/>
          </p:nvGrpSpPr>
          <p:grpSpPr>
            <a:xfrm>
              <a:off x="5570124" y="6077562"/>
              <a:ext cx="276999" cy="1129485"/>
              <a:chOff x="5570124" y="6077562"/>
              <a:chExt cx="276999" cy="1129485"/>
            </a:xfrm>
          </p:grpSpPr>
          <p:sp>
            <p:nvSpPr>
              <p:cNvPr id="86" name="TextBox 85">
                <a:extLst>
                  <a:ext uri="{FF2B5EF4-FFF2-40B4-BE49-F238E27FC236}">
                    <a16:creationId xmlns:a16="http://schemas.microsoft.com/office/drawing/2014/main" id="{09426BAE-002E-5DD5-141E-6356C07A6EBA}"/>
                  </a:ext>
                </a:extLst>
              </p:cNvPr>
              <p:cNvSpPr txBox="1"/>
              <p:nvPr/>
            </p:nvSpPr>
            <p:spPr>
              <a:xfrm rot="16200000">
                <a:off x="5229839" y="6589762"/>
                <a:ext cx="957570" cy="276999"/>
              </a:xfrm>
              <a:prstGeom prst="rect">
                <a:avLst/>
              </a:prstGeom>
              <a:noFill/>
            </p:spPr>
            <p:txBody>
              <a:bodyPr wrap="none" rtlCol="0">
                <a:spAutoFit/>
              </a:bodyPr>
              <a:lstStyle/>
              <a:p>
                <a:pPr algn="l"/>
                <a:r>
                  <a:rPr lang="en-US" sz="1200" spc="0" baseline="0">
                    <a:ln/>
                    <a:solidFill>
                      <a:srgbClr val="90278E"/>
                    </a:solidFill>
                    <a:latin typeface="Calibri" panose="020F0502020204030204" pitchFamily="34" charset="0"/>
                    <a:cs typeface="Calibri" panose="020F0502020204030204" pitchFamily="34" charset="0"/>
                    <a:sym typeface="MyriadPro-Regular"/>
                  </a:rPr>
                  <a:t>Luxembourg</a:t>
                </a:r>
              </a:p>
            </p:txBody>
          </p:sp>
          <p:sp>
            <p:nvSpPr>
              <p:cNvPr id="87" name="Freeform 86">
                <a:extLst>
                  <a:ext uri="{FF2B5EF4-FFF2-40B4-BE49-F238E27FC236}">
                    <a16:creationId xmlns:a16="http://schemas.microsoft.com/office/drawing/2014/main" id="{55C89DB7-53BD-A13C-23ED-AF79D379E3DD}"/>
                  </a:ext>
                </a:extLst>
              </p:cNvPr>
              <p:cNvSpPr/>
              <p:nvPr/>
            </p:nvSpPr>
            <p:spPr>
              <a:xfrm>
                <a:off x="5641499" y="6077562"/>
                <a:ext cx="100502" cy="162618"/>
              </a:xfrm>
              <a:custGeom>
                <a:avLst/>
                <a:gdLst>
                  <a:gd name="connsiteX0" fmla="*/ 0 w 100502"/>
                  <a:gd name="connsiteY0" fmla="*/ 0 h 162618"/>
                  <a:gd name="connsiteX1" fmla="*/ 100503 w 100502"/>
                  <a:gd name="connsiteY1" fmla="*/ 0 h 162618"/>
                  <a:gd name="connsiteX2" fmla="*/ 100503 w 100502"/>
                  <a:gd name="connsiteY2" fmla="*/ 162618 h 162618"/>
                  <a:gd name="connsiteX3" fmla="*/ 0 w 100502"/>
                  <a:gd name="connsiteY3" fmla="*/ 162618 h 162618"/>
                </a:gdLst>
                <a:ahLst/>
                <a:cxnLst>
                  <a:cxn ang="0">
                    <a:pos x="connsiteX0" y="connsiteY0"/>
                  </a:cxn>
                  <a:cxn ang="0">
                    <a:pos x="connsiteX1" y="connsiteY1"/>
                  </a:cxn>
                  <a:cxn ang="0">
                    <a:pos x="connsiteX2" y="connsiteY2"/>
                  </a:cxn>
                  <a:cxn ang="0">
                    <a:pos x="connsiteX3" y="connsiteY3"/>
                  </a:cxn>
                </a:cxnLst>
                <a:rect l="l" t="t" r="r" b="b"/>
                <a:pathLst>
                  <a:path w="100502" h="162618">
                    <a:moveTo>
                      <a:pt x="0" y="0"/>
                    </a:moveTo>
                    <a:lnTo>
                      <a:pt x="100503" y="0"/>
                    </a:lnTo>
                    <a:lnTo>
                      <a:pt x="100503" y="162618"/>
                    </a:lnTo>
                    <a:lnTo>
                      <a:pt x="0" y="162618"/>
                    </a:lnTo>
                    <a:close/>
                  </a:path>
                </a:pathLst>
              </a:custGeom>
              <a:gradFill>
                <a:gsLst>
                  <a:gs pos="11000">
                    <a:srgbClr val="42286C"/>
                  </a:gs>
                  <a:gs pos="36000">
                    <a:srgbClr val="992584"/>
                  </a:gs>
                  <a:gs pos="52000">
                    <a:srgbClr val="C61B8A"/>
                  </a:gs>
                  <a:gs pos="75000">
                    <a:srgbClr val="E13759"/>
                  </a:gs>
                  <a:gs pos="99930">
                    <a:srgbClr val="EF4137"/>
                  </a:gs>
                </a:gsLst>
                <a:lin ang="18000000" scaled="0"/>
              </a:gradFill>
              <a:ln w="13223" cap="flat">
                <a:noFill/>
                <a:prstDash val="solid"/>
                <a:miter/>
              </a:ln>
            </p:spPr>
            <p:txBody>
              <a:bodyPr rtlCol="0" anchor="ctr"/>
              <a:lstStyle/>
              <a:p>
                <a:endParaRPr lang="en-US" sz="1200">
                  <a:solidFill>
                    <a:srgbClr val="90278E"/>
                  </a:solidFill>
                  <a:latin typeface="Calibri" panose="020F0502020204030204" pitchFamily="34" charset="0"/>
                  <a:cs typeface="Calibri" panose="020F0502020204030204" pitchFamily="34" charset="0"/>
                </a:endParaRPr>
              </a:p>
            </p:txBody>
          </p:sp>
        </p:grpSp>
        <p:grpSp>
          <p:nvGrpSpPr>
            <p:cNvPr id="88" name="Graphic 3">
              <a:extLst>
                <a:ext uri="{FF2B5EF4-FFF2-40B4-BE49-F238E27FC236}">
                  <a16:creationId xmlns:a16="http://schemas.microsoft.com/office/drawing/2014/main" id="{EB73A657-4321-12F4-37EA-409318187543}"/>
                </a:ext>
              </a:extLst>
            </p:cNvPr>
            <p:cNvGrpSpPr/>
            <p:nvPr/>
          </p:nvGrpSpPr>
          <p:grpSpPr>
            <a:xfrm>
              <a:off x="5794537" y="5056900"/>
              <a:ext cx="276999" cy="1818881"/>
              <a:chOff x="5794537" y="5056900"/>
              <a:chExt cx="276999" cy="1818881"/>
            </a:xfrm>
          </p:grpSpPr>
          <p:sp>
            <p:nvSpPr>
              <p:cNvPr id="89" name="TextBox 88">
                <a:extLst>
                  <a:ext uri="{FF2B5EF4-FFF2-40B4-BE49-F238E27FC236}">
                    <a16:creationId xmlns:a16="http://schemas.microsoft.com/office/drawing/2014/main" id="{801933A0-83A8-FC5B-750A-3E741FFBD42A}"/>
                  </a:ext>
                </a:extLst>
              </p:cNvPr>
              <p:cNvSpPr txBox="1"/>
              <p:nvPr/>
            </p:nvSpPr>
            <p:spPr>
              <a:xfrm rot="16200000">
                <a:off x="5615482" y="6419726"/>
                <a:ext cx="635110" cy="276999"/>
              </a:xfrm>
              <a:prstGeom prst="rect">
                <a:avLst/>
              </a:prstGeom>
              <a:noFill/>
            </p:spPr>
            <p:txBody>
              <a:bodyPr wrap="none" rtlCol="0">
                <a:spAutoFit/>
              </a:bodyPr>
              <a:lstStyle/>
              <a:p>
                <a:pPr algn="l"/>
                <a:r>
                  <a:rPr lang="en-US" sz="1200" spc="0" baseline="0">
                    <a:ln/>
                    <a:solidFill>
                      <a:srgbClr val="90278E"/>
                    </a:solidFill>
                    <a:latin typeface="Calibri" panose="020F0502020204030204" pitchFamily="34" charset="0"/>
                    <a:cs typeface="Calibri" panose="020F0502020204030204" pitchFamily="34" charset="0"/>
                    <a:sym typeface="MyriadPro-Regular"/>
                  </a:rPr>
                  <a:t>Iceland</a:t>
                </a:r>
              </a:p>
            </p:txBody>
          </p:sp>
          <p:sp>
            <p:nvSpPr>
              <p:cNvPr id="90" name="Freeform 89">
                <a:extLst>
                  <a:ext uri="{FF2B5EF4-FFF2-40B4-BE49-F238E27FC236}">
                    <a16:creationId xmlns:a16="http://schemas.microsoft.com/office/drawing/2014/main" id="{A05B0D01-3E4A-76A7-157C-CC5F5B2DBAF6}"/>
                  </a:ext>
                </a:extLst>
              </p:cNvPr>
              <p:cNvSpPr/>
              <p:nvPr/>
            </p:nvSpPr>
            <p:spPr>
              <a:xfrm>
                <a:off x="5864986" y="5056900"/>
                <a:ext cx="100502" cy="1183280"/>
              </a:xfrm>
              <a:custGeom>
                <a:avLst/>
                <a:gdLst>
                  <a:gd name="connsiteX0" fmla="*/ 0 w 100502"/>
                  <a:gd name="connsiteY0" fmla="*/ 0 h 1183280"/>
                  <a:gd name="connsiteX1" fmla="*/ 100503 w 100502"/>
                  <a:gd name="connsiteY1" fmla="*/ 0 h 1183280"/>
                  <a:gd name="connsiteX2" fmla="*/ 100503 w 100502"/>
                  <a:gd name="connsiteY2" fmla="*/ 1183280 h 1183280"/>
                  <a:gd name="connsiteX3" fmla="*/ 0 w 100502"/>
                  <a:gd name="connsiteY3" fmla="*/ 1183280 h 1183280"/>
                </a:gdLst>
                <a:ahLst/>
                <a:cxnLst>
                  <a:cxn ang="0">
                    <a:pos x="connsiteX0" y="connsiteY0"/>
                  </a:cxn>
                  <a:cxn ang="0">
                    <a:pos x="connsiteX1" y="connsiteY1"/>
                  </a:cxn>
                  <a:cxn ang="0">
                    <a:pos x="connsiteX2" y="connsiteY2"/>
                  </a:cxn>
                  <a:cxn ang="0">
                    <a:pos x="connsiteX3" y="connsiteY3"/>
                  </a:cxn>
                </a:cxnLst>
                <a:rect l="l" t="t" r="r" b="b"/>
                <a:pathLst>
                  <a:path w="100502" h="1183280">
                    <a:moveTo>
                      <a:pt x="0" y="0"/>
                    </a:moveTo>
                    <a:lnTo>
                      <a:pt x="100503" y="0"/>
                    </a:lnTo>
                    <a:lnTo>
                      <a:pt x="100503" y="1183280"/>
                    </a:lnTo>
                    <a:lnTo>
                      <a:pt x="0" y="1183280"/>
                    </a:lnTo>
                    <a:close/>
                  </a:path>
                </a:pathLst>
              </a:custGeom>
              <a:gradFill>
                <a:gsLst>
                  <a:gs pos="11000">
                    <a:srgbClr val="42286C"/>
                  </a:gs>
                  <a:gs pos="36000">
                    <a:srgbClr val="992584"/>
                  </a:gs>
                  <a:gs pos="52000">
                    <a:srgbClr val="C61B8A"/>
                  </a:gs>
                  <a:gs pos="75000">
                    <a:srgbClr val="E13759"/>
                  </a:gs>
                  <a:gs pos="99930">
                    <a:srgbClr val="EF4137"/>
                  </a:gs>
                </a:gsLst>
                <a:lin ang="18000000" scaled="0"/>
              </a:gradFill>
              <a:ln w="13223" cap="flat">
                <a:noFill/>
                <a:prstDash val="solid"/>
                <a:miter/>
              </a:ln>
            </p:spPr>
            <p:txBody>
              <a:bodyPr rtlCol="0" anchor="ctr"/>
              <a:lstStyle/>
              <a:p>
                <a:endParaRPr lang="en-US" sz="1200">
                  <a:solidFill>
                    <a:srgbClr val="90278E"/>
                  </a:solidFill>
                  <a:latin typeface="Calibri" panose="020F0502020204030204" pitchFamily="34" charset="0"/>
                  <a:cs typeface="Calibri" panose="020F0502020204030204" pitchFamily="34" charset="0"/>
                </a:endParaRPr>
              </a:p>
            </p:txBody>
          </p:sp>
        </p:grpSp>
        <p:grpSp>
          <p:nvGrpSpPr>
            <p:cNvPr id="91" name="Graphic 3">
              <a:extLst>
                <a:ext uri="{FF2B5EF4-FFF2-40B4-BE49-F238E27FC236}">
                  <a16:creationId xmlns:a16="http://schemas.microsoft.com/office/drawing/2014/main" id="{6F31B7B0-7115-4439-DBBA-C1608A58400D}"/>
                </a:ext>
              </a:extLst>
            </p:cNvPr>
            <p:cNvGrpSpPr/>
            <p:nvPr/>
          </p:nvGrpSpPr>
          <p:grpSpPr>
            <a:xfrm>
              <a:off x="6018936" y="5803887"/>
              <a:ext cx="276999" cy="1346764"/>
              <a:chOff x="6018936" y="5803887"/>
              <a:chExt cx="276999" cy="1346764"/>
            </a:xfrm>
          </p:grpSpPr>
          <p:sp>
            <p:nvSpPr>
              <p:cNvPr id="92" name="TextBox 91">
                <a:extLst>
                  <a:ext uri="{FF2B5EF4-FFF2-40B4-BE49-F238E27FC236}">
                    <a16:creationId xmlns:a16="http://schemas.microsoft.com/office/drawing/2014/main" id="{2CEBC0D1-C72A-BC99-57AA-CAC71D43D1C7}"/>
                  </a:ext>
                </a:extLst>
              </p:cNvPr>
              <p:cNvSpPr txBox="1"/>
              <p:nvPr/>
            </p:nvSpPr>
            <p:spPr>
              <a:xfrm rot="16200000">
                <a:off x="5703594" y="6558309"/>
                <a:ext cx="907684" cy="276999"/>
              </a:xfrm>
              <a:prstGeom prst="rect">
                <a:avLst/>
              </a:prstGeom>
              <a:noFill/>
            </p:spPr>
            <p:txBody>
              <a:bodyPr wrap="none" rtlCol="0">
                <a:spAutoFit/>
              </a:bodyPr>
              <a:lstStyle/>
              <a:p>
                <a:pPr algn="l"/>
                <a:r>
                  <a:rPr lang="en-US" sz="1200" spc="0" baseline="0" dirty="0">
                    <a:ln/>
                    <a:solidFill>
                      <a:srgbClr val="90278E"/>
                    </a:solidFill>
                    <a:latin typeface="Calibri" panose="020F0502020204030204" pitchFamily="34" charset="0"/>
                    <a:cs typeface="Calibri" panose="020F0502020204030204" pitchFamily="34" charset="0"/>
                    <a:sym typeface="MyriadPro-Regular"/>
                  </a:rPr>
                  <a:t>Switzerland</a:t>
                </a:r>
              </a:p>
            </p:txBody>
          </p:sp>
          <p:sp>
            <p:nvSpPr>
              <p:cNvPr id="93" name="Freeform 92">
                <a:extLst>
                  <a:ext uri="{FF2B5EF4-FFF2-40B4-BE49-F238E27FC236}">
                    <a16:creationId xmlns:a16="http://schemas.microsoft.com/office/drawing/2014/main" id="{8EEC3220-8771-5BFF-1FE1-402BAC5D904B}"/>
                  </a:ext>
                </a:extLst>
              </p:cNvPr>
              <p:cNvSpPr/>
              <p:nvPr/>
            </p:nvSpPr>
            <p:spPr>
              <a:xfrm>
                <a:off x="6089795" y="5803887"/>
                <a:ext cx="100502" cy="437615"/>
              </a:xfrm>
              <a:custGeom>
                <a:avLst/>
                <a:gdLst>
                  <a:gd name="connsiteX0" fmla="*/ 0 w 100502"/>
                  <a:gd name="connsiteY0" fmla="*/ 0 h 437615"/>
                  <a:gd name="connsiteX1" fmla="*/ 100503 w 100502"/>
                  <a:gd name="connsiteY1" fmla="*/ 0 h 437615"/>
                  <a:gd name="connsiteX2" fmla="*/ 100503 w 100502"/>
                  <a:gd name="connsiteY2" fmla="*/ 437616 h 437615"/>
                  <a:gd name="connsiteX3" fmla="*/ 0 w 100502"/>
                  <a:gd name="connsiteY3" fmla="*/ 437616 h 437615"/>
                </a:gdLst>
                <a:ahLst/>
                <a:cxnLst>
                  <a:cxn ang="0">
                    <a:pos x="connsiteX0" y="connsiteY0"/>
                  </a:cxn>
                  <a:cxn ang="0">
                    <a:pos x="connsiteX1" y="connsiteY1"/>
                  </a:cxn>
                  <a:cxn ang="0">
                    <a:pos x="connsiteX2" y="connsiteY2"/>
                  </a:cxn>
                  <a:cxn ang="0">
                    <a:pos x="connsiteX3" y="connsiteY3"/>
                  </a:cxn>
                </a:cxnLst>
                <a:rect l="l" t="t" r="r" b="b"/>
                <a:pathLst>
                  <a:path w="100502" h="437615">
                    <a:moveTo>
                      <a:pt x="0" y="0"/>
                    </a:moveTo>
                    <a:lnTo>
                      <a:pt x="100503" y="0"/>
                    </a:lnTo>
                    <a:lnTo>
                      <a:pt x="100503" y="437616"/>
                    </a:lnTo>
                    <a:lnTo>
                      <a:pt x="0" y="437616"/>
                    </a:lnTo>
                    <a:close/>
                  </a:path>
                </a:pathLst>
              </a:custGeom>
              <a:gradFill>
                <a:gsLst>
                  <a:gs pos="11000">
                    <a:srgbClr val="42286C"/>
                  </a:gs>
                  <a:gs pos="36000">
                    <a:srgbClr val="992584"/>
                  </a:gs>
                  <a:gs pos="52000">
                    <a:srgbClr val="C61B8A"/>
                  </a:gs>
                  <a:gs pos="75000">
                    <a:srgbClr val="E13759"/>
                  </a:gs>
                  <a:gs pos="99930">
                    <a:srgbClr val="EF4137"/>
                  </a:gs>
                </a:gsLst>
                <a:lin ang="18000000" scaled="0"/>
              </a:gradFill>
              <a:ln w="13223" cap="flat">
                <a:noFill/>
                <a:prstDash val="solid"/>
                <a:miter/>
              </a:ln>
            </p:spPr>
            <p:txBody>
              <a:bodyPr rtlCol="0" anchor="ctr"/>
              <a:lstStyle/>
              <a:p>
                <a:endParaRPr lang="en-US" sz="1200">
                  <a:latin typeface="Calibri" panose="020F0502020204030204" pitchFamily="34" charset="0"/>
                  <a:cs typeface="Calibri" panose="020F0502020204030204" pitchFamily="34" charset="0"/>
                </a:endParaRPr>
              </a:p>
            </p:txBody>
          </p:sp>
        </p:grpSp>
        <p:grpSp>
          <p:nvGrpSpPr>
            <p:cNvPr id="94" name="Graphic 3">
              <a:extLst>
                <a:ext uri="{FF2B5EF4-FFF2-40B4-BE49-F238E27FC236}">
                  <a16:creationId xmlns:a16="http://schemas.microsoft.com/office/drawing/2014/main" id="{79E6BD39-9551-8BA7-46EF-9A4833D94027}"/>
                </a:ext>
              </a:extLst>
            </p:cNvPr>
            <p:cNvGrpSpPr/>
            <p:nvPr/>
          </p:nvGrpSpPr>
          <p:grpSpPr>
            <a:xfrm>
              <a:off x="6243335" y="5877925"/>
              <a:ext cx="276999" cy="1626362"/>
              <a:chOff x="6243335" y="5877925"/>
              <a:chExt cx="276999" cy="1626362"/>
            </a:xfrm>
          </p:grpSpPr>
          <p:sp>
            <p:nvSpPr>
              <p:cNvPr id="95" name="TextBox 94">
                <a:extLst>
                  <a:ext uri="{FF2B5EF4-FFF2-40B4-BE49-F238E27FC236}">
                    <a16:creationId xmlns:a16="http://schemas.microsoft.com/office/drawing/2014/main" id="{F1538D3F-ED21-C620-88B8-479353C3276F}"/>
                  </a:ext>
                </a:extLst>
              </p:cNvPr>
              <p:cNvSpPr txBox="1"/>
              <p:nvPr/>
            </p:nvSpPr>
            <p:spPr>
              <a:xfrm rot="16200000">
                <a:off x="5739672" y="6723624"/>
                <a:ext cx="1284326" cy="276999"/>
              </a:xfrm>
              <a:prstGeom prst="rect">
                <a:avLst/>
              </a:prstGeom>
              <a:noFill/>
            </p:spPr>
            <p:txBody>
              <a:bodyPr wrap="none" rtlCol="0">
                <a:spAutoFit/>
              </a:bodyPr>
              <a:lstStyle/>
              <a:p>
                <a:pPr algn="l"/>
                <a:r>
                  <a:rPr lang="en-US" sz="1200" spc="0" baseline="0" dirty="0">
                    <a:ln/>
                    <a:solidFill>
                      <a:srgbClr val="90278E"/>
                    </a:solidFill>
                    <a:latin typeface="Calibri" panose="020F0502020204030204" pitchFamily="34" charset="0"/>
                    <a:cs typeface="Calibri" panose="020F0502020204030204" pitchFamily="34" charset="0"/>
                    <a:sym typeface="MyriadPro-Regular"/>
                  </a:rPr>
                  <a:t>North Macedonia</a:t>
                </a:r>
              </a:p>
            </p:txBody>
          </p:sp>
          <p:sp>
            <p:nvSpPr>
              <p:cNvPr id="96" name="Freeform 95">
                <a:extLst>
                  <a:ext uri="{FF2B5EF4-FFF2-40B4-BE49-F238E27FC236}">
                    <a16:creationId xmlns:a16="http://schemas.microsoft.com/office/drawing/2014/main" id="{D403F5FE-A600-829B-3ACA-EF53455665F5}"/>
                  </a:ext>
                </a:extLst>
              </p:cNvPr>
              <p:cNvSpPr/>
              <p:nvPr/>
            </p:nvSpPr>
            <p:spPr>
              <a:xfrm>
                <a:off x="6314604" y="5877925"/>
                <a:ext cx="100502" cy="362255"/>
              </a:xfrm>
              <a:custGeom>
                <a:avLst/>
                <a:gdLst>
                  <a:gd name="connsiteX0" fmla="*/ 0 w 100502"/>
                  <a:gd name="connsiteY0" fmla="*/ 0 h 362255"/>
                  <a:gd name="connsiteX1" fmla="*/ 100502 w 100502"/>
                  <a:gd name="connsiteY1" fmla="*/ 0 h 362255"/>
                  <a:gd name="connsiteX2" fmla="*/ 100502 w 100502"/>
                  <a:gd name="connsiteY2" fmla="*/ 362255 h 362255"/>
                  <a:gd name="connsiteX3" fmla="*/ -1 w 100502"/>
                  <a:gd name="connsiteY3" fmla="*/ 362255 h 362255"/>
                </a:gdLst>
                <a:ahLst/>
                <a:cxnLst>
                  <a:cxn ang="0">
                    <a:pos x="connsiteX0" y="connsiteY0"/>
                  </a:cxn>
                  <a:cxn ang="0">
                    <a:pos x="connsiteX1" y="connsiteY1"/>
                  </a:cxn>
                  <a:cxn ang="0">
                    <a:pos x="connsiteX2" y="connsiteY2"/>
                  </a:cxn>
                  <a:cxn ang="0">
                    <a:pos x="connsiteX3" y="connsiteY3"/>
                  </a:cxn>
                </a:cxnLst>
                <a:rect l="l" t="t" r="r" b="b"/>
                <a:pathLst>
                  <a:path w="100502" h="362255">
                    <a:moveTo>
                      <a:pt x="0" y="0"/>
                    </a:moveTo>
                    <a:lnTo>
                      <a:pt x="100502" y="0"/>
                    </a:lnTo>
                    <a:lnTo>
                      <a:pt x="100502" y="362255"/>
                    </a:lnTo>
                    <a:lnTo>
                      <a:pt x="-1" y="362255"/>
                    </a:lnTo>
                    <a:close/>
                  </a:path>
                </a:pathLst>
              </a:custGeom>
              <a:gradFill>
                <a:gsLst>
                  <a:gs pos="11000">
                    <a:srgbClr val="42286C"/>
                  </a:gs>
                  <a:gs pos="36000">
                    <a:srgbClr val="992584"/>
                  </a:gs>
                  <a:gs pos="52000">
                    <a:srgbClr val="C61B8A"/>
                  </a:gs>
                  <a:gs pos="75000">
                    <a:srgbClr val="E13759"/>
                  </a:gs>
                  <a:gs pos="99930">
                    <a:srgbClr val="EF4137"/>
                  </a:gs>
                </a:gsLst>
                <a:lin ang="18000000" scaled="0"/>
              </a:gradFill>
              <a:ln w="13223" cap="flat">
                <a:noFill/>
                <a:prstDash val="solid"/>
                <a:miter/>
              </a:ln>
            </p:spPr>
            <p:txBody>
              <a:bodyPr rtlCol="0" anchor="ctr"/>
              <a:lstStyle/>
              <a:p>
                <a:endParaRPr lang="en-US" sz="1200">
                  <a:solidFill>
                    <a:srgbClr val="90278E"/>
                  </a:solidFill>
                  <a:latin typeface="Calibri" panose="020F0502020204030204" pitchFamily="34" charset="0"/>
                  <a:cs typeface="Calibri" panose="020F0502020204030204" pitchFamily="34" charset="0"/>
                </a:endParaRPr>
              </a:p>
            </p:txBody>
          </p:sp>
        </p:grpSp>
        <p:sp>
          <p:nvSpPr>
            <p:cNvPr id="97" name="TextBox 96">
              <a:extLst>
                <a:ext uri="{FF2B5EF4-FFF2-40B4-BE49-F238E27FC236}">
                  <a16:creationId xmlns:a16="http://schemas.microsoft.com/office/drawing/2014/main" id="{B9D4D3FB-B7A5-C06C-77C9-471CD2476749}"/>
                </a:ext>
              </a:extLst>
            </p:cNvPr>
            <p:cNvSpPr txBox="1"/>
            <p:nvPr/>
          </p:nvSpPr>
          <p:spPr>
            <a:xfrm rot="16200000">
              <a:off x="6471576" y="5882212"/>
              <a:ext cx="700833" cy="276999"/>
            </a:xfrm>
            <a:prstGeom prst="rect">
              <a:avLst/>
            </a:prstGeom>
            <a:noFill/>
          </p:spPr>
          <p:txBody>
            <a:bodyPr wrap="none" rtlCol="0">
              <a:spAutoFit/>
            </a:bodyPr>
            <a:lstStyle/>
            <a:p>
              <a:pPr algn="l"/>
              <a:r>
                <a:rPr lang="en-US" sz="1200" b="1" spc="0" baseline="0" dirty="0">
                  <a:ln/>
                  <a:solidFill>
                    <a:srgbClr val="F15B2A"/>
                  </a:solidFill>
                  <a:latin typeface="Calibri" panose="020F0502020204030204" pitchFamily="34" charset="0"/>
                  <a:cs typeface="Calibri" panose="020F0502020204030204" pitchFamily="34" charset="0"/>
                  <a:sym typeface="MyriadPro-Regular"/>
                </a:rPr>
                <a:t>EU 4.5%</a:t>
              </a:r>
            </a:p>
          </p:txBody>
        </p:sp>
        <p:sp>
          <p:nvSpPr>
            <p:cNvPr id="98" name="Freeform 97">
              <a:extLst>
                <a:ext uri="{FF2B5EF4-FFF2-40B4-BE49-F238E27FC236}">
                  <a16:creationId xmlns:a16="http://schemas.microsoft.com/office/drawing/2014/main" id="{8D2CD4C9-9DF5-9587-AC5B-5CCD00E0E0EE}"/>
                </a:ext>
              </a:extLst>
            </p:cNvPr>
            <p:cNvSpPr/>
            <p:nvPr/>
          </p:nvSpPr>
          <p:spPr>
            <a:xfrm>
              <a:off x="1085806" y="5527568"/>
              <a:ext cx="5544000" cy="13221"/>
            </a:xfrm>
            <a:custGeom>
              <a:avLst/>
              <a:gdLst>
                <a:gd name="connsiteX0" fmla="*/ 0 w 5745859"/>
                <a:gd name="connsiteY0" fmla="*/ 0 h 13221"/>
                <a:gd name="connsiteX1" fmla="*/ 5745860 w 5745859"/>
                <a:gd name="connsiteY1" fmla="*/ 0 h 13221"/>
              </a:gdLst>
              <a:ahLst/>
              <a:cxnLst>
                <a:cxn ang="0">
                  <a:pos x="connsiteX0" y="connsiteY0"/>
                </a:cxn>
                <a:cxn ang="0">
                  <a:pos x="connsiteX1" y="connsiteY1"/>
                </a:cxn>
              </a:cxnLst>
              <a:rect l="l" t="t" r="r" b="b"/>
              <a:pathLst>
                <a:path w="5745859" h="13221">
                  <a:moveTo>
                    <a:pt x="0" y="0"/>
                  </a:moveTo>
                  <a:lnTo>
                    <a:pt x="5745860" y="0"/>
                  </a:lnTo>
                </a:path>
              </a:pathLst>
            </a:custGeom>
            <a:ln w="37482" cap="flat">
              <a:solidFill>
                <a:srgbClr val="F15B2A"/>
              </a:solidFill>
              <a:prstDash val="solid"/>
              <a:miter/>
            </a:ln>
          </p:spPr>
          <p:txBody>
            <a:bodyPr rtlCol="0" anchor="ctr"/>
            <a:lstStyle/>
            <a:p>
              <a:endParaRPr lang="en-US" sz="1200">
                <a:latin typeface="Calibri" panose="020F0502020204030204" pitchFamily="34" charset="0"/>
                <a:cs typeface="Calibri" panose="020F0502020204030204" pitchFamily="34" charset="0"/>
              </a:endParaRPr>
            </a:p>
          </p:txBody>
        </p:sp>
        <p:sp>
          <p:nvSpPr>
            <p:cNvPr id="101" name="Up Arrow 100">
              <a:extLst>
                <a:ext uri="{FF2B5EF4-FFF2-40B4-BE49-F238E27FC236}">
                  <a16:creationId xmlns:a16="http://schemas.microsoft.com/office/drawing/2014/main" id="{86A6D5E1-157F-9CFE-5508-10FB8C1E2628}"/>
                </a:ext>
              </a:extLst>
            </p:cNvPr>
            <p:cNvSpPr/>
            <p:nvPr/>
          </p:nvSpPr>
          <p:spPr>
            <a:xfrm rot="16200000">
              <a:off x="6722812" y="5391404"/>
              <a:ext cx="178361" cy="261611"/>
            </a:xfrm>
            <a:prstGeom prst="upArrow">
              <a:avLst/>
            </a:prstGeom>
            <a:solidFill>
              <a:srgbClr val="F15B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Tree>
    <p:extLst>
      <p:ext uri="{BB962C8B-B14F-4D97-AF65-F5344CB8AC3E}">
        <p14:creationId xmlns:p14="http://schemas.microsoft.com/office/powerpoint/2010/main" val="997853264"/>
      </p:ext>
    </p:extLst>
  </p:cSld>
  <p:clrMapOvr>
    <a:masterClrMapping/>
  </p:clrMapOvr>
</p:sld>
</file>

<file path=ppt/theme/theme1.xml><?xml version="1.0" encoding="utf-8"?>
<a:theme xmlns:a="http://schemas.openxmlformats.org/drawingml/2006/main" name="Office Theme">
  <a:themeElements>
    <a:clrScheme name="Portal Cyan">
      <a:dk1>
        <a:srgbClr val="000000"/>
      </a:dk1>
      <a:lt1>
        <a:srgbClr val="FFFFFF"/>
      </a:lt1>
      <a:dk2>
        <a:srgbClr val="000000"/>
      </a:dk2>
      <a:lt2>
        <a:srgbClr val="FFFFFF"/>
      </a:lt2>
      <a:accent1>
        <a:srgbClr val="384252"/>
      </a:accent1>
      <a:accent2>
        <a:srgbClr val="70A8AF"/>
      </a:accent2>
      <a:accent3>
        <a:srgbClr val="82B8BF"/>
      </a:accent3>
      <a:accent4>
        <a:srgbClr val="99C6CC"/>
      </a:accent4>
      <a:accent5>
        <a:srgbClr val="AECED2"/>
      </a:accent5>
      <a:accent6>
        <a:srgbClr val="CBDCDF"/>
      </a:accent6>
      <a:hlink>
        <a:srgbClr val="7F7F7F"/>
      </a:hlink>
      <a:folHlink>
        <a:srgbClr val="7F7F7F"/>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A33469DB8B6424983B5053FE79F4955" ma:contentTypeVersion="15" ma:contentTypeDescription="Create a new document." ma:contentTypeScope="" ma:versionID="be631789e37c871485f370dca61efc72">
  <xsd:schema xmlns:xsd="http://www.w3.org/2001/XMLSchema" xmlns:xs="http://www.w3.org/2001/XMLSchema" xmlns:p="http://schemas.microsoft.com/office/2006/metadata/properties" xmlns:ns2="9bdbe35a-6115-4100-8c0a-bfa724f2d90d" xmlns:ns3="cce2eb6e-137a-440e-9437-2f527b109c9c" targetNamespace="http://schemas.microsoft.com/office/2006/metadata/properties" ma:root="true" ma:fieldsID="0db015adab2a7daf23d08dd5a1c40692" ns2:_="" ns3:_="">
    <xsd:import namespace="9bdbe35a-6115-4100-8c0a-bfa724f2d90d"/>
    <xsd:import namespace="cce2eb6e-137a-440e-9437-2f527b109c9c"/>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ServiceObjectDetectorVersions"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dbe35a-6115-4100-8c0a-bfa724f2d9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eea1d401-ac04-46f1-9878-c8838732bb87"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ce2eb6e-137a-440e-9437-2f527b109c9c"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9c3d23d-58a5-4fb3-9474-d76b2a454dfc}" ma:internalName="TaxCatchAll" ma:showField="CatchAllData" ma:web="cce2eb6e-137a-440e-9437-2f527b109c9c">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bdbe35a-6115-4100-8c0a-bfa724f2d90d">
      <Terms xmlns="http://schemas.microsoft.com/office/infopath/2007/PartnerControls"/>
    </lcf76f155ced4ddcb4097134ff3c332f>
    <TaxCatchAll xmlns="cce2eb6e-137a-440e-9437-2f527b109c9c" xsi:nil="true"/>
  </documentManagement>
</p:properties>
</file>

<file path=customXml/itemProps1.xml><?xml version="1.0" encoding="utf-8"?>
<ds:datastoreItem xmlns:ds="http://schemas.openxmlformats.org/officeDocument/2006/customXml" ds:itemID="{311CED60-8B1C-4FBB-B8B2-7F27A331501B}">
  <ds:schemaRefs>
    <ds:schemaRef ds:uri="http://schemas.microsoft.com/sharepoint/v3/contenttype/forms"/>
  </ds:schemaRefs>
</ds:datastoreItem>
</file>

<file path=customXml/itemProps2.xml><?xml version="1.0" encoding="utf-8"?>
<ds:datastoreItem xmlns:ds="http://schemas.openxmlformats.org/officeDocument/2006/customXml" ds:itemID="{96263146-B88C-4E27-897D-3307C7DBDC5E}"/>
</file>

<file path=customXml/itemProps3.xml><?xml version="1.0" encoding="utf-8"?>
<ds:datastoreItem xmlns:ds="http://schemas.openxmlformats.org/officeDocument/2006/customXml" ds:itemID="{90442DFB-7302-4242-B940-07DB2657CB8D}">
  <ds:schemaRefs>
    <ds:schemaRef ds:uri="http://schemas.microsoft.com/office/2006/metadata/properties"/>
    <ds:schemaRef ds:uri="http://schemas.microsoft.com/office/infopath/2007/PartnerControls"/>
    <ds:schemaRef ds:uri="9bdbe35a-6115-4100-8c0a-bfa724f2d90d"/>
    <ds:schemaRef ds:uri="cce2eb6e-137a-440e-9437-2f527b109c9c"/>
  </ds:schemaRefs>
</ds:datastoreItem>
</file>

<file path=docProps/app.xml><?xml version="1.0" encoding="utf-8"?>
<Properties xmlns="http://schemas.openxmlformats.org/officeDocument/2006/extended-properties" xmlns:vt="http://schemas.openxmlformats.org/officeDocument/2006/docPropsVTypes">
  <Template>Office Theme</Template>
  <TotalTime>33230</TotalTime>
  <Words>8210</Words>
  <Application>Microsoft Office PowerPoint</Application>
  <PresentationFormat>Custom</PresentationFormat>
  <Paragraphs>251</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Robz</dc:creator>
  <cp:lastModifiedBy>Paula Whyte ( Momentum Consulting )</cp:lastModifiedBy>
  <cp:revision>1362</cp:revision>
  <dcterms:created xsi:type="dcterms:W3CDTF">2016-05-11T14:31:01Z</dcterms:created>
  <dcterms:modified xsi:type="dcterms:W3CDTF">2024-06-27T09:57:25Z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0x010100BA33469DB8B6424983B5053FE79F4955</vt:lpwstr>
  </property>
  <property fmtid="{D5CDD505-2E9C-101B-9397-08002B2CF9AE}" pid="3" name="MediaServiceImageTags">
    <vt:lpwstr/>
  </property>
</Properties>
</file>