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3" r:id="rId4"/>
  </p:sldMasterIdLst>
  <p:notesMasterIdLst>
    <p:notesMasterId r:id="rId46"/>
  </p:notesMasterIdLst>
  <p:handoutMasterIdLst>
    <p:handoutMasterId r:id="rId47"/>
  </p:handoutMasterIdLst>
  <p:sldIdLst>
    <p:sldId id="1307" r:id="rId5"/>
    <p:sldId id="1331" r:id="rId6"/>
    <p:sldId id="1365" r:id="rId7"/>
    <p:sldId id="1310" r:id="rId8"/>
    <p:sldId id="1297" r:id="rId9"/>
    <p:sldId id="1338" r:id="rId10"/>
    <p:sldId id="1320" r:id="rId11"/>
    <p:sldId id="1367" r:id="rId12"/>
    <p:sldId id="1368" r:id="rId13"/>
    <p:sldId id="1369" r:id="rId14"/>
    <p:sldId id="1370" r:id="rId15"/>
    <p:sldId id="1371" r:id="rId16"/>
    <p:sldId id="1372" r:id="rId17"/>
    <p:sldId id="1373" r:id="rId18"/>
    <p:sldId id="1366" r:id="rId19"/>
    <p:sldId id="1347" r:id="rId20"/>
    <p:sldId id="1348" r:id="rId21"/>
    <p:sldId id="1349" r:id="rId22"/>
    <p:sldId id="1350" r:id="rId23"/>
    <p:sldId id="1351" r:id="rId24"/>
    <p:sldId id="1352" r:id="rId25"/>
    <p:sldId id="1375" r:id="rId26"/>
    <p:sldId id="1353" r:id="rId27"/>
    <p:sldId id="1354" r:id="rId28"/>
    <p:sldId id="1377" r:id="rId29"/>
    <p:sldId id="1355" r:id="rId30"/>
    <p:sldId id="1356" r:id="rId31"/>
    <p:sldId id="1357" r:id="rId32"/>
    <p:sldId id="1378" r:id="rId33"/>
    <p:sldId id="1358" r:id="rId34"/>
    <p:sldId id="1359" r:id="rId35"/>
    <p:sldId id="1360" r:id="rId36"/>
    <p:sldId id="1361" r:id="rId37"/>
    <p:sldId id="1388" r:id="rId38"/>
    <p:sldId id="1389" r:id="rId39"/>
    <p:sldId id="1390" r:id="rId40"/>
    <p:sldId id="1384" r:id="rId41"/>
    <p:sldId id="1376" r:id="rId42"/>
    <p:sldId id="1380" r:id="rId43"/>
    <p:sldId id="1334" r:id="rId44"/>
    <p:sldId id="1382" r:id="rId45"/>
  </p:sldIdLst>
  <p:sldSz cx="7775575" cy="1090771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449" userDrawn="1">
          <p15:clr>
            <a:srgbClr val="A4A3A4"/>
          </p15:clr>
        </p15:guide>
        <p15:guide id="3" pos="4604" userDrawn="1">
          <p15:clr>
            <a:srgbClr val="A4A3A4"/>
          </p15:clr>
        </p15:guide>
        <p15:guide id="4" orient="horz" pos="6213" userDrawn="1">
          <p15:clr>
            <a:srgbClr val="A4A3A4"/>
          </p15:clr>
        </p15:guide>
        <p15:guide id="5" pos="294" userDrawn="1">
          <p15:clr>
            <a:srgbClr val="A4A3A4"/>
          </p15:clr>
        </p15:guide>
        <p15:guide id="6" orient="horz" pos="80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2496B7-485F-7B69-F7DE-F8CDD527168F}" name="Paula Whyte ( Momentum Consulting )" initials="PW(MC)" userId="S::paula@momentumconsulting.ie::a1b8e930-d272-4933-b1a2-fcb29f5bf11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278E"/>
    <a:srgbClr val="C5198A"/>
    <a:srgbClr val="F15B2A"/>
    <a:srgbClr val="41296C"/>
    <a:srgbClr val="000D41"/>
    <a:srgbClr val="76C7EF"/>
    <a:srgbClr val="BE65A7"/>
    <a:srgbClr val="371746"/>
    <a:srgbClr val="860D94"/>
    <a:srgbClr val="2460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C693A7-F2DB-4E6D-9FD6-480E0732ED64}" v="2" dt="2023-11-17T12:00:27.202"/>
    <p1510:client id="{A1EB2D83-2542-46C6-B376-DF4F1F4E1E29}" v="8" dt="2023-08-29T09:02:46.302"/>
    <p1510:client id="{A6E29EAE-FC51-4A1C-AFA3-1FA952055F7F}" v="1" dt="2023-11-17T11:57:05.5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27647" autoAdjust="0"/>
    <p:restoredTop sz="94564" autoAdjust="0"/>
  </p:normalViewPr>
  <p:slideViewPr>
    <p:cSldViewPr snapToGrid="0" showGuides="1">
      <p:cViewPr varScale="1">
        <p:scale>
          <a:sx n="53" d="100"/>
          <a:sy n="53" d="100"/>
        </p:scale>
        <p:origin x="1833" y="51"/>
      </p:cViewPr>
      <p:guideLst>
        <p:guide pos="2449"/>
        <p:guide pos="4604"/>
        <p:guide orient="horz" pos="6213"/>
        <p:guide pos="294"/>
        <p:guide orient="horz" pos="802"/>
      </p:guideLst>
    </p:cSldViewPr>
  </p:slideViewPr>
  <p:outlineViewPr>
    <p:cViewPr>
      <p:scale>
        <a:sx n="25" d="100"/>
        <a:sy n="25" d="100"/>
      </p:scale>
      <p:origin x="0" y="-8796"/>
    </p:cViewPr>
  </p:outlineViewPr>
  <p:notesTextViewPr>
    <p:cViewPr>
      <p:scale>
        <a:sx n="3" d="2"/>
        <a:sy n="3" d="2"/>
      </p:scale>
      <p:origin x="0" y="0"/>
    </p:cViewPr>
  </p:notesTextViewPr>
  <p:sorterViewPr>
    <p:cViewPr>
      <p:scale>
        <a:sx n="67" d="100"/>
        <a:sy n="67" d="100"/>
      </p:scale>
      <p:origin x="0" y="0"/>
    </p:cViewPr>
  </p:sorterViewPr>
  <p:notesViewPr>
    <p:cSldViewPr snapToGrid="0" showGuides="1">
      <p:cViewPr varScale="1">
        <p:scale>
          <a:sx n="71" d="100"/>
          <a:sy n="71" d="100"/>
        </p:scale>
        <p:origin x="3008" y="176"/>
      </p:cViewPr>
      <p:guideLst/>
    </p:cSldViewPr>
  </p:notesViewPr>
  <p:gridSpacing cx="75600" cy="756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FC99EEBC-801D-48ED-B535-298BB7EDD6B9}" type="datetimeFigureOut">
              <a:rPr lang="fr-CA" smtClean="0"/>
              <a:pPr/>
              <a:t>2023-11-26</a:t>
            </a:fld>
            <a:endParaRPr lang="fr-CA" dirty="0"/>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fr-CA" dirty="0"/>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DBEDE7FE-8B5A-4903-B85A-8040D05696C6}" type="slidenum">
              <a:rPr lang="fr-CA" smtClean="0"/>
              <a:pPr/>
              <a:t>‹#›</a:t>
            </a:fld>
            <a:endParaRPr lang="fr-CA" dirty="0"/>
          </a:p>
        </p:txBody>
      </p:sp>
    </p:spTree>
    <p:extLst>
      <p:ext uri="{BB962C8B-B14F-4D97-AF65-F5344CB8AC3E}">
        <p14:creationId xmlns:p14="http://schemas.microsoft.com/office/powerpoint/2010/main" val="4828582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99CC462C-9F76-4357-BB19-A4DE8D8E1FB0}" type="datetimeFigureOut">
              <a:rPr lang="fr-CA" smtClean="0"/>
              <a:pPr/>
              <a:t>2023-11-26</a:t>
            </a:fld>
            <a:endParaRPr lang="fr-CA" dirty="0"/>
          </a:p>
        </p:txBody>
      </p:sp>
      <p:sp>
        <p:nvSpPr>
          <p:cNvPr id="4" name="Slide Image Placeholder 3"/>
          <p:cNvSpPr>
            <a:spLocks noGrp="1" noRot="1" noChangeAspect="1"/>
          </p:cNvSpPr>
          <p:nvPr>
            <p:ph type="sldImg" idx="2"/>
          </p:nvPr>
        </p:nvSpPr>
        <p:spPr>
          <a:xfrm>
            <a:off x="2205038" y="1241425"/>
            <a:ext cx="2387600" cy="3349625"/>
          </a:xfrm>
          <a:prstGeom prst="rect">
            <a:avLst/>
          </a:prstGeom>
          <a:noFill/>
          <a:ln w="12700">
            <a:solidFill>
              <a:prstClr val="black"/>
            </a:solidFill>
          </a:ln>
        </p:spPr>
        <p:txBody>
          <a:bodyPr vert="horz" lIns="91440" tIns="45720" rIns="91440" bIns="45720" rtlCol="0" anchor="ctr"/>
          <a:lstStyle/>
          <a:p>
            <a:endParaRPr lang="fr-CA"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CA"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2EF6E3F-7229-435D-9B4A-E0ABCDF45996}" type="slidenum">
              <a:rPr lang="fr-CA" smtClean="0"/>
              <a:pPr/>
              <a:t>‹#›</a:t>
            </a:fld>
            <a:endParaRPr lang="fr-CA" dirty="0"/>
          </a:p>
        </p:txBody>
      </p:sp>
    </p:spTree>
    <p:extLst>
      <p:ext uri="{BB962C8B-B14F-4D97-AF65-F5344CB8AC3E}">
        <p14:creationId xmlns:p14="http://schemas.microsoft.com/office/powerpoint/2010/main" val="332869965"/>
      </p:ext>
    </p:extLst>
  </p:cSld>
  <p:clrMap bg1="lt1" tx1="dk1" bg2="lt2" tx2="dk2" accent1="accent1" accent2="accent2" accent3="accent3" accent4="accent4" accent5="accent5" accent6="accent6" hlink="hlink" folHlink="folHlink"/>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32EF6E3F-7229-435D-9B4A-E0ABCDF45996}" type="slidenum">
              <a:rPr lang="fr-CA" smtClean="0"/>
              <a:pPr/>
              <a:t>12</a:t>
            </a:fld>
            <a:endParaRPr lang="fr-CA" dirty="0"/>
          </a:p>
        </p:txBody>
      </p:sp>
    </p:spTree>
    <p:extLst>
      <p:ext uri="{BB962C8B-B14F-4D97-AF65-F5344CB8AC3E}">
        <p14:creationId xmlns:p14="http://schemas.microsoft.com/office/powerpoint/2010/main" val="4031968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p37: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8" name="Google Shape;848;p37:notes"/>
          <p:cNvSpPr>
            <a:spLocks noGrp="1" noRot="1" noChangeAspect="1"/>
          </p:cNvSpPr>
          <p:nvPr>
            <p:ph type="sldImg" idx="2"/>
          </p:nvPr>
        </p:nvSpPr>
        <p:spPr>
          <a:xfrm>
            <a:off x="2205038" y="1241425"/>
            <a:ext cx="238760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p41: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2" name="Google Shape;902;p41:notes"/>
          <p:cNvSpPr>
            <a:spLocks noGrp="1" noRot="1" noChangeAspect="1"/>
          </p:cNvSpPr>
          <p:nvPr>
            <p:ph type="sldImg" idx="2"/>
          </p:nvPr>
        </p:nvSpPr>
        <p:spPr>
          <a:xfrm>
            <a:off x="2205038" y="1241425"/>
            <a:ext cx="238760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Cover Slide">
    <p:spTree>
      <p:nvGrpSpPr>
        <p:cNvPr id="1" name=""/>
        <p:cNvGrpSpPr/>
        <p:nvPr/>
      </p:nvGrpSpPr>
      <p:grpSpPr>
        <a:xfrm>
          <a:off x="0" y="0"/>
          <a:ext cx="0" cy="0"/>
          <a:chOff x="0" y="0"/>
          <a:chExt cx="0" cy="0"/>
        </a:xfrm>
      </p:grpSpPr>
      <p:grpSp>
        <p:nvGrpSpPr>
          <p:cNvPr id="63" name="Graphic 34">
            <a:extLst>
              <a:ext uri="{FF2B5EF4-FFF2-40B4-BE49-F238E27FC236}">
                <a16:creationId xmlns:a16="http://schemas.microsoft.com/office/drawing/2014/main" id="{EFDA38FC-9117-8639-003A-EF6A6FA8DEE5}"/>
              </a:ext>
            </a:extLst>
          </p:cNvPr>
          <p:cNvGrpSpPr/>
          <p:nvPr userDrawn="1"/>
        </p:nvGrpSpPr>
        <p:grpSpPr>
          <a:xfrm>
            <a:off x="2740722" y="855063"/>
            <a:ext cx="1172572" cy="575082"/>
            <a:chOff x="5748900" y="1964633"/>
            <a:chExt cx="859690" cy="421631"/>
          </a:xfrm>
          <a:solidFill>
            <a:srgbClr val="F8F8F8"/>
          </a:solidFill>
        </p:grpSpPr>
        <p:grpSp>
          <p:nvGrpSpPr>
            <p:cNvPr id="64" name="Graphic 34">
              <a:extLst>
                <a:ext uri="{FF2B5EF4-FFF2-40B4-BE49-F238E27FC236}">
                  <a16:creationId xmlns:a16="http://schemas.microsoft.com/office/drawing/2014/main" id="{D119EA3D-51B4-C7E4-DC4A-ABB4117622CE}"/>
                </a:ext>
              </a:extLst>
            </p:cNvPr>
            <p:cNvGrpSpPr/>
            <p:nvPr/>
          </p:nvGrpSpPr>
          <p:grpSpPr>
            <a:xfrm>
              <a:off x="6093538" y="1964633"/>
              <a:ext cx="513148" cy="34263"/>
              <a:chOff x="6093538" y="1964633"/>
              <a:chExt cx="513148" cy="34263"/>
            </a:xfrm>
            <a:solidFill>
              <a:srgbClr val="F8F8F8"/>
            </a:solidFill>
          </p:grpSpPr>
          <p:sp>
            <p:nvSpPr>
              <p:cNvPr id="89" name="Freeform 88">
                <a:extLst>
                  <a:ext uri="{FF2B5EF4-FFF2-40B4-BE49-F238E27FC236}">
                    <a16:creationId xmlns:a16="http://schemas.microsoft.com/office/drawing/2014/main" id="{E7C690DB-6A9D-A73F-A43C-9C603ACE3A95}"/>
                  </a:ext>
                </a:extLst>
              </p:cNvPr>
              <p:cNvSpPr/>
              <p:nvPr/>
            </p:nvSpPr>
            <p:spPr>
              <a:xfrm>
                <a:off x="6093538" y="1964633"/>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0D884063-E4B6-EF75-2093-09479EEB762B}"/>
                  </a:ext>
                </a:extLst>
              </p:cNvPr>
              <p:cNvSpPr/>
              <p:nvPr/>
            </p:nvSpPr>
            <p:spPr>
              <a:xfrm>
                <a:off x="6213495" y="1964633"/>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3"/>
                      <a:pt x="17137" y="34263"/>
                    </a:cubicBezTo>
                    <a:cubicBezTo>
                      <a:pt x="7616" y="34263"/>
                      <a:pt x="0" y="26649"/>
                      <a:pt x="0" y="17132"/>
                    </a:cubicBezTo>
                    <a:cubicBezTo>
                      <a:pt x="0" y="7614"/>
                      <a:pt x="7616" y="0"/>
                      <a:pt x="17137" y="0"/>
                    </a:cubicBezTo>
                    <a:cubicBezTo>
                      <a:pt x="25705" y="0"/>
                      <a:pt x="34274" y="7614"/>
                      <a:pt x="34274" y="17132"/>
                    </a:cubicBezTo>
                    <a:close/>
                  </a:path>
                </a:pathLst>
              </a:custGeom>
              <a:solidFill>
                <a:srgbClr val="F8F8F8"/>
              </a:solidFill>
              <a:ln w="9511"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FF1118DD-BE96-AA1E-EABF-3B24865A73B3}"/>
                  </a:ext>
                </a:extLst>
              </p:cNvPr>
              <p:cNvSpPr/>
              <p:nvPr/>
            </p:nvSpPr>
            <p:spPr>
              <a:xfrm>
                <a:off x="6332500" y="1964633"/>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3"/>
                      <a:pt x="17137" y="34263"/>
                    </a:cubicBezTo>
                    <a:cubicBezTo>
                      <a:pt x="7616" y="34263"/>
                      <a:pt x="0" y="26649"/>
                      <a:pt x="0" y="17132"/>
                    </a:cubicBezTo>
                    <a:cubicBezTo>
                      <a:pt x="0" y="7614"/>
                      <a:pt x="7616" y="0"/>
                      <a:pt x="17137" y="0"/>
                    </a:cubicBezTo>
                    <a:cubicBezTo>
                      <a:pt x="26657" y="0"/>
                      <a:pt x="34274" y="7614"/>
                      <a:pt x="34274" y="17132"/>
                    </a:cubicBezTo>
                    <a:close/>
                  </a:path>
                </a:pathLst>
              </a:custGeom>
              <a:solidFill>
                <a:srgbClr val="F8F8F8"/>
              </a:solidFill>
              <a:ln w="9511"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393AE253-3D4C-A884-6A3B-52B1F28413B5}"/>
                  </a:ext>
                </a:extLst>
              </p:cNvPr>
              <p:cNvSpPr/>
              <p:nvPr/>
            </p:nvSpPr>
            <p:spPr>
              <a:xfrm>
                <a:off x="6452457" y="1964633"/>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FB747CB8-F62B-10BD-8DED-0587DA01071C}"/>
                  </a:ext>
                </a:extLst>
              </p:cNvPr>
              <p:cNvSpPr/>
              <p:nvPr/>
            </p:nvSpPr>
            <p:spPr>
              <a:xfrm>
                <a:off x="6572413" y="1964633"/>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grpSp>
        <p:grpSp>
          <p:nvGrpSpPr>
            <p:cNvPr id="65" name="Graphic 34">
              <a:extLst>
                <a:ext uri="{FF2B5EF4-FFF2-40B4-BE49-F238E27FC236}">
                  <a16:creationId xmlns:a16="http://schemas.microsoft.com/office/drawing/2014/main" id="{75185EB2-11E0-55F1-A710-9A5AF65E6DAF}"/>
                </a:ext>
              </a:extLst>
            </p:cNvPr>
            <p:cNvGrpSpPr/>
            <p:nvPr/>
          </p:nvGrpSpPr>
          <p:grpSpPr>
            <a:xfrm>
              <a:off x="5861241" y="2061640"/>
              <a:ext cx="627393" cy="34335"/>
              <a:chOff x="5861241" y="2061640"/>
              <a:chExt cx="627393" cy="34335"/>
            </a:xfrm>
            <a:solidFill>
              <a:srgbClr val="F8F8F8"/>
            </a:solidFill>
          </p:grpSpPr>
          <p:sp>
            <p:nvSpPr>
              <p:cNvPr id="83" name="Freeform 82">
                <a:extLst>
                  <a:ext uri="{FF2B5EF4-FFF2-40B4-BE49-F238E27FC236}">
                    <a16:creationId xmlns:a16="http://schemas.microsoft.com/office/drawing/2014/main" id="{38BE861D-62B3-35FB-DB7D-9E354BFAD50A}"/>
                  </a:ext>
                </a:extLst>
              </p:cNvPr>
              <p:cNvSpPr/>
              <p:nvPr/>
            </p:nvSpPr>
            <p:spPr>
              <a:xfrm>
                <a:off x="5861241"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7" y="34336"/>
                      <a:pt x="17137" y="34336"/>
                    </a:cubicBezTo>
                    <a:cubicBezTo>
                      <a:pt x="7616" y="34336"/>
                      <a:pt x="0" y="26722"/>
                      <a:pt x="0" y="17204"/>
                    </a:cubicBezTo>
                    <a:cubicBezTo>
                      <a:pt x="0" y="7687"/>
                      <a:pt x="7616" y="72"/>
                      <a:pt x="17137" y="72"/>
                    </a:cubicBezTo>
                    <a:cubicBezTo>
                      <a:pt x="25705" y="-879"/>
                      <a:pt x="34274" y="7687"/>
                      <a:pt x="34274" y="17204"/>
                    </a:cubicBezTo>
                    <a:close/>
                  </a:path>
                </a:pathLst>
              </a:custGeom>
              <a:solidFill>
                <a:srgbClr val="F8F8F8"/>
              </a:solidFill>
              <a:ln w="9511"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54C70DA3-ED58-A9D3-481E-F2A7E4A01AAA}"/>
                  </a:ext>
                </a:extLst>
              </p:cNvPr>
              <p:cNvSpPr/>
              <p:nvPr/>
            </p:nvSpPr>
            <p:spPr>
              <a:xfrm>
                <a:off x="5979294" y="2061640"/>
                <a:ext cx="34273" cy="34335"/>
              </a:xfrm>
              <a:custGeom>
                <a:avLst/>
                <a:gdLst>
                  <a:gd name="connsiteX0" fmla="*/ 34273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3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3" y="17204"/>
                    </a:moveTo>
                    <a:cubicBezTo>
                      <a:pt x="34273" y="26722"/>
                      <a:pt x="26657" y="34336"/>
                      <a:pt x="17137" y="34336"/>
                    </a:cubicBezTo>
                    <a:cubicBezTo>
                      <a:pt x="7616" y="34336"/>
                      <a:pt x="0" y="26722"/>
                      <a:pt x="0" y="17204"/>
                    </a:cubicBezTo>
                    <a:cubicBezTo>
                      <a:pt x="0" y="7687"/>
                      <a:pt x="7616" y="72"/>
                      <a:pt x="17137" y="72"/>
                    </a:cubicBezTo>
                    <a:cubicBezTo>
                      <a:pt x="26657" y="-879"/>
                      <a:pt x="34273" y="7687"/>
                      <a:pt x="34273" y="17204"/>
                    </a:cubicBezTo>
                    <a:close/>
                  </a:path>
                </a:pathLst>
              </a:custGeom>
              <a:solidFill>
                <a:srgbClr val="F8F8F8"/>
              </a:solidFill>
              <a:ln w="9511"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D8B0B2D1-54C7-7727-7477-FF5EC9B6E161}"/>
                  </a:ext>
                </a:extLst>
              </p:cNvPr>
              <p:cNvSpPr/>
              <p:nvPr/>
            </p:nvSpPr>
            <p:spPr>
              <a:xfrm>
                <a:off x="6098298" y="2061640"/>
                <a:ext cx="34273" cy="34335"/>
              </a:xfrm>
              <a:custGeom>
                <a:avLst/>
                <a:gdLst>
                  <a:gd name="connsiteX0" fmla="*/ 34273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3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3" y="17204"/>
                    </a:moveTo>
                    <a:cubicBezTo>
                      <a:pt x="34273" y="26722"/>
                      <a:pt x="26657" y="34336"/>
                      <a:pt x="17137" y="34336"/>
                    </a:cubicBezTo>
                    <a:cubicBezTo>
                      <a:pt x="7616" y="34336"/>
                      <a:pt x="0" y="26722"/>
                      <a:pt x="0" y="17204"/>
                    </a:cubicBezTo>
                    <a:cubicBezTo>
                      <a:pt x="0" y="7687"/>
                      <a:pt x="7616" y="72"/>
                      <a:pt x="17137" y="72"/>
                    </a:cubicBezTo>
                    <a:cubicBezTo>
                      <a:pt x="26657" y="-879"/>
                      <a:pt x="34273" y="7687"/>
                      <a:pt x="34273" y="17204"/>
                    </a:cubicBezTo>
                    <a:close/>
                  </a:path>
                </a:pathLst>
              </a:custGeom>
              <a:solidFill>
                <a:srgbClr val="F8F8F8"/>
              </a:solidFill>
              <a:ln w="9511"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CDC5F13A-F9CC-7373-CFC7-9F7D3B32B21C}"/>
                  </a:ext>
                </a:extLst>
              </p:cNvPr>
              <p:cNvSpPr/>
              <p:nvPr/>
            </p:nvSpPr>
            <p:spPr>
              <a:xfrm>
                <a:off x="6216351"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8" y="34336"/>
                      <a:pt x="17137" y="34336"/>
                    </a:cubicBezTo>
                    <a:cubicBezTo>
                      <a:pt x="7617" y="34336"/>
                      <a:pt x="0" y="26722"/>
                      <a:pt x="0" y="17204"/>
                    </a:cubicBezTo>
                    <a:cubicBezTo>
                      <a:pt x="0" y="7687"/>
                      <a:pt x="7617" y="72"/>
                      <a:pt x="17137" y="72"/>
                    </a:cubicBezTo>
                    <a:cubicBezTo>
                      <a:pt x="26658" y="-879"/>
                      <a:pt x="34274" y="7687"/>
                      <a:pt x="34274" y="17204"/>
                    </a:cubicBezTo>
                    <a:close/>
                  </a:path>
                </a:pathLst>
              </a:custGeom>
              <a:solidFill>
                <a:srgbClr val="F8F8F8"/>
              </a:solidFill>
              <a:ln w="9511"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868AE06C-063C-B17F-3BAD-BC4D12BF822B}"/>
                  </a:ext>
                </a:extLst>
              </p:cNvPr>
              <p:cNvSpPr/>
              <p:nvPr/>
            </p:nvSpPr>
            <p:spPr>
              <a:xfrm>
                <a:off x="6335356"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8" y="34336"/>
                      <a:pt x="17137" y="34336"/>
                    </a:cubicBezTo>
                    <a:cubicBezTo>
                      <a:pt x="7617" y="34336"/>
                      <a:pt x="0" y="26722"/>
                      <a:pt x="0" y="17204"/>
                    </a:cubicBezTo>
                    <a:cubicBezTo>
                      <a:pt x="0" y="7687"/>
                      <a:pt x="7617" y="72"/>
                      <a:pt x="17137" y="72"/>
                    </a:cubicBezTo>
                    <a:cubicBezTo>
                      <a:pt x="26658" y="-879"/>
                      <a:pt x="34274" y="7687"/>
                      <a:pt x="34274" y="17204"/>
                    </a:cubicBezTo>
                    <a:close/>
                  </a:path>
                </a:pathLst>
              </a:custGeom>
              <a:solidFill>
                <a:srgbClr val="F8F8F8"/>
              </a:solidFill>
              <a:ln w="9511"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E4D4CD84-BAF9-F192-096A-5B7B2EC25548}"/>
                  </a:ext>
                </a:extLst>
              </p:cNvPr>
              <p:cNvSpPr/>
              <p:nvPr/>
            </p:nvSpPr>
            <p:spPr>
              <a:xfrm>
                <a:off x="6454360"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8" y="34336"/>
                      <a:pt x="17137" y="34336"/>
                    </a:cubicBezTo>
                    <a:cubicBezTo>
                      <a:pt x="7617" y="34336"/>
                      <a:pt x="0" y="26722"/>
                      <a:pt x="0" y="17204"/>
                    </a:cubicBezTo>
                    <a:cubicBezTo>
                      <a:pt x="0" y="7687"/>
                      <a:pt x="7617" y="72"/>
                      <a:pt x="17137" y="72"/>
                    </a:cubicBezTo>
                    <a:cubicBezTo>
                      <a:pt x="25705" y="-879"/>
                      <a:pt x="34274" y="7687"/>
                      <a:pt x="34274" y="17204"/>
                    </a:cubicBezTo>
                    <a:close/>
                  </a:path>
                </a:pathLst>
              </a:custGeom>
              <a:solidFill>
                <a:srgbClr val="F8F8F8"/>
              </a:solidFill>
              <a:ln w="9511" cap="flat">
                <a:noFill/>
                <a:prstDash val="solid"/>
                <a:miter/>
              </a:ln>
            </p:spPr>
            <p:txBody>
              <a:bodyPr rtlCol="0" anchor="ctr"/>
              <a:lstStyle/>
              <a:p>
                <a:endParaRPr lang="en-US"/>
              </a:p>
            </p:txBody>
          </p:sp>
        </p:grpSp>
        <p:grpSp>
          <p:nvGrpSpPr>
            <p:cNvPr id="66" name="Graphic 34">
              <a:extLst>
                <a:ext uri="{FF2B5EF4-FFF2-40B4-BE49-F238E27FC236}">
                  <a16:creationId xmlns:a16="http://schemas.microsoft.com/office/drawing/2014/main" id="{C8F09DCC-640B-9AB1-0E20-795D226BF8F4}"/>
                </a:ext>
              </a:extLst>
            </p:cNvPr>
            <p:cNvGrpSpPr/>
            <p:nvPr/>
          </p:nvGrpSpPr>
          <p:grpSpPr>
            <a:xfrm>
              <a:off x="6217303" y="2158712"/>
              <a:ext cx="389383" cy="34343"/>
              <a:chOff x="6217303" y="2158712"/>
              <a:chExt cx="389383" cy="34343"/>
            </a:xfrm>
            <a:solidFill>
              <a:srgbClr val="F8F8F8"/>
            </a:solidFill>
          </p:grpSpPr>
          <p:sp>
            <p:nvSpPr>
              <p:cNvPr id="79" name="Freeform 78">
                <a:extLst>
                  <a:ext uri="{FF2B5EF4-FFF2-40B4-BE49-F238E27FC236}">
                    <a16:creationId xmlns:a16="http://schemas.microsoft.com/office/drawing/2014/main" id="{380DDB7D-FA83-16BF-ACF6-C33241184E94}"/>
                  </a:ext>
                </a:extLst>
              </p:cNvPr>
              <p:cNvSpPr/>
              <p:nvPr/>
            </p:nvSpPr>
            <p:spPr>
              <a:xfrm>
                <a:off x="6217303" y="2158712"/>
                <a:ext cx="34273" cy="34343"/>
              </a:xfrm>
              <a:custGeom>
                <a:avLst/>
                <a:gdLst>
                  <a:gd name="connsiteX0" fmla="*/ 34273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3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3" y="17212"/>
                    </a:moveTo>
                    <a:cubicBezTo>
                      <a:pt x="34273" y="26730"/>
                      <a:pt x="26657" y="34344"/>
                      <a:pt x="17137" y="34344"/>
                    </a:cubicBezTo>
                    <a:cubicBezTo>
                      <a:pt x="7616" y="34344"/>
                      <a:pt x="0" y="26730"/>
                      <a:pt x="0" y="17212"/>
                    </a:cubicBezTo>
                    <a:cubicBezTo>
                      <a:pt x="0" y="7694"/>
                      <a:pt x="7616" y="80"/>
                      <a:pt x="17137" y="80"/>
                    </a:cubicBezTo>
                    <a:cubicBezTo>
                      <a:pt x="26657" y="-871"/>
                      <a:pt x="34273" y="6743"/>
                      <a:pt x="34273" y="17212"/>
                    </a:cubicBezTo>
                    <a:close/>
                  </a:path>
                </a:pathLst>
              </a:custGeom>
              <a:solidFill>
                <a:srgbClr val="F8F8F8"/>
              </a:solidFill>
              <a:ln w="9511"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28AA8B74-838E-2906-0E98-D153037207F8}"/>
                  </a:ext>
                </a:extLst>
              </p:cNvPr>
              <p:cNvSpPr/>
              <p:nvPr/>
            </p:nvSpPr>
            <p:spPr>
              <a:xfrm>
                <a:off x="6335356" y="2158712"/>
                <a:ext cx="34273" cy="34343"/>
              </a:xfrm>
              <a:custGeom>
                <a:avLst/>
                <a:gdLst>
                  <a:gd name="connsiteX0" fmla="*/ 34274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4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4" y="17212"/>
                    </a:moveTo>
                    <a:cubicBezTo>
                      <a:pt x="34274" y="26730"/>
                      <a:pt x="26658" y="34344"/>
                      <a:pt x="17137" y="34344"/>
                    </a:cubicBezTo>
                    <a:cubicBezTo>
                      <a:pt x="7617" y="34344"/>
                      <a:pt x="0" y="26730"/>
                      <a:pt x="0" y="17212"/>
                    </a:cubicBezTo>
                    <a:cubicBezTo>
                      <a:pt x="0" y="7694"/>
                      <a:pt x="7617" y="80"/>
                      <a:pt x="17137" y="80"/>
                    </a:cubicBezTo>
                    <a:cubicBezTo>
                      <a:pt x="26658" y="-871"/>
                      <a:pt x="34274" y="6743"/>
                      <a:pt x="34274" y="17212"/>
                    </a:cubicBezTo>
                    <a:close/>
                  </a:path>
                </a:pathLst>
              </a:custGeom>
              <a:solidFill>
                <a:srgbClr val="F8F8F8"/>
              </a:solidFill>
              <a:ln w="9511"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70CDEFB7-A9C8-F3A2-B870-259265716CCB}"/>
                  </a:ext>
                </a:extLst>
              </p:cNvPr>
              <p:cNvSpPr/>
              <p:nvPr/>
            </p:nvSpPr>
            <p:spPr>
              <a:xfrm>
                <a:off x="6454360" y="2158712"/>
                <a:ext cx="34273" cy="34343"/>
              </a:xfrm>
              <a:custGeom>
                <a:avLst/>
                <a:gdLst>
                  <a:gd name="connsiteX0" fmla="*/ 34274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4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4" y="17212"/>
                    </a:moveTo>
                    <a:cubicBezTo>
                      <a:pt x="34274" y="26730"/>
                      <a:pt x="26658" y="34344"/>
                      <a:pt x="17137" y="34344"/>
                    </a:cubicBezTo>
                    <a:cubicBezTo>
                      <a:pt x="7617" y="34344"/>
                      <a:pt x="0" y="26730"/>
                      <a:pt x="0" y="17212"/>
                    </a:cubicBezTo>
                    <a:cubicBezTo>
                      <a:pt x="0" y="7694"/>
                      <a:pt x="7617" y="80"/>
                      <a:pt x="17137" y="80"/>
                    </a:cubicBezTo>
                    <a:cubicBezTo>
                      <a:pt x="25705" y="-871"/>
                      <a:pt x="34274" y="6743"/>
                      <a:pt x="34274" y="17212"/>
                    </a:cubicBezTo>
                    <a:close/>
                  </a:path>
                </a:pathLst>
              </a:custGeom>
              <a:solidFill>
                <a:srgbClr val="F8F8F8"/>
              </a:solidFill>
              <a:ln w="9511"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4AF0A978-2695-C917-152B-0B7CD82523F1}"/>
                  </a:ext>
                </a:extLst>
              </p:cNvPr>
              <p:cNvSpPr/>
              <p:nvPr/>
            </p:nvSpPr>
            <p:spPr>
              <a:xfrm>
                <a:off x="6572413" y="2158712"/>
                <a:ext cx="34273" cy="34343"/>
              </a:xfrm>
              <a:custGeom>
                <a:avLst/>
                <a:gdLst>
                  <a:gd name="connsiteX0" fmla="*/ 34273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3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3" y="17212"/>
                    </a:moveTo>
                    <a:cubicBezTo>
                      <a:pt x="34273" y="26730"/>
                      <a:pt x="26657" y="34344"/>
                      <a:pt x="17137" y="34344"/>
                    </a:cubicBezTo>
                    <a:cubicBezTo>
                      <a:pt x="7616" y="34344"/>
                      <a:pt x="0" y="26730"/>
                      <a:pt x="0" y="17212"/>
                    </a:cubicBezTo>
                    <a:cubicBezTo>
                      <a:pt x="0" y="7694"/>
                      <a:pt x="7616" y="80"/>
                      <a:pt x="17137" y="80"/>
                    </a:cubicBezTo>
                    <a:cubicBezTo>
                      <a:pt x="26657" y="-871"/>
                      <a:pt x="34273" y="6743"/>
                      <a:pt x="34273" y="17212"/>
                    </a:cubicBezTo>
                    <a:close/>
                  </a:path>
                </a:pathLst>
              </a:custGeom>
              <a:solidFill>
                <a:srgbClr val="F8F8F8"/>
              </a:solidFill>
              <a:ln w="9511" cap="flat">
                <a:noFill/>
                <a:prstDash val="solid"/>
                <a:miter/>
              </a:ln>
            </p:spPr>
            <p:txBody>
              <a:bodyPr rtlCol="0" anchor="ctr"/>
              <a:lstStyle/>
              <a:p>
                <a:endParaRPr lang="en-US"/>
              </a:p>
            </p:txBody>
          </p:sp>
        </p:grpSp>
        <p:grpSp>
          <p:nvGrpSpPr>
            <p:cNvPr id="67" name="Graphic 34">
              <a:extLst>
                <a:ext uri="{FF2B5EF4-FFF2-40B4-BE49-F238E27FC236}">
                  <a16:creationId xmlns:a16="http://schemas.microsoft.com/office/drawing/2014/main" id="{0C9E23F5-235D-A5AC-29FC-6A0A2513B3EA}"/>
                </a:ext>
              </a:extLst>
            </p:cNvPr>
            <p:cNvGrpSpPr/>
            <p:nvPr/>
          </p:nvGrpSpPr>
          <p:grpSpPr>
            <a:xfrm>
              <a:off x="5748900" y="2254920"/>
              <a:ext cx="739733" cy="34263"/>
              <a:chOff x="5748900" y="2254920"/>
              <a:chExt cx="739733" cy="34263"/>
            </a:xfrm>
            <a:solidFill>
              <a:srgbClr val="F8F8F8"/>
            </a:solidFill>
          </p:grpSpPr>
          <p:sp>
            <p:nvSpPr>
              <p:cNvPr id="72" name="Freeform 71">
                <a:extLst>
                  <a:ext uri="{FF2B5EF4-FFF2-40B4-BE49-F238E27FC236}">
                    <a16:creationId xmlns:a16="http://schemas.microsoft.com/office/drawing/2014/main" id="{B17E274F-2546-6D66-AB8E-EA6F0F55CD41}"/>
                  </a:ext>
                </a:extLst>
              </p:cNvPr>
              <p:cNvSpPr/>
              <p:nvPr/>
            </p:nvSpPr>
            <p:spPr>
              <a:xfrm>
                <a:off x="5748900"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5705"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D1ED166F-33EB-8DF9-641C-B666CDAADBB8}"/>
                  </a:ext>
                </a:extLst>
              </p:cNvPr>
              <p:cNvSpPr/>
              <p:nvPr/>
            </p:nvSpPr>
            <p:spPr>
              <a:xfrm>
                <a:off x="5866001" y="2254920"/>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3"/>
                      <a:pt x="17137" y="34263"/>
                    </a:cubicBezTo>
                    <a:cubicBezTo>
                      <a:pt x="7616" y="34263"/>
                      <a:pt x="0" y="26649"/>
                      <a:pt x="0" y="17132"/>
                    </a:cubicBezTo>
                    <a:cubicBezTo>
                      <a:pt x="0" y="7614"/>
                      <a:pt x="7616" y="0"/>
                      <a:pt x="17137" y="0"/>
                    </a:cubicBezTo>
                    <a:cubicBezTo>
                      <a:pt x="26657" y="0"/>
                      <a:pt x="34274" y="7614"/>
                      <a:pt x="34274" y="17132"/>
                    </a:cubicBezTo>
                    <a:close/>
                  </a:path>
                </a:pathLst>
              </a:custGeom>
              <a:solidFill>
                <a:srgbClr val="F8F8F8"/>
              </a:solidFill>
              <a:ln w="9511"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9B6BD13E-16F1-F1C1-B038-2B9B090B7536}"/>
                  </a:ext>
                </a:extLst>
              </p:cNvPr>
              <p:cNvSpPr/>
              <p:nvPr/>
            </p:nvSpPr>
            <p:spPr>
              <a:xfrm>
                <a:off x="5984054"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5705"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C1501651-5B03-11BB-8CA7-7131DFEE9A59}"/>
                  </a:ext>
                </a:extLst>
              </p:cNvPr>
              <p:cNvSpPr/>
              <p:nvPr/>
            </p:nvSpPr>
            <p:spPr>
              <a:xfrm>
                <a:off x="6101154"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12352FCA-0EDF-6442-5D1D-7AB1B1849E84}"/>
                  </a:ext>
                </a:extLst>
              </p:cNvPr>
              <p:cNvSpPr/>
              <p:nvPr/>
            </p:nvSpPr>
            <p:spPr>
              <a:xfrm>
                <a:off x="6219207"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5705"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9D40AD1F-DCE7-FBCC-B4FE-F1FE532C6D23}"/>
                  </a:ext>
                </a:extLst>
              </p:cNvPr>
              <p:cNvSpPr/>
              <p:nvPr/>
            </p:nvSpPr>
            <p:spPr>
              <a:xfrm>
                <a:off x="6336308"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8EB3F385-A5B2-E2A0-31FE-C3135D1F96EA}"/>
                  </a:ext>
                </a:extLst>
              </p:cNvPr>
              <p:cNvSpPr/>
              <p:nvPr/>
            </p:nvSpPr>
            <p:spPr>
              <a:xfrm>
                <a:off x="6454360" y="2254920"/>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8" y="34263"/>
                      <a:pt x="17137" y="34263"/>
                    </a:cubicBezTo>
                    <a:cubicBezTo>
                      <a:pt x="7617" y="34263"/>
                      <a:pt x="0" y="26649"/>
                      <a:pt x="0" y="17132"/>
                    </a:cubicBezTo>
                    <a:cubicBezTo>
                      <a:pt x="0" y="7614"/>
                      <a:pt x="7617" y="0"/>
                      <a:pt x="17137" y="0"/>
                    </a:cubicBezTo>
                    <a:cubicBezTo>
                      <a:pt x="25705" y="0"/>
                      <a:pt x="34274" y="7614"/>
                      <a:pt x="34274" y="17132"/>
                    </a:cubicBezTo>
                    <a:close/>
                  </a:path>
                </a:pathLst>
              </a:custGeom>
              <a:solidFill>
                <a:srgbClr val="F8F8F8"/>
              </a:solidFill>
              <a:ln w="9511" cap="flat">
                <a:noFill/>
                <a:prstDash val="solid"/>
                <a:miter/>
              </a:ln>
            </p:spPr>
            <p:txBody>
              <a:bodyPr rtlCol="0" anchor="ctr"/>
              <a:lstStyle/>
              <a:p>
                <a:endParaRPr lang="en-US"/>
              </a:p>
            </p:txBody>
          </p:sp>
        </p:grpSp>
        <p:grpSp>
          <p:nvGrpSpPr>
            <p:cNvPr id="68" name="Graphic 34">
              <a:extLst>
                <a:ext uri="{FF2B5EF4-FFF2-40B4-BE49-F238E27FC236}">
                  <a16:creationId xmlns:a16="http://schemas.microsoft.com/office/drawing/2014/main" id="{453A2419-3445-C3D9-AEA5-F9361B78FF6C}"/>
                </a:ext>
              </a:extLst>
            </p:cNvPr>
            <p:cNvGrpSpPr/>
            <p:nvPr/>
          </p:nvGrpSpPr>
          <p:grpSpPr>
            <a:xfrm>
              <a:off x="6339164" y="2352000"/>
              <a:ext cx="269426" cy="34263"/>
              <a:chOff x="6339164" y="2352000"/>
              <a:chExt cx="269426" cy="34263"/>
            </a:xfrm>
            <a:solidFill>
              <a:srgbClr val="F8F8F8"/>
            </a:solidFill>
          </p:grpSpPr>
          <p:sp>
            <p:nvSpPr>
              <p:cNvPr id="69" name="Freeform 68">
                <a:extLst>
                  <a:ext uri="{FF2B5EF4-FFF2-40B4-BE49-F238E27FC236}">
                    <a16:creationId xmlns:a16="http://schemas.microsoft.com/office/drawing/2014/main" id="{A5947C8E-7290-77C0-C0E5-656F77F98ED2}"/>
                  </a:ext>
                </a:extLst>
              </p:cNvPr>
              <p:cNvSpPr/>
              <p:nvPr/>
            </p:nvSpPr>
            <p:spPr>
              <a:xfrm>
                <a:off x="6339164" y="2352000"/>
                <a:ext cx="34273" cy="34263"/>
              </a:xfrm>
              <a:custGeom>
                <a:avLst/>
                <a:gdLst>
                  <a:gd name="connsiteX0" fmla="*/ 34273 w 34273"/>
                  <a:gd name="connsiteY0" fmla="*/ 17132 h 34263"/>
                  <a:gd name="connsiteX1" fmla="*/ 17137 w 34273"/>
                  <a:gd name="connsiteY1" fmla="*/ 34264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4"/>
                      <a:pt x="17137" y="34264"/>
                    </a:cubicBezTo>
                    <a:cubicBezTo>
                      <a:pt x="7616" y="34264"/>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CF2614AA-C964-BFC0-A77C-98D087FD47F8}"/>
                  </a:ext>
                </a:extLst>
              </p:cNvPr>
              <p:cNvSpPr/>
              <p:nvPr/>
            </p:nvSpPr>
            <p:spPr>
              <a:xfrm>
                <a:off x="6456264" y="2352000"/>
                <a:ext cx="34273" cy="34263"/>
              </a:xfrm>
              <a:custGeom>
                <a:avLst/>
                <a:gdLst>
                  <a:gd name="connsiteX0" fmla="*/ 34274 w 34273"/>
                  <a:gd name="connsiteY0" fmla="*/ 17132 h 34263"/>
                  <a:gd name="connsiteX1" fmla="*/ 17137 w 34273"/>
                  <a:gd name="connsiteY1" fmla="*/ 34264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4"/>
                      <a:pt x="17137" y="34264"/>
                    </a:cubicBezTo>
                    <a:cubicBezTo>
                      <a:pt x="7616" y="34264"/>
                      <a:pt x="0" y="26649"/>
                      <a:pt x="0" y="17132"/>
                    </a:cubicBezTo>
                    <a:cubicBezTo>
                      <a:pt x="0" y="7614"/>
                      <a:pt x="7616" y="0"/>
                      <a:pt x="17137" y="0"/>
                    </a:cubicBezTo>
                    <a:cubicBezTo>
                      <a:pt x="26657" y="0"/>
                      <a:pt x="34274" y="7614"/>
                      <a:pt x="34274" y="17132"/>
                    </a:cubicBezTo>
                    <a:close/>
                  </a:path>
                </a:pathLst>
              </a:custGeom>
              <a:solidFill>
                <a:srgbClr val="F8F8F8"/>
              </a:solidFill>
              <a:ln w="9511"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5A2369F6-CAA0-919D-42DF-906A3305FB10}"/>
                  </a:ext>
                </a:extLst>
              </p:cNvPr>
              <p:cNvSpPr/>
              <p:nvPr/>
            </p:nvSpPr>
            <p:spPr>
              <a:xfrm>
                <a:off x="6574317" y="2352000"/>
                <a:ext cx="34273" cy="34263"/>
              </a:xfrm>
              <a:custGeom>
                <a:avLst/>
                <a:gdLst>
                  <a:gd name="connsiteX0" fmla="*/ 34273 w 34273"/>
                  <a:gd name="connsiteY0" fmla="*/ 17132 h 34263"/>
                  <a:gd name="connsiteX1" fmla="*/ 17137 w 34273"/>
                  <a:gd name="connsiteY1" fmla="*/ 34264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4"/>
                      <a:pt x="17137" y="34264"/>
                    </a:cubicBezTo>
                    <a:cubicBezTo>
                      <a:pt x="7616" y="34264"/>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grpSp>
      </p:grpSp>
      <p:sp>
        <p:nvSpPr>
          <p:cNvPr id="2" name="Freeform 1">
            <a:extLst>
              <a:ext uri="{FF2B5EF4-FFF2-40B4-BE49-F238E27FC236}">
                <a16:creationId xmlns:a16="http://schemas.microsoft.com/office/drawing/2014/main" id="{460E04D4-66EA-B02C-AA28-B051FC4B6729}"/>
              </a:ext>
            </a:extLst>
          </p:cNvPr>
          <p:cNvSpPr/>
          <p:nvPr userDrawn="1"/>
        </p:nvSpPr>
        <p:spPr>
          <a:xfrm rot="10800000" flipH="1">
            <a:off x="-49529" y="471729"/>
            <a:ext cx="6136081" cy="10435984"/>
          </a:xfrm>
          <a:custGeom>
            <a:avLst/>
            <a:gdLst>
              <a:gd name="connsiteX0" fmla="*/ 368409 w 1321666"/>
              <a:gd name="connsiteY0" fmla="*/ 0 h 2247833"/>
              <a:gd name="connsiteX1" fmla="*/ 0 w 1321666"/>
              <a:gd name="connsiteY1" fmla="*/ 0 h 2247833"/>
              <a:gd name="connsiteX2" fmla="*/ 0 w 1321666"/>
              <a:gd name="connsiteY2" fmla="*/ 2247834 h 2247833"/>
              <a:gd name="connsiteX3" fmla="*/ 1278174 w 1321666"/>
              <a:gd name="connsiteY3" fmla="*/ 983140 h 2247833"/>
              <a:gd name="connsiteX4" fmla="*/ 1321666 w 1321666"/>
              <a:gd name="connsiteY4" fmla="*/ 939706 h 2247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666" h="2247833">
                <a:moveTo>
                  <a:pt x="368409" y="0"/>
                </a:moveTo>
                <a:lnTo>
                  <a:pt x="0" y="0"/>
                </a:lnTo>
                <a:lnTo>
                  <a:pt x="0" y="2247834"/>
                </a:lnTo>
                <a:lnTo>
                  <a:pt x="1278174" y="983140"/>
                </a:lnTo>
                <a:lnTo>
                  <a:pt x="1321666" y="939706"/>
                </a:lnTo>
                <a:close/>
              </a:path>
            </a:pathLst>
          </a:custGeom>
          <a:gradFill>
            <a:gsLst>
              <a:gs pos="0">
                <a:srgbClr val="42286C"/>
              </a:gs>
              <a:gs pos="27690">
                <a:srgbClr val="992584"/>
              </a:gs>
              <a:gs pos="51940">
                <a:srgbClr val="C61B8A"/>
              </a:gs>
              <a:gs pos="68050">
                <a:srgbClr val="E13759"/>
              </a:gs>
              <a:gs pos="99930">
                <a:srgbClr val="EF4137"/>
              </a:gs>
            </a:gsLst>
            <a:lin ang="5400000" scaled="1"/>
          </a:gradFill>
          <a:ln w="5117" cap="flat">
            <a:noFill/>
            <a:prstDash val="solid"/>
            <a:miter/>
          </a:ln>
        </p:spPr>
        <p:txBody>
          <a:bodyPr rtlCol="0" anchor="ctr"/>
          <a:lstStyle/>
          <a:p>
            <a:endParaRPr lang="en-US"/>
          </a:p>
        </p:txBody>
      </p:sp>
      <p:sp>
        <p:nvSpPr>
          <p:cNvPr id="18" name="Picture Placeholder 17">
            <a:extLst>
              <a:ext uri="{FF2B5EF4-FFF2-40B4-BE49-F238E27FC236}">
                <a16:creationId xmlns:a16="http://schemas.microsoft.com/office/drawing/2014/main" id="{E2A7A1DC-480A-F7C0-BFA1-7DC455ED3A7E}"/>
              </a:ext>
            </a:extLst>
          </p:cNvPr>
          <p:cNvSpPr>
            <a:spLocks noGrp="1"/>
          </p:cNvSpPr>
          <p:nvPr userDrawn="1">
            <p:ph type="pic" sz="quarter" idx="20"/>
          </p:nvPr>
        </p:nvSpPr>
        <p:spPr>
          <a:xfrm>
            <a:off x="3067208" y="3949598"/>
            <a:ext cx="4708366" cy="6943881"/>
          </a:xfrm>
          <a:custGeom>
            <a:avLst/>
            <a:gdLst>
              <a:gd name="connsiteX0" fmla="*/ 4708366 w 4708366"/>
              <a:gd name="connsiteY0" fmla="*/ 0 h 6943881"/>
              <a:gd name="connsiteX1" fmla="*/ 4708366 w 4708366"/>
              <a:gd name="connsiteY1" fmla="*/ 6943881 h 6943881"/>
              <a:gd name="connsiteX2" fmla="*/ 1727033 w 4708366"/>
              <a:gd name="connsiteY2" fmla="*/ 6943881 h 6943881"/>
              <a:gd name="connsiteX3" fmla="*/ 0 w 4708366"/>
              <a:gd name="connsiteY3" fmla="*/ 4683027 h 6943881"/>
              <a:gd name="connsiteX4" fmla="*/ 1827150 w 4708366"/>
              <a:gd name="connsiteY4" fmla="*/ 2865710 h 6943881"/>
              <a:gd name="connsiteX5" fmla="*/ 1919609 w 4708366"/>
              <a:gd name="connsiteY5" fmla="*/ 2955399 h 6943881"/>
              <a:gd name="connsiteX6" fmla="*/ 3863862 w 4708366"/>
              <a:gd name="connsiteY6" fmla="*/ 951112 h 6943881"/>
              <a:gd name="connsiteX7" fmla="*/ 3807286 w 4708366"/>
              <a:gd name="connsiteY7" fmla="*/ 896231 h 694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08366" h="6943881">
                <a:moveTo>
                  <a:pt x="4708366" y="0"/>
                </a:moveTo>
                <a:lnTo>
                  <a:pt x="4708366" y="6943881"/>
                </a:lnTo>
                <a:lnTo>
                  <a:pt x="1727033" y="6943881"/>
                </a:lnTo>
                <a:lnTo>
                  <a:pt x="0" y="4683027"/>
                </a:lnTo>
                <a:lnTo>
                  <a:pt x="1827150" y="2865710"/>
                </a:lnTo>
                <a:lnTo>
                  <a:pt x="1919609" y="2955399"/>
                </a:lnTo>
                <a:lnTo>
                  <a:pt x="3863862" y="951112"/>
                </a:lnTo>
                <a:lnTo>
                  <a:pt x="3807286" y="896231"/>
                </a:lnTo>
                <a:close/>
              </a:path>
            </a:pathLst>
          </a:custGeom>
          <a:solidFill>
            <a:schemeClr val="bg1">
              <a:lumMod val="85000"/>
            </a:schemeClr>
          </a:solidFill>
        </p:spPr>
        <p:txBody>
          <a:bodyPr wrap="square">
            <a:noAutofit/>
          </a:bodyPr>
          <a:lstStyle>
            <a:lvl1pPr algn="ctr">
              <a:defRPr sz="800">
                <a:solidFill>
                  <a:schemeClr val="bg1"/>
                </a:solidFill>
              </a:defRPr>
            </a:lvl1pPr>
          </a:lstStyle>
          <a:p>
            <a:endParaRPr lang="en-US"/>
          </a:p>
        </p:txBody>
      </p:sp>
      <p:sp>
        <p:nvSpPr>
          <p:cNvPr id="17" name="Freeform 16">
            <a:extLst>
              <a:ext uri="{FF2B5EF4-FFF2-40B4-BE49-F238E27FC236}">
                <a16:creationId xmlns:a16="http://schemas.microsoft.com/office/drawing/2014/main" id="{53892362-711C-E16C-1276-5E47AFA852BD}"/>
              </a:ext>
            </a:extLst>
          </p:cNvPr>
          <p:cNvSpPr/>
          <p:nvPr userDrawn="1"/>
        </p:nvSpPr>
        <p:spPr>
          <a:xfrm rot="13447736" flipH="1">
            <a:off x="5728375" y="4413217"/>
            <a:ext cx="268445" cy="2792358"/>
          </a:xfrm>
          <a:custGeom>
            <a:avLst/>
            <a:gdLst>
              <a:gd name="connsiteX0" fmla="*/ 0 w 57821"/>
              <a:gd name="connsiteY0" fmla="*/ 0 h 601453"/>
              <a:gd name="connsiteX1" fmla="*/ 57822 w 57821"/>
              <a:gd name="connsiteY1" fmla="*/ 0 h 601453"/>
              <a:gd name="connsiteX2" fmla="*/ 57822 w 57821"/>
              <a:gd name="connsiteY2" fmla="*/ 601454 h 601453"/>
              <a:gd name="connsiteX3" fmla="*/ 0 w 57821"/>
              <a:gd name="connsiteY3" fmla="*/ 601454 h 601453"/>
            </a:gdLst>
            <a:ahLst/>
            <a:cxnLst>
              <a:cxn ang="0">
                <a:pos x="connsiteX0" y="connsiteY0"/>
              </a:cxn>
              <a:cxn ang="0">
                <a:pos x="connsiteX1" y="connsiteY1"/>
              </a:cxn>
              <a:cxn ang="0">
                <a:pos x="connsiteX2" y="connsiteY2"/>
              </a:cxn>
              <a:cxn ang="0">
                <a:pos x="connsiteX3" y="connsiteY3"/>
              </a:cxn>
            </a:cxnLst>
            <a:rect l="l" t="t" r="r" b="b"/>
            <a:pathLst>
              <a:path w="57821" h="601453">
                <a:moveTo>
                  <a:pt x="0" y="0"/>
                </a:moveTo>
                <a:lnTo>
                  <a:pt x="57822" y="0"/>
                </a:lnTo>
                <a:lnTo>
                  <a:pt x="57822" y="601454"/>
                </a:lnTo>
                <a:lnTo>
                  <a:pt x="0" y="601454"/>
                </a:lnTo>
                <a:close/>
              </a:path>
            </a:pathLst>
          </a:custGeom>
          <a:solidFill>
            <a:srgbClr val="F15B2A"/>
          </a:solidFill>
          <a:ln w="5117" cap="flat">
            <a:noFill/>
            <a:prstDash val="solid"/>
            <a:miter/>
          </a:ln>
        </p:spPr>
        <p:txBody>
          <a:bodyPr rtlCol="0" anchor="ctr"/>
          <a:lstStyle/>
          <a:p>
            <a:endParaRPr lang="en-US"/>
          </a:p>
        </p:txBody>
      </p:sp>
      <p:pic>
        <p:nvPicPr>
          <p:cNvPr id="19" name="Picture 18">
            <a:extLst>
              <a:ext uri="{FF2B5EF4-FFF2-40B4-BE49-F238E27FC236}">
                <a16:creationId xmlns:a16="http://schemas.microsoft.com/office/drawing/2014/main" id="{753F9CEE-AB2A-4BC9-74EC-EE2D1C7AC1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86591" y="482954"/>
            <a:ext cx="3595265" cy="2831271"/>
          </a:xfrm>
          <a:prstGeom prst="rect">
            <a:avLst/>
          </a:prstGeom>
        </p:spPr>
      </p:pic>
      <p:sp>
        <p:nvSpPr>
          <p:cNvPr id="20" name="Text Placeholder 32">
            <a:extLst>
              <a:ext uri="{FF2B5EF4-FFF2-40B4-BE49-F238E27FC236}">
                <a16:creationId xmlns:a16="http://schemas.microsoft.com/office/drawing/2014/main" id="{539260D2-2366-6993-0352-88EB96AA06BA}"/>
              </a:ext>
            </a:extLst>
          </p:cNvPr>
          <p:cNvSpPr>
            <a:spLocks noGrp="1"/>
          </p:cNvSpPr>
          <p:nvPr>
            <p:ph type="body" sz="quarter" idx="16" hasCustomPrompt="1"/>
          </p:nvPr>
        </p:nvSpPr>
        <p:spPr>
          <a:xfrm>
            <a:off x="834036" y="6108942"/>
            <a:ext cx="3029914" cy="1783557"/>
          </a:xfrm>
          <a:prstGeom prst="rect">
            <a:avLst/>
          </a:prstGeom>
        </p:spPr>
        <p:txBody>
          <a:bodyPr anchor="t">
            <a:noAutofit/>
          </a:bodyPr>
          <a:lstStyle>
            <a:lvl1pPr marL="0" indent="0" algn="l">
              <a:lnSpc>
                <a:spcPts val="3940"/>
              </a:lnSpc>
              <a:spcBef>
                <a:spcPts val="0"/>
              </a:spcBef>
              <a:buNone/>
              <a:defRPr sz="3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We Lead</a:t>
            </a:r>
            <a:endParaRPr lang="en-US" dirty="0"/>
          </a:p>
        </p:txBody>
      </p:sp>
      <p:sp>
        <p:nvSpPr>
          <p:cNvPr id="21" name="Text Placeholder 32">
            <a:extLst>
              <a:ext uri="{FF2B5EF4-FFF2-40B4-BE49-F238E27FC236}">
                <a16:creationId xmlns:a16="http://schemas.microsoft.com/office/drawing/2014/main" id="{3CA7CFB6-DD96-E41E-180B-C3CFEDF45534}"/>
              </a:ext>
            </a:extLst>
          </p:cNvPr>
          <p:cNvSpPr>
            <a:spLocks noGrp="1"/>
          </p:cNvSpPr>
          <p:nvPr>
            <p:ph type="body" sz="quarter" idx="19" hasCustomPrompt="1"/>
          </p:nvPr>
        </p:nvSpPr>
        <p:spPr>
          <a:xfrm>
            <a:off x="823894" y="5399750"/>
            <a:ext cx="3029914" cy="841604"/>
          </a:xfrm>
          <a:prstGeom prst="rect">
            <a:avLst/>
          </a:prstGeom>
        </p:spPr>
        <p:txBody>
          <a:bodyPr anchor="t">
            <a:noAutofit/>
          </a:bodyPr>
          <a:lstStyle>
            <a:lvl1pPr marL="0" indent="0" algn="l">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guide to </a:t>
            </a:r>
          </a:p>
        </p:txBody>
      </p:sp>
      <p:sp>
        <p:nvSpPr>
          <p:cNvPr id="23" name="Rectangle 22">
            <a:extLst>
              <a:ext uri="{FF2B5EF4-FFF2-40B4-BE49-F238E27FC236}">
                <a16:creationId xmlns:a16="http://schemas.microsoft.com/office/drawing/2014/main" id="{5E8F74D4-49C6-3CD3-E4B7-07B8C829BF97}"/>
              </a:ext>
            </a:extLst>
          </p:cNvPr>
          <p:cNvSpPr/>
          <p:nvPr userDrawn="1"/>
        </p:nvSpPr>
        <p:spPr>
          <a:xfrm>
            <a:off x="-49530" y="9840686"/>
            <a:ext cx="1943644" cy="502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B5EFFF4F-C41A-5C91-69DE-4DAAB5E91A4E}"/>
              </a:ext>
            </a:extLst>
          </p:cNvPr>
          <p:cNvPicPr/>
          <p:nvPr userDrawn="1"/>
        </p:nvPicPr>
        <p:blipFill rotWithShape="1">
          <a:blip r:embed="rId3" cstate="screen">
            <a:extLst>
              <a:ext uri="{28A0092B-C50C-407E-A947-70E740481C1C}">
                <a14:useLocalDpi xmlns:a14="http://schemas.microsoft.com/office/drawing/2010/main"/>
              </a:ext>
            </a:extLst>
          </a:blip>
          <a:srcRect r="44449"/>
          <a:stretch/>
        </p:blipFill>
        <p:spPr bwMode="auto">
          <a:xfrm>
            <a:off x="282261" y="9956817"/>
            <a:ext cx="1280061" cy="29394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24796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Text Slide 07">
    <p:spTree>
      <p:nvGrpSpPr>
        <p:cNvPr id="1" name=""/>
        <p:cNvGrpSpPr/>
        <p:nvPr/>
      </p:nvGrpSpPr>
      <p:grpSpPr>
        <a:xfrm>
          <a:off x="0" y="0"/>
          <a:ext cx="0" cy="0"/>
          <a:chOff x="0" y="0"/>
          <a:chExt cx="0" cy="0"/>
        </a:xfrm>
      </p:grpSpPr>
      <p:sp>
        <p:nvSpPr>
          <p:cNvPr id="11" name="Text Placeholder 32">
            <a:extLst>
              <a:ext uri="{FF2B5EF4-FFF2-40B4-BE49-F238E27FC236}">
                <a16:creationId xmlns:a16="http://schemas.microsoft.com/office/drawing/2014/main" id="{E4E111B6-630D-5679-C49D-CE460E231153}"/>
              </a:ext>
            </a:extLst>
          </p:cNvPr>
          <p:cNvSpPr>
            <a:spLocks noGrp="1"/>
          </p:cNvSpPr>
          <p:nvPr>
            <p:ph type="body" sz="quarter" idx="32" hasCustomPrompt="1"/>
          </p:nvPr>
        </p:nvSpPr>
        <p:spPr>
          <a:xfrm>
            <a:off x="578472" y="7667987"/>
            <a:ext cx="6526988" cy="2383519"/>
          </a:xfrm>
          <a:prstGeom prst="rect">
            <a:avLst/>
          </a:prstGeom>
        </p:spPr>
        <p:txBody>
          <a:bodyPr numCol="2" spcCol="288000" anchor="t">
            <a:noAutofit/>
          </a:bodyPr>
          <a:lstStyle>
            <a:lvl1pPr marL="0" indent="0" algn="just">
              <a:lnSpc>
                <a:spcPct val="100000"/>
              </a:lnSpc>
              <a:spcBef>
                <a:spcPts val="0"/>
              </a:spcBef>
              <a:buNone/>
              <a:defRPr sz="11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12" name="Text Placeholder 32">
            <a:extLst>
              <a:ext uri="{FF2B5EF4-FFF2-40B4-BE49-F238E27FC236}">
                <a16:creationId xmlns:a16="http://schemas.microsoft.com/office/drawing/2014/main" id="{2783B9E0-BFB6-9A0A-C75A-B7987A01B219}"/>
              </a:ext>
            </a:extLst>
          </p:cNvPr>
          <p:cNvSpPr>
            <a:spLocks noGrp="1"/>
          </p:cNvSpPr>
          <p:nvPr>
            <p:ph type="body" sz="quarter" idx="33" hasCustomPrompt="1"/>
          </p:nvPr>
        </p:nvSpPr>
        <p:spPr>
          <a:xfrm>
            <a:off x="534571" y="5353911"/>
            <a:ext cx="6570888"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13" name="Text Placeholder 32">
            <a:extLst>
              <a:ext uri="{FF2B5EF4-FFF2-40B4-BE49-F238E27FC236}">
                <a16:creationId xmlns:a16="http://schemas.microsoft.com/office/drawing/2014/main" id="{B6A90F7F-7E1A-1396-23A2-7F6D1BC41871}"/>
              </a:ext>
            </a:extLst>
          </p:cNvPr>
          <p:cNvSpPr>
            <a:spLocks noGrp="1"/>
          </p:cNvSpPr>
          <p:nvPr>
            <p:ph type="body" sz="quarter" idx="34" hasCustomPrompt="1"/>
          </p:nvPr>
        </p:nvSpPr>
        <p:spPr>
          <a:xfrm>
            <a:off x="578472" y="6558768"/>
            <a:ext cx="6526988" cy="1064757"/>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2" name="Freeform 1">
            <a:extLst>
              <a:ext uri="{FF2B5EF4-FFF2-40B4-BE49-F238E27FC236}">
                <a16:creationId xmlns:a16="http://schemas.microsoft.com/office/drawing/2014/main" id="{389F0D36-71E0-B2DE-2052-EECAC4CC86D2}"/>
              </a:ext>
            </a:extLst>
          </p:cNvPr>
          <p:cNvSpPr/>
          <p:nvPr userDrawn="1"/>
        </p:nvSpPr>
        <p:spPr>
          <a:xfrm>
            <a:off x="3163770" y="1582226"/>
            <a:ext cx="4611798" cy="3335455"/>
          </a:xfrm>
          <a:custGeom>
            <a:avLst/>
            <a:gdLst>
              <a:gd name="connsiteX0" fmla="*/ 692006 w 692005"/>
              <a:gd name="connsiteY0" fmla="*/ 0 h 701855"/>
              <a:gd name="connsiteX1" fmla="*/ 0 w 692005"/>
              <a:gd name="connsiteY1" fmla="*/ 350404 h 701855"/>
              <a:gd name="connsiteX2" fmla="*/ 61481 w 692005"/>
              <a:gd name="connsiteY2" fmla="*/ 381497 h 701855"/>
              <a:gd name="connsiteX3" fmla="*/ 692006 w 692005"/>
              <a:gd name="connsiteY3" fmla="*/ 701856 h 701855"/>
            </a:gdLst>
            <a:ahLst/>
            <a:cxnLst>
              <a:cxn ang="0">
                <a:pos x="connsiteX0" y="connsiteY0"/>
              </a:cxn>
              <a:cxn ang="0">
                <a:pos x="connsiteX1" y="connsiteY1"/>
              </a:cxn>
              <a:cxn ang="0">
                <a:pos x="connsiteX2" y="connsiteY2"/>
              </a:cxn>
              <a:cxn ang="0">
                <a:pos x="connsiteX3" y="connsiteY3"/>
              </a:cxn>
            </a:cxnLst>
            <a:rect l="l" t="t" r="r" b="b"/>
            <a:pathLst>
              <a:path w="692005" h="701855">
                <a:moveTo>
                  <a:pt x="692006" y="0"/>
                </a:moveTo>
                <a:lnTo>
                  <a:pt x="0" y="350404"/>
                </a:lnTo>
                <a:lnTo>
                  <a:pt x="61481" y="381497"/>
                </a:lnTo>
                <a:lnTo>
                  <a:pt x="692006" y="701856"/>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9F11FBE8-E629-27EC-C89A-0F00F8A583D5}"/>
              </a:ext>
            </a:extLst>
          </p:cNvPr>
          <p:cNvSpPr>
            <a:spLocks noGrp="1"/>
          </p:cNvSpPr>
          <p:nvPr>
            <p:ph type="pic" sz="quarter" idx="35"/>
          </p:nvPr>
        </p:nvSpPr>
        <p:spPr>
          <a:xfrm>
            <a:off x="0" y="0"/>
            <a:ext cx="7775575" cy="5037221"/>
          </a:xfrm>
          <a:custGeom>
            <a:avLst/>
            <a:gdLst>
              <a:gd name="connsiteX0" fmla="*/ 0 w 7775575"/>
              <a:gd name="connsiteY0" fmla="*/ 0 h 5037221"/>
              <a:gd name="connsiteX1" fmla="*/ 5771157 w 7775575"/>
              <a:gd name="connsiteY1" fmla="*/ 0 h 5037221"/>
              <a:gd name="connsiteX2" fmla="*/ 7775575 w 7775575"/>
              <a:gd name="connsiteY2" fmla="*/ 959626 h 5037221"/>
              <a:gd name="connsiteX3" fmla="*/ 7775575 w 7775575"/>
              <a:gd name="connsiteY3" fmla="*/ 2204821 h 5037221"/>
              <a:gd name="connsiteX4" fmla="*/ 3577784 w 7775575"/>
              <a:gd name="connsiteY4" fmla="*/ 3733946 h 5037221"/>
              <a:gd name="connsiteX5" fmla="*/ 3526713 w 7775575"/>
              <a:gd name="connsiteY5" fmla="*/ 3598691 h 5037221"/>
              <a:gd name="connsiteX6" fmla="*/ 1087199 w 7775575"/>
              <a:gd name="connsiteY6" fmla="*/ 4519835 h 5037221"/>
              <a:gd name="connsiteX7" fmla="*/ 1127481 w 7775575"/>
              <a:gd name="connsiteY7" fmla="*/ 4626515 h 5037221"/>
              <a:gd name="connsiteX8" fmla="*/ 0 w 7775575"/>
              <a:gd name="connsiteY8" fmla="*/ 5037221 h 503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5575" h="5037221">
                <a:moveTo>
                  <a:pt x="0" y="0"/>
                </a:moveTo>
                <a:lnTo>
                  <a:pt x="5771157" y="0"/>
                </a:lnTo>
                <a:lnTo>
                  <a:pt x="7775575" y="959626"/>
                </a:lnTo>
                <a:lnTo>
                  <a:pt x="7775575" y="2204821"/>
                </a:lnTo>
                <a:lnTo>
                  <a:pt x="3577784" y="3733946"/>
                </a:lnTo>
                <a:lnTo>
                  <a:pt x="3526713" y="3598691"/>
                </a:lnTo>
                <a:lnTo>
                  <a:pt x="1087199" y="4519835"/>
                </a:lnTo>
                <a:lnTo>
                  <a:pt x="1127481" y="4626515"/>
                </a:lnTo>
                <a:lnTo>
                  <a:pt x="0" y="5037221"/>
                </a:lnTo>
                <a:close/>
              </a:path>
            </a:pathLst>
          </a:custGeom>
          <a:solidFill>
            <a:schemeClr val="bg1">
              <a:lumMod val="85000"/>
            </a:schemeClr>
          </a:solidFill>
        </p:spPr>
        <p:txBody>
          <a:bodyPr wrap="square">
            <a:noAutofit/>
          </a:bodyPr>
          <a:lstStyle>
            <a:lvl1pPr>
              <a:defRPr>
                <a:solidFill>
                  <a:schemeClr val="bg1">
                    <a:lumMod val="85000"/>
                  </a:schemeClr>
                </a:solidFill>
              </a:defRPr>
            </a:lvl1pPr>
          </a:lstStyle>
          <a:p>
            <a:endParaRPr lang="en-US"/>
          </a:p>
        </p:txBody>
      </p:sp>
      <p:sp>
        <p:nvSpPr>
          <p:cNvPr id="15" name="Freeform 14">
            <a:extLst>
              <a:ext uri="{FF2B5EF4-FFF2-40B4-BE49-F238E27FC236}">
                <a16:creationId xmlns:a16="http://schemas.microsoft.com/office/drawing/2014/main" id="{078DA7A1-BF83-F7D8-9D29-FA8D6AC5357C}"/>
              </a:ext>
            </a:extLst>
          </p:cNvPr>
          <p:cNvSpPr/>
          <p:nvPr userDrawn="1"/>
        </p:nvSpPr>
        <p:spPr>
          <a:xfrm rot="4158829">
            <a:off x="2226008" y="2872539"/>
            <a:ext cx="250321" cy="2607630"/>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16" name="Slide Number Placeholder 5">
            <a:extLst>
              <a:ext uri="{FF2B5EF4-FFF2-40B4-BE49-F238E27FC236}">
                <a16:creationId xmlns:a16="http://schemas.microsoft.com/office/drawing/2014/main" id="{18C77304-8280-773C-7FB8-3CF76A872109}"/>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4157789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rtner Slide">
    <p:spTree>
      <p:nvGrpSpPr>
        <p:cNvPr id="1" name=""/>
        <p:cNvGrpSpPr/>
        <p:nvPr/>
      </p:nvGrpSpPr>
      <p:grpSpPr>
        <a:xfrm>
          <a:off x="0" y="0"/>
          <a:ext cx="0" cy="0"/>
          <a:chOff x="0" y="0"/>
          <a:chExt cx="0" cy="0"/>
        </a:xfrm>
      </p:grpSpPr>
      <p:sp>
        <p:nvSpPr>
          <p:cNvPr id="63" name="Freeform 62">
            <a:extLst>
              <a:ext uri="{FF2B5EF4-FFF2-40B4-BE49-F238E27FC236}">
                <a16:creationId xmlns:a16="http://schemas.microsoft.com/office/drawing/2014/main" id="{49D3E854-CA26-1FB8-D196-10CDC7E1F38C}"/>
              </a:ext>
            </a:extLst>
          </p:cNvPr>
          <p:cNvSpPr/>
          <p:nvPr userDrawn="1"/>
        </p:nvSpPr>
        <p:spPr>
          <a:xfrm flipV="1">
            <a:off x="0" y="4742120"/>
            <a:ext cx="7808222" cy="6178767"/>
          </a:xfrm>
          <a:custGeom>
            <a:avLst/>
            <a:gdLst>
              <a:gd name="connsiteX0" fmla="*/ 0 w 7808222"/>
              <a:gd name="connsiteY0" fmla="*/ 6943594 h 6943594"/>
              <a:gd name="connsiteX1" fmla="*/ 7808222 w 7808222"/>
              <a:gd name="connsiteY1" fmla="*/ 4950317 h 6943594"/>
              <a:gd name="connsiteX2" fmla="*/ 7808222 w 7808222"/>
              <a:gd name="connsiteY2" fmla="*/ 0 h 6943594"/>
              <a:gd name="connsiteX3" fmla="*/ 0 w 7808222"/>
              <a:gd name="connsiteY3" fmla="*/ 0 h 6943594"/>
            </a:gdLst>
            <a:ahLst/>
            <a:cxnLst>
              <a:cxn ang="0">
                <a:pos x="connsiteX0" y="connsiteY0"/>
              </a:cxn>
              <a:cxn ang="0">
                <a:pos x="connsiteX1" y="connsiteY1"/>
              </a:cxn>
              <a:cxn ang="0">
                <a:pos x="connsiteX2" y="connsiteY2"/>
              </a:cxn>
              <a:cxn ang="0">
                <a:pos x="connsiteX3" y="connsiteY3"/>
              </a:cxn>
            </a:cxnLst>
            <a:rect l="l" t="t" r="r" b="b"/>
            <a:pathLst>
              <a:path w="7808222" h="6943594">
                <a:moveTo>
                  <a:pt x="0" y="6943594"/>
                </a:moveTo>
                <a:lnTo>
                  <a:pt x="7808222" y="4950317"/>
                </a:lnTo>
                <a:lnTo>
                  <a:pt x="7808222" y="0"/>
                </a:lnTo>
                <a:lnTo>
                  <a:pt x="0" y="0"/>
                </a:lnTo>
                <a:close/>
              </a:path>
            </a:pathLst>
          </a:custGeom>
          <a:gradFill>
            <a:gsLst>
              <a:gs pos="0">
                <a:srgbClr val="42286C"/>
              </a:gs>
              <a:gs pos="27690">
                <a:srgbClr val="992584"/>
              </a:gs>
              <a:gs pos="51940">
                <a:srgbClr val="C61B8A"/>
              </a:gs>
              <a:gs pos="68050">
                <a:srgbClr val="E13759"/>
              </a:gs>
              <a:gs pos="99930">
                <a:srgbClr val="EF4137"/>
              </a:gs>
            </a:gsLst>
            <a:lin ang="2160000" scaled="0"/>
          </a:gradFill>
          <a:ln w="4838" cap="flat">
            <a:noFill/>
            <a:prstDash val="solid"/>
            <a:miter/>
          </a:ln>
        </p:spPr>
        <p:txBody>
          <a:bodyPr wrap="square" rtlCol="0" anchor="ctr">
            <a:noAutofit/>
          </a:bodyPr>
          <a:lstStyle/>
          <a:p>
            <a:endParaRPr lang="en-US" dirty="0"/>
          </a:p>
        </p:txBody>
      </p:sp>
      <p:sp>
        <p:nvSpPr>
          <p:cNvPr id="3" name="Freeform 2">
            <a:extLst>
              <a:ext uri="{FF2B5EF4-FFF2-40B4-BE49-F238E27FC236}">
                <a16:creationId xmlns:a16="http://schemas.microsoft.com/office/drawing/2014/main" id="{1014BA58-309E-3C3C-6389-760B2B56AA74}"/>
              </a:ext>
            </a:extLst>
          </p:cNvPr>
          <p:cNvSpPr/>
          <p:nvPr userDrawn="1"/>
        </p:nvSpPr>
        <p:spPr>
          <a:xfrm rot="6162575">
            <a:off x="1727435" y="3800296"/>
            <a:ext cx="250321" cy="2607630"/>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C214E504-2F29-64EC-7A29-54D1187C8DF2}"/>
              </a:ext>
            </a:extLst>
          </p:cNvPr>
          <p:cNvSpPr/>
          <p:nvPr userDrawn="1"/>
        </p:nvSpPr>
        <p:spPr>
          <a:xfrm>
            <a:off x="7242134" y="10423687"/>
            <a:ext cx="236773" cy="22765"/>
          </a:xfrm>
          <a:custGeom>
            <a:avLst/>
            <a:gdLst>
              <a:gd name="connsiteX0" fmla="*/ 0 w 36329"/>
              <a:gd name="connsiteY0" fmla="*/ 0 h 3493"/>
              <a:gd name="connsiteX1" fmla="*/ 36329 w 36329"/>
              <a:gd name="connsiteY1" fmla="*/ 0 h 3493"/>
            </a:gdLst>
            <a:ahLst/>
            <a:cxnLst>
              <a:cxn ang="0">
                <a:pos x="connsiteX0" y="connsiteY0"/>
              </a:cxn>
              <a:cxn ang="0">
                <a:pos x="connsiteX1" y="connsiteY1"/>
              </a:cxn>
            </a:cxnLst>
            <a:rect l="l" t="t" r="r" b="b"/>
            <a:pathLst>
              <a:path w="36329" h="3493">
                <a:moveTo>
                  <a:pt x="0" y="0"/>
                </a:moveTo>
                <a:lnTo>
                  <a:pt x="36329" y="0"/>
                </a:lnTo>
              </a:path>
            </a:pathLst>
          </a:custGeom>
          <a:ln w="3493" cap="flat">
            <a:solidFill>
              <a:srgbClr val="6652A2"/>
            </a:solidFill>
            <a:prstDash val="solid"/>
            <a:miter/>
          </a:ln>
        </p:spPr>
        <p:txBody>
          <a:bodyPr rtlCol="0" anchor="ctr"/>
          <a:lstStyle/>
          <a:p>
            <a:endParaRPr lang="en-US"/>
          </a:p>
        </p:txBody>
      </p:sp>
      <p:sp>
        <p:nvSpPr>
          <p:cNvPr id="29" name="Rectangle 28">
            <a:extLst>
              <a:ext uri="{FF2B5EF4-FFF2-40B4-BE49-F238E27FC236}">
                <a16:creationId xmlns:a16="http://schemas.microsoft.com/office/drawing/2014/main" id="{49116AD4-9C12-E834-F647-F88387A08D34}"/>
              </a:ext>
            </a:extLst>
          </p:cNvPr>
          <p:cNvSpPr/>
          <p:nvPr userDrawn="1"/>
        </p:nvSpPr>
        <p:spPr>
          <a:xfrm rot="16200000">
            <a:off x="5622151" y="8191293"/>
            <a:ext cx="3672254" cy="200055"/>
          </a:xfrm>
          <a:prstGeom prst="rect">
            <a:avLst/>
          </a:prstGeom>
        </p:spPr>
        <p:txBody>
          <a:bodyPr wrap="square">
            <a:spAutoFit/>
          </a:bodyPr>
          <a:lstStyle/>
          <a:p>
            <a:r>
              <a:rPr lang="fr-CA" sz="700" kern="900" spc="200" baseline="0" dirty="0">
                <a:solidFill>
                  <a:schemeClr val="bg1"/>
                </a:solidFill>
              </a:rPr>
              <a:t>WOMEN IN TOURISM, HOSPITALITY &amp; LEISURE</a:t>
            </a:r>
          </a:p>
        </p:txBody>
      </p:sp>
      <p:grpSp>
        <p:nvGrpSpPr>
          <p:cNvPr id="30" name="Group 29">
            <a:extLst>
              <a:ext uri="{FF2B5EF4-FFF2-40B4-BE49-F238E27FC236}">
                <a16:creationId xmlns:a16="http://schemas.microsoft.com/office/drawing/2014/main" id="{E247DF6F-427F-4B24-69DB-0BAD706ADAAF}"/>
              </a:ext>
            </a:extLst>
          </p:cNvPr>
          <p:cNvGrpSpPr/>
          <p:nvPr userDrawn="1"/>
        </p:nvGrpSpPr>
        <p:grpSpPr>
          <a:xfrm>
            <a:off x="7303586" y="10185877"/>
            <a:ext cx="303114" cy="288116"/>
            <a:chOff x="4330511" y="1663200"/>
            <a:chExt cx="1799066" cy="1710050"/>
          </a:xfrm>
        </p:grpSpPr>
        <p:sp>
          <p:nvSpPr>
            <p:cNvPr id="32" name="Freeform 31">
              <a:extLst>
                <a:ext uri="{FF2B5EF4-FFF2-40B4-BE49-F238E27FC236}">
                  <a16:creationId xmlns:a16="http://schemas.microsoft.com/office/drawing/2014/main" id="{BCB2E8E1-CF17-37DC-5BF5-81E4C49E7933}"/>
                </a:ext>
              </a:extLst>
            </p:cNvPr>
            <p:cNvSpPr/>
            <p:nvPr/>
          </p:nvSpPr>
          <p:spPr>
            <a:xfrm>
              <a:off x="4330511" y="1663200"/>
              <a:ext cx="1799066" cy="1710050"/>
            </a:xfrm>
            <a:custGeom>
              <a:avLst/>
              <a:gdLst>
                <a:gd name="connsiteX0" fmla="*/ 446797 w 446796"/>
                <a:gd name="connsiteY0" fmla="*/ 161149 h 424689"/>
                <a:gd name="connsiteX1" fmla="*/ 428762 w 446796"/>
                <a:gd name="connsiteY1" fmla="*/ 179766 h 424689"/>
                <a:gd name="connsiteX2" fmla="*/ 339170 w 446796"/>
                <a:gd name="connsiteY2" fmla="*/ 267031 h 424689"/>
                <a:gd name="connsiteX3" fmla="*/ 336261 w 446796"/>
                <a:gd name="connsiteY3" fmla="*/ 275757 h 424689"/>
                <a:gd name="connsiteX4" fmla="*/ 354878 w 446796"/>
                <a:gd name="connsiteY4" fmla="*/ 383384 h 424689"/>
                <a:gd name="connsiteX5" fmla="*/ 360695 w 446796"/>
                <a:gd name="connsiteY5" fmla="*/ 418290 h 424689"/>
                <a:gd name="connsiteX6" fmla="*/ 361277 w 446796"/>
                <a:gd name="connsiteY6" fmla="*/ 424690 h 424689"/>
                <a:gd name="connsiteX7" fmla="*/ 247832 w 446796"/>
                <a:gd name="connsiteY7" fmla="*/ 364768 h 424689"/>
                <a:gd name="connsiteX8" fmla="*/ 251905 w 446796"/>
                <a:gd name="connsiteY8" fmla="*/ 360114 h 424689"/>
                <a:gd name="connsiteX9" fmla="*/ 301355 w 446796"/>
                <a:gd name="connsiteY9" fmla="*/ 293792 h 424689"/>
                <a:gd name="connsiteX10" fmla="*/ 317063 w 446796"/>
                <a:gd name="connsiteY10" fmla="*/ 253650 h 424689"/>
                <a:gd name="connsiteX11" fmla="*/ 318226 w 446796"/>
                <a:gd name="connsiteY11" fmla="*/ 227471 h 424689"/>
                <a:gd name="connsiteX12" fmla="*/ 301355 w 446796"/>
                <a:gd name="connsiteY12" fmla="*/ 200709 h 424689"/>
                <a:gd name="connsiteX13" fmla="*/ 275176 w 446796"/>
                <a:gd name="connsiteY13" fmla="*/ 185584 h 424689"/>
                <a:gd name="connsiteX14" fmla="*/ 258886 w 446796"/>
                <a:gd name="connsiteY14" fmla="*/ 176857 h 424689"/>
                <a:gd name="connsiteX15" fmla="*/ 252487 w 446796"/>
                <a:gd name="connsiteY15" fmla="*/ 171621 h 424689"/>
                <a:gd name="connsiteX16" fmla="*/ 253068 w 446796"/>
                <a:gd name="connsiteY16" fmla="*/ 159986 h 424689"/>
                <a:gd name="connsiteX17" fmla="*/ 258886 w 446796"/>
                <a:gd name="connsiteY17" fmla="*/ 155913 h 424689"/>
                <a:gd name="connsiteX18" fmla="*/ 304846 w 446796"/>
                <a:gd name="connsiteY18" fmla="*/ 140788 h 424689"/>
                <a:gd name="connsiteX19" fmla="*/ 324044 w 446796"/>
                <a:gd name="connsiteY19" fmla="*/ 141951 h 424689"/>
                <a:gd name="connsiteX20" fmla="*/ 398510 w 446796"/>
                <a:gd name="connsiteY20" fmla="*/ 153005 h 424689"/>
                <a:gd name="connsiteX21" fmla="*/ 446797 w 446796"/>
                <a:gd name="connsiteY21" fmla="*/ 161149 h 424689"/>
                <a:gd name="connsiteX22" fmla="*/ 239106 w 446796"/>
                <a:gd name="connsiteY22" fmla="*/ 215254 h 424689"/>
                <a:gd name="connsiteX23" fmla="*/ 223398 w 446796"/>
                <a:gd name="connsiteY23" fmla="*/ 202455 h 424689"/>
                <a:gd name="connsiteX24" fmla="*/ 209436 w 446796"/>
                <a:gd name="connsiteY24" fmla="*/ 186747 h 424689"/>
                <a:gd name="connsiteX25" fmla="*/ 214090 w 446796"/>
                <a:gd name="connsiteY25" fmla="*/ 161731 h 424689"/>
                <a:gd name="connsiteX26" fmla="*/ 229216 w 446796"/>
                <a:gd name="connsiteY26" fmla="*/ 153005 h 424689"/>
                <a:gd name="connsiteX27" fmla="*/ 270521 w 446796"/>
                <a:gd name="connsiteY27" fmla="*/ 141951 h 424689"/>
                <a:gd name="connsiteX28" fmla="*/ 290302 w 446796"/>
                <a:gd name="connsiteY28" fmla="*/ 137297 h 424689"/>
                <a:gd name="connsiteX29" fmla="*/ 280994 w 446796"/>
                <a:gd name="connsiteY29" fmla="*/ 119262 h 424689"/>
                <a:gd name="connsiteX30" fmla="*/ 251323 w 446796"/>
                <a:gd name="connsiteY30" fmla="*/ 58758 h 424689"/>
                <a:gd name="connsiteX31" fmla="*/ 242015 w 446796"/>
                <a:gd name="connsiteY31" fmla="*/ 39560 h 424689"/>
                <a:gd name="connsiteX32" fmla="*/ 232125 w 446796"/>
                <a:gd name="connsiteY32" fmla="*/ 19780 h 424689"/>
                <a:gd name="connsiteX33" fmla="*/ 222235 w 446796"/>
                <a:gd name="connsiteY33" fmla="*/ 0 h 424689"/>
                <a:gd name="connsiteX34" fmla="*/ 219908 w 446796"/>
                <a:gd name="connsiteY34" fmla="*/ 2909 h 424689"/>
                <a:gd name="connsiteX35" fmla="*/ 187911 w 446796"/>
                <a:gd name="connsiteY35" fmla="*/ 67485 h 424689"/>
                <a:gd name="connsiteX36" fmla="*/ 155331 w 446796"/>
                <a:gd name="connsiteY36" fmla="*/ 133806 h 424689"/>
                <a:gd name="connsiteX37" fmla="*/ 147769 w 446796"/>
                <a:gd name="connsiteY37" fmla="*/ 139624 h 424689"/>
                <a:gd name="connsiteX38" fmla="*/ 137878 w 446796"/>
                <a:gd name="connsiteY38" fmla="*/ 140788 h 424689"/>
                <a:gd name="connsiteX39" fmla="*/ 72721 w 446796"/>
                <a:gd name="connsiteY39" fmla="*/ 150096 h 424689"/>
                <a:gd name="connsiteX40" fmla="*/ 22689 w 446796"/>
                <a:gd name="connsiteY40" fmla="*/ 157077 h 424689"/>
                <a:gd name="connsiteX41" fmla="*/ 0 w 446796"/>
                <a:gd name="connsiteY41" fmla="*/ 160568 h 424689"/>
                <a:gd name="connsiteX42" fmla="*/ 1746 w 446796"/>
                <a:gd name="connsiteY42" fmla="*/ 162895 h 424689"/>
                <a:gd name="connsiteX43" fmla="*/ 16290 w 446796"/>
                <a:gd name="connsiteY43" fmla="*/ 176857 h 424689"/>
                <a:gd name="connsiteX44" fmla="*/ 79120 w 446796"/>
                <a:gd name="connsiteY44" fmla="*/ 238524 h 424689"/>
                <a:gd name="connsiteX45" fmla="*/ 106464 w 446796"/>
                <a:gd name="connsiteY45" fmla="*/ 265286 h 424689"/>
                <a:gd name="connsiteX46" fmla="*/ 109954 w 446796"/>
                <a:gd name="connsiteY46" fmla="*/ 274594 h 424689"/>
                <a:gd name="connsiteX47" fmla="*/ 98900 w 446796"/>
                <a:gd name="connsiteY47" fmla="*/ 338006 h 424689"/>
                <a:gd name="connsiteX48" fmla="*/ 98900 w 446796"/>
                <a:gd name="connsiteY48" fmla="*/ 343242 h 424689"/>
                <a:gd name="connsiteX49" fmla="*/ 104136 w 446796"/>
                <a:gd name="connsiteY49" fmla="*/ 339752 h 424689"/>
                <a:gd name="connsiteX50" fmla="*/ 121008 w 446796"/>
                <a:gd name="connsiteY50" fmla="*/ 327535 h 424689"/>
                <a:gd name="connsiteX51" fmla="*/ 182675 w 446796"/>
                <a:gd name="connsiteY51" fmla="*/ 285647 h 424689"/>
                <a:gd name="connsiteX52" fmla="*/ 226307 w 446796"/>
                <a:gd name="connsiteY52" fmla="*/ 251905 h 424689"/>
                <a:gd name="connsiteX53" fmla="*/ 239688 w 446796"/>
                <a:gd name="connsiteY53" fmla="*/ 236779 h 424689"/>
                <a:gd name="connsiteX54" fmla="*/ 244924 w 446796"/>
                <a:gd name="connsiteY54" fmla="*/ 227471 h 424689"/>
                <a:gd name="connsiteX55" fmla="*/ 239106 w 446796"/>
                <a:gd name="connsiteY55" fmla="*/ 215254 h 42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46796" h="424689">
                  <a:moveTo>
                    <a:pt x="446797" y="161149"/>
                  </a:moveTo>
                  <a:cubicBezTo>
                    <a:pt x="440397" y="167549"/>
                    <a:pt x="434579" y="173948"/>
                    <a:pt x="428762" y="179766"/>
                  </a:cubicBezTo>
                  <a:cubicBezTo>
                    <a:pt x="399092" y="208854"/>
                    <a:pt x="368840" y="237943"/>
                    <a:pt x="339170" y="267031"/>
                  </a:cubicBezTo>
                  <a:cubicBezTo>
                    <a:pt x="336843" y="269358"/>
                    <a:pt x="335679" y="271685"/>
                    <a:pt x="336261" y="275757"/>
                  </a:cubicBezTo>
                  <a:cubicBezTo>
                    <a:pt x="342661" y="311827"/>
                    <a:pt x="348478" y="347315"/>
                    <a:pt x="354878" y="383384"/>
                  </a:cubicBezTo>
                  <a:cubicBezTo>
                    <a:pt x="356623" y="395019"/>
                    <a:pt x="358950" y="406655"/>
                    <a:pt x="360695" y="418290"/>
                  </a:cubicBezTo>
                  <a:cubicBezTo>
                    <a:pt x="361277" y="420035"/>
                    <a:pt x="361277" y="421781"/>
                    <a:pt x="361277" y="424690"/>
                  </a:cubicBezTo>
                  <a:cubicBezTo>
                    <a:pt x="322880" y="404910"/>
                    <a:pt x="285647" y="385129"/>
                    <a:pt x="247832" y="364768"/>
                  </a:cubicBezTo>
                  <a:cubicBezTo>
                    <a:pt x="249578" y="363022"/>
                    <a:pt x="250741" y="361277"/>
                    <a:pt x="251905" y="360114"/>
                  </a:cubicBezTo>
                  <a:cubicBezTo>
                    <a:pt x="270521" y="339752"/>
                    <a:pt x="287974" y="318226"/>
                    <a:pt x="301355" y="293792"/>
                  </a:cubicBezTo>
                  <a:cubicBezTo>
                    <a:pt x="308336" y="280993"/>
                    <a:pt x="314154" y="268194"/>
                    <a:pt x="317063" y="253650"/>
                  </a:cubicBezTo>
                  <a:cubicBezTo>
                    <a:pt x="318808" y="244924"/>
                    <a:pt x="319390" y="236197"/>
                    <a:pt x="318226" y="227471"/>
                  </a:cubicBezTo>
                  <a:cubicBezTo>
                    <a:pt x="316481" y="216417"/>
                    <a:pt x="311245" y="207109"/>
                    <a:pt x="301355" y="200709"/>
                  </a:cubicBezTo>
                  <a:cubicBezTo>
                    <a:pt x="293210" y="195474"/>
                    <a:pt x="283902" y="190819"/>
                    <a:pt x="275176" y="185584"/>
                  </a:cubicBezTo>
                  <a:cubicBezTo>
                    <a:pt x="269940" y="182675"/>
                    <a:pt x="264122" y="179766"/>
                    <a:pt x="258886" y="176857"/>
                  </a:cubicBezTo>
                  <a:cubicBezTo>
                    <a:pt x="256559" y="175694"/>
                    <a:pt x="254232" y="173948"/>
                    <a:pt x="252487" y="171621"/>
                  </a:cubicBezTo>
                  <a:cubicBezTo>
                    <a:pt x="248414" y="167549"/>
                    <a:pt x="248414" y="164058"/>
                    <a:pt x="253068" y="159986"/>
                  </a:cubicBezTo>
                  <a:cubicBezTo>
                    <a:pt x="254814" y="158241"/>
                    <a:pt x="257141" y="157077"/>
                    <a:pt x="258886" y="155913"/>
                  </a:cubicBezTo>
                  <a:cubicBezTo>
                    <a:pt x="273430" y="148932"/>
                    <a:pt x="288556" y="144278"/>
                    <a:pt x="304846" y="140788"/>
                  </a:cubicBezTo>
                  <a:cubicBezTo>
                    <a:pt x="311245" y="139624"/>
                    <a:pt x="317644" y="141369"/>
                    <a:pt x="324044" y="141951"/>
                  </a:cubicBezTo>
                  <a:cubicBezTo>
                    <a:pt x="349060" y="145442"/>
                    <a:pt x="374076" y="148932"/>
                    <a:pt x="398510" y="153005"/>
                  </a:cubicBezTo>
                  <a:cubicBezTo>
                    <a:pt x="414800" y="156495"/>
                    <a:pt x="430507" y="158822"/>
                    <a:pt x="446797" y="161149"/>
                  </a:cubicBezTo>
                  <a:close/>
                  <a:moveTo>
                    <a:pt x="239106" y="215254"/>
                  </a:moveTo>
                  <a:cubicBezTo>
                    <a:pt x="233870" y="211181"/>
                    <a:pt x="228635" y="206527"/>
                    <a:pt x="223398" y="202455"/>
                  </a:cubicBezTo>
                  <a:cubicBezTo>
                    <a:pt x="216999" y="198382"/>
                    <a:pt x="212926" y="193146"/>
                    <a:pt x="209436" y="186747"/>
                  </a:cubicBezTo>
                  <a:cubicBezTo>
                    <a:pt x="204200" y="176857"/>
                    <a:pt x="205364" y="168712"/>
                    <a:pt x="214090" y="161731"/>
                  </a:cubicBezTo>
                  <a:cubicBezTo>
                    <a:pt x="218744" y="158241"/>
                    <a:pt x="223980" y="155332"/>
                    <a:pt x="229216" y="153005"/>
                  </a:cubicBezTo>
                  <a:cubicBezTo>
                    <a:pt x="242596" y="147187"/>
                    <a:pt x="256559" y="145442"/>
                    <a:pt x="270521" y="141951"/>
                  </a:cubicBezTo>
                  <a:cubicBezTo>
                    <a:pt x="276921" y="140206"/>
                    <a:pt x="283320" y="139042"/>
                    <a:pt x="290302" y="137297"/>
                  </a:cubicBezTo>
                  <a:cubicBezTo>
                    <a:pt x="288556" y="133806"/>
                    <a:pt x="285066" y="126825"/>
                    <a:pt x="280994" y="119262"/>
                  </a:cubicBezTo>
                  <a:cubicBezTo>
                    <a:pt x="279248" y="115190"/>
                    <a:pt x="254814" y="65740"/>
                    <a:pt x="251323" y="58758"/>
                  </a:cubicBezTo>
                  <a:cubicBezTo>
                    <a:pt x="248414" y="52359"/>
                    <a:pt x="244924" y="45960"/>
                    <a:pt x="242015" y="39560"/>
                  </a:cubicBezTo>
                  <a:cubicBezTo>
                    <a:pt x="238524" y="33161"/>
                    <a:pt x="235615" y="26179"/>
                    <a:pt x="232125" y="19780"/>
                  </a:cubicBezTo>
                  <a:cubicBezTo>
                    <a:pt x="229216" y="13381"/>
                    <a:pt x="225726" y="6981"/>
                    <a:pt x="222235" y="0"/>
                  </a:cubicBezTo>
                  <a:cubicBezTo>
                    <a:pt x="221071" y="1745"/>
                    <a:pt x="220490" y="2327"/>
                    <a:pt x="219908" y="2909"/>
                  </a:cubicBezTo>
                  <a:cubicBezTo>
                    <a:pt x="209436" y="24434"/>
                    <a:pt x="198964" y="45960"/>
                    <a:pt x="187911" y="67485"/>
                  </a:cubicBezTo>
                  <a:cubicBezTo>
                    <a:pt x="176857" y="89592"/>
                    <a:pt x="165803" y="111699"/>
                    <a:pt x="155331" y="133806"/>
                  </a:cubicBezTo>
                  <a:cubicBezTo>
                    <a:pt x="153586" y="137297"/>
                    <a:pt x="151259" y="139042"/>
                    <a:pt x="147769" y="139624"/>
                  </a:cubicBezTo>
                  <a:cubicBezTo>
                    <a:pt x="144278" y="140206"/>
                    <a:pt x="141370" y="140206"/>
                    <a:pt x="137878" y="140788"/>
                  </a:cubicBezTo>
                  <a:cubicBezTo>
                    <a:pt x="134970" y="141369"/>
                    <a:pt x="86683" y="148350"/>
                    <a:pt x="72721" y="150096"/>
                  </a:cubicBezTo>
                  <a:cubicBezTo>
                    <a:pt x="55849" y="152423"/>
                    <a:pt x="39560" y="154750"/>
                    <a:pt x="22689" y="157077"/>
                  </a:cubicBezTo>
                  <a:cubicBezTo>
                    <a:pt x="15126" y="158241"/>
                    <a:pt x="8145" y="159404"/>
                    <a:pt x="0" y="160568"/>
                  </a:cubicBezTo>
                  <a:cubicBezTo>
                    <a:pt x="582" y="161731"/>
                    <a:pt x="1163" y="162313"/>
                    <a:pt x="1746" y="162895"/>
                  </a:cubicBezTo>
                  <a:cubicBezTo>
                    <a:pt x="6399" y="167549"/>
                    <a:pt x="11054" y="172203"/>
                    <a:pt x="16290" y="176857"/>
                  </a:cubicBezTo>
                  <a:cubicBezTo>
                    <a:pt x="26179" y="186165"/>
                    <a:pt x="75048" y="234452"/>
                    <a:pt x="79120" y="238524"/>
                  </a:cubicBezTo>
                  <a:cubicBezTo>
                    <a:pt x="88428" y="247251"/>
                    <a:pt x="97155" y="256559"/>
                    <a:pt x="106464" y="265286"/>
                  </a:cubicBezTo>
                  <a:cubicBezTo>
                    <a:pt x="109372" y="267613"/>
                    <a:pt x="110536" y="270521"/>
                    <a:pt x="109954" y="274594"/>
                  </a:cubicBezTo>
                  <a:cubicBezTo>
                    <a:pt x="105881" y="295537"/>
                    <a:pt x="102391" y="316481"/>
                    <a:pt x="98900" y="338006"/>
                  </a:cubicBezTo>
                  <a:cubicBezTo>
                    <a:pt x="98900" y="339752"/>
                    <a:pt x="98900" y="340915"/>
                    <a:pt x="98900" y="343242"/>
                  </a:cubicBezTo>
                  <a:cubicBezTo>
                    <a:pt x="101228" y="341497"/>
                    <a:pt x="102391" y="340915"/>
                    <a:pt x="104136" y="339752"/>
                  </a:cubicBezTo>
                  <a:cubicBezTo>
                    <a:pt x="109954" y="335679"/>
                    <a:pt x="115190" y="331025"/>
                    <a:pt x="121008" y="327535"/>
                  </a:cubicBezTo>
                  <a:cubicBezTo>
                    <a:pt x="141370" y="313572"/>
                    <a:pt x="162313" y="299610"/>
                    <a:pt x="182675" y="285647"/>
                  </a:cubicBezTo>
                  <a:cubicBezTo>
                    <a:pt x="197801" y="275176"/>
                    <a:pt x="212926" y="264704"/>
                    <a:pt x="226307" y="251905"/>
                  </a:cubicBezTo>
                  <a:cubicBezTo>
                    <a:pt x="231543" y="247251"/>
                    <a:pt x="235615" y="242015"/>
                    <a:pt x="239688" y="236779"/>
                  </a:cubicBezTo>
                  <a:cubicBezTo>
                    <a:pt x="242015" y="233870"/>
                    <a:pt x="244342" y="232707"/>
                    <a:pt x="244924" y="227471"/>
                  </a:cubicBezTo>
                  <a:cubicBezTo>
                    <a:pt x="244924" y="219326"/>
                    <a:pt x="239106" y="215254"/>
                    <a:pt x="239106" y="215254"/>
                  </a:cubicBezTo>
                  <a:close/>
                </a:path>
              </a:pathLst>
            </a:custGeom>
            <a:gradFill>
              <a:gsLst>
                <a:gs pos="0">
                  <a:srgbClr val="41246C"/>
                </a:gs>
                <a:gs pos="27690">
                  <a:srgbClr val="982584"/>
                </a:gs>
                <a:gs pos="51940">
                  <a:srgbClr val="C6168B"/>
                </a:gs>
                <a:gs pos="68050">
                  <a:srgbClr val="E03658"/>
                </a:gs>
                <a:gs pos="99930">
                  <a:srgbClr val="EE4036"/>
                </a:gs>
              </a:gsLst>
              <a:lin ang="5400000" scaled="1"/>
            </a:gradFill>
            <a:ln w="5818" cap="flat">
              <a:noFill/>
              <a:prstDash val="solid"/>
              <a:miter/>
            </a:ln>
          </p:spPr>
          <p:txBody>
            <a:bodyPr rtlCol="0" anchor="ctr"/>
            <a:lstStyle/>
            <a:p>
              <a:endParaRPr lang="en-US">
                <a:solidFill>
                  <a:schemeClr val="bg1"/>
                </a:solidFill>
              </a:endParaRPr>
            </a:p>
          </p:txBody>
        </p:sp>
        <p:sp>
          <p:nvSpPr>
            <p:cNvPr id="33" name="Freeform 32">
              <a:extLst>
                <a:ext uri="{FF2B5EF4-FFF2-40B4-BE49-F238E27FC236}">
                  <a16:creationId xmlns:a16="http://schemas.microsoft.com/office/drawing/2014/main" id="{EB7563E6-C403-EB53-0AC1-6AC369C7BA7D}"/>
                </a:ext>
              </a:extLst>
            </p:cNvPr>
            <p:cNvSpPr/>
            <p:nvPr/>
          </p:nvSpPr>
          <p:spPr>
            <a:xfrm>
              <a:off x="4571797" y="2105062"/>
              <a:ext cx="2339" cy="7904"/>
            </a:xfrm>
            <a:custGeom>
              <a:avLst/>
              <a:gdLst>
                <a:gd name="connsiteX0" fmla="*/ 582 w 581"/>
                <a:gd name="connsiteY0" fmla="*/ 218 h 1963"/>
                <a:gd name="connsiteX1" fmla="*/ 0 w 581"/>
                <a:gd name="connsiteY1" fmla="*/ 1963 h 1963"/>
                <a:gd name="connsiteX2" fmla="*/ 582 w 581"/>
                <a:gd name="connsiteY2" fmla="*/ 218 h 1963"/>
              </a:gdLst>
              <a:ahLst/>
              <a:cxnLst>
                <a:cxn ang="0">
                  <a:pos x="connsiteX0" y="connsiteY0"/>
                </a:cxn>
                <a:cxn ang="0">
                  <a:pos x="connsiteX1" y="connsiteY1"/>
                </a:cxn>
                <a:cxn ang="0">
                  <a:pos x="connsiteX2" y="connsiteY2"/>
                </a:cxn>
              </a:cxnLst>
              <a:rect l="l" t="t" r="r" b="b"/>
              <a:pathLst>
                <a:path w="581" h="1963">
                  <a:moveTo>
                    <a:pt x="582" y="218"/>
                  </a:moveTo>
                  <a:cubicBezTo>
                    <a:pt x="582" y="1382"/>
                    <a:pt x="582" y="1963"/>
                    <a:pt x="0" y="1963"/>
                  </a:cubicBezTo>
                  <a:cubicBezTo>
                    <a:pt x="582" y="218"/>
                    <a:pt x="582" y="-364"/>
                    <a:pt x="582" y="218"/>
                  </a:cubicBezTo>
                  <a:close/>
                </a:path>
              </a:pathLst>
            </a:custGeom>
            <a:solidFill>
              <a:srgbClr val="231F20"/>
            </a:solidFill>
            <a:ln w="5818" cap="flat">
              <a:noFill/>
              <a:prstDash val="solid"/>
              <a:miter/>
            </a:ln>
          </p:spPr>
          <p:txBody>
            <a:bodyPr rtlCol="0" anchor="ctr"/>
            <a:lstStyle/>
            <a:p>
              <a:endParaRPr lang="en-US">
                <a:solidFill>
                  <a:schemeClr val="bg1"/>
                </a:solidFill>
              </a:endParaRPr>
            </a:p>
          </p:txBody>
        </p:sp>
        <p:sp>
          <p:nvSpPr>
            <p:cNvPr id="34" name="Freeform 33">
              <a:extLst>
                <a:ext uri="{FF2B5EF4-FFF2-40B4-BE49-F238E27FC236}">
                  <a16:creationId xmlns:a16="http://schemas.microsoft.com/office/drawing/2014/main" id="{F8F33915-77E9-F406-293F-D0B478B90157}"/>
                </a:ext>
              </a:extLst>
            </p:cNvPr>
            <p:cNvSpPr/>
            <p:nvPr/>
          </p:nvSpPr>
          <p:spPr>
            <a:xfrm>
              <a:off x="5037959" y="1724106"/>
              <a:ext cx="484907" cy="452106"/>
            </a:xfrm>
            <a:custGeom>
              <a:avLst/>
              <a:gdLst>
                <a:gd name="connsiteX0" fmla="*/ 27925 w 120426"/>
                <a:gd name="connsiteY0" fmla="*/ 107627 h 112280"/>
                <a:gd name="connsiteX1" fmla="*/ 27925 w 120426"/>
                <a:gd name="connsiteY1" fmla="*/ 109372 h 112280"/>
                <a:gd name="connsiteX2" fmla="*/ 29088 w 120426"/>
                <a:gd name="connsiteY2" fmla="*/ 110536 h 112280"/>
                <a:gd name="connsiteX3" fmla="*/ 27343 w 120426"/>
                <a:gd name="connsiteY3" fmla="*/ 110536 h 112280"/>
                <a:gd name="connsiteX4" fmla="*/ 26762 w 120426"/>
                <a:gd name="connsiteY4" fmla="*/ 112281 h 112280"/>
                <a:gd name="connsiteX5" fmla="*/ 26179 w 120426"/>
                <a:gd name="connsiteY5" fmla="*/ 110536 h 112280"/>
                <a:gd name="connsiteX6" fmla="*/ 24435 w 120426"/>
                <a:gd name="connsiteY6" fmla="*/ 110536 h 112280"/>
                <a:gd name="connsiteX7" fmla="*/ 25598 w 120426"/>
                <a:gd name="connsiteY7" fmla="*/ 109372 h 112280"/>
                <a:gd name="connsiteX8" fmla="*/ 25016 w 120426"/>
                <a:gd name="connsiteY8" fmla="*/ 107627 h 112280"/>
                <a:gd name="connsiteX9" fmla="*/ 26762 w 120426"/>
                <a:gd name="connsiteY9" fmla="*/ 108209 h 112280"/>
                <a:gd name="connsiteX10" fmla="*/ 27925 w 120426"/>
                <a:gd name="connsiteY10" fmla="*/ 107627 h 112280"/>
                <a:gd name="connsiteX11" fmla="*/ 2909 w 120426"/>
                <a:gd name="connsiteY11" fmla="*/ 72721 h 112280"/>
                <a:gd name="connsiteX12" fmla="*/ 1164 w 120426"/>
                <a:gd name="connsiteY12" fmla="*/ 72721 h 112280"/>
                <a:gd name="connsiteX13" fmla="*/ 2327 w 120426"/>
                <a:gd name="connsiteY13" fmla="*/ 71557 h 112280"/>
                <a:gd name="connsiteX14" fmla="*/ 1746 w 120426"/>
                <a:gd name="connsiteY14" fmla="*/ 69812 h 112280"/>
                <a:gd name="connsiteX15" fmla="*/ 3491 w 120426"/>
                <a:gd name="connsiteY15" fmla="*/ 70394 h 112280"/>
                <a:gd name="connsiteX16" fmla="*/ 5236 w 120426"/>
                <a:gd name="connsiteY16" fmla="*/ 69230 h 112280"/>
                <a:gd name="connsiteX17" fmla="*/ 5236 w 120426"/>
                <a:gd name="connsiteY17" fmla="*/ 70975 h 112280"/>
                <a:gd name="connsiteX18" fmla="*/ 6400 w 120426"/>
                <a:gd name="connsiteY18" fmla="*/ 72139 h 112280"/>
                <a:gd name="connsiteX19" fmla="*/ 4654 w 120426"/>
                <a:gd name="connsiteY19" fmla="*/ 72721 h 112280"/>
                <a:gd name="connsiteX20" fmla="*/ 4073 w 120426"/>
                <a:gd name="connsiteY20" fmla="*/ 74466 h 112280"/>
                <a:gd name="connsiteX21" fmla="*/ 2909 w 120426"/>
                <a:gd name="connsiteY21" fmla="*/ 72721 h 112280"/>
                <a:gd name="connsiteX22" fmla="*/ 6400 w 120426"/>
                <a:gd name="connsiteY22" fmla="*/ 26761 h 112280"/>
                <a:gd name="connsiteX23" fmla="*/ 8145 w 120426"/>
                <a:gd name="connsiteY23" fmla="*/ 28507 h 112280"/>
                <a:gd name="connsiteX24" fmla="*/ 5236 w 120426"/>
                <a:gd name="connsiteY24" fmla="*/ 29088 h 112280"/>
                <a:gd name="connsiteX25" fmla="*/ 4073 w 120426"/>
                <a:gd name="connsiteY25" fmla="*/ 31415 h 112280"/>
                <a:gd name="connsiteX26" fmla="*/ 2909 w 120426"/>
                <a:gd name="connsiteY26" fmla="*/ 29088 h 112280"/>
                <a:gd name="connsiteX27" fmla="*/ 0 w 120426"/>
                <a:gd name="connsiteY27" fmla="*/ 28507 h 112280"/>
                <a:gd name="connsiteX28" fmla="*/ 1746 w 120426"/>
                <a:gd name="connsiteY28" fmla="*/ 26761 h 112280"/>
                <a:gd name="connsiteX29" fmla="*/ 1164 w 120426"/>
                <a:gd name="connsiteY29" fmla="*/ 24434 h 112280"/>
                <a:gd name="connsiteX30" fmla="*/ 3491 w 120426"/>
                <a:gd name="connsiteY30" fmla="*/ 25598 h 112280"/>
                <a:gd name="connsiteX31" fmla="*/ 5818 w 120426"/>
                <a:gd name="connsiteY31" fmla="*/ 24434 h 112280"/>
                <a:gd name="connsiteX32" fmla="*/ 6400 w 120426"/>
                <a:gd name="connsiteY32" fmla="*/ 26761 h 112280"/>
                <a:gd name="connsiteX33" fmla="*/ 67485 w 120426"/>
                <a:gd name="connsiteY33" fmla="*/ 68648 h 112280"/>
                <a:gd name="connsiteX34" fmla="*/ 64577 w 120426"/>
                <a:gd name="connsiteY34" fmla="*/ 68067 h 112280"/>
                <a:gd name="connsiteX35" fmla="*/ 66322 w 120426"/>
                <a:gd name="connsiteY35" fmla="*/ 66321 h 112280"/>
                <a:gd name="connsiteX36" fmla="*/ 65740 w 120426"/>
                <a:gd name="connsiteY36" fmla="*/ 63994 h 112280"/>
                <a:gd name="connsiteX37" fmla="*/ 68067 w 120426"/>
                <a:gd name="connsiteY37" fmla="*/ 65158 h 112280"/>
                <a:gd name="connsiteX38" fmla="*/ 70394 w 120426"/>
                <a:gd name="connsiteY38" fmla="*/ 63994 h 112280"/>
                <a:gd name="connsiteX39" fmla="*/ 69812 w 120426"/>
                <a:gd name="connsiteY39" fmla="*/ 66321 h 112280"/>
                <a:gd name="connsiteX40" fmla="*/ 71558 w 120426"/>
                <a:gd name="connsiteY40" fmla="*/ 68067 h 112280"/>
                <a:gd name="connsiteX41" fmla="*/ 68649 w 120426"/>
                <a:gd name="connsiteY41" fmla="*/ 68648 h 112280"/>
                <a:gd name="connsiteX42" fmla="*/ 67485 w 120426"/>
                <a:gd name="connsiteY42" fmla="*/ 70975 h 112280"/>
                <a:gd name="connsiteX43" fmla="*/ 67485 w 120426"/>
                <a:gd name="connsiteY43" fmla="*/ 68648 h 112280"/>
                <a:gd name="connsiteX44" fmla="*/ 77957 w 120426"/>
                <a:gd name="connsiteY44" fmla="*/ 2327 h 112280"/>
                <a:gd name="connsiteX45" fmla="*/ 77375 w 120426"/>
                <a:gd name="connsiteY45" fmla="*/ 582 h 112280"/>
                <a:gd name="connsiteX46" fmla="*/ 79121 w 120426"/>
                <a:gd name="connsiteY46" fmla="*/ 1164 h 112280"/>
                <a:gd name="connsiteX47" fmla="*/ 80866 w 120426"/>
                <a:gd name="connsiteY47" fmla="*/ 0 h 112280"/>
                <a:gd name="connsiteX48" fmla="*/ 80866 w 120426"/>
                <a:gd name="connsiteY48" fmla="*/ 1745 h 112280"/>
                <a:gd name="connsiteX49" fmla="*/ 82030 w 120426"/>
                <a:gd name="connsiteY49" fmla="*/ 2909 h 112280"/>
                <a:gd name="connsiteX50" fmla="*/ 80284 w 120426"/>
                <a:gd name="connsiteY50" fmla="*/ 3491 h 112280"/>
                <a:gd name="connsiteX51" fmla="*/ 79702 w 120426"/>
                <a:gd name="connsiteY51" fmla="*/ 5236 h 112280"/>
                <a:gd name="connsiteX52" fmla="*/ 78538 w 120426"/>
                <a:gd name="connsiteY52" fmla="*/ 3491 h 112280"/>
                <a:gd name="connsiteX53" fmla="*/ 76794 w 120426"/>
                <a:gd name="connsiteY53" fmla="*/ 3491 h 112280"/>
                <a:gd name="connsiteX54" fmla="*/ 77957 w 120426"/>
                <a:gd name="connsiteY54" fmla="*/ 2327 h 112280"/>
                <a:gd name="connsiteX55" fmla="*/ 119844 w 120426"/>
                <a:gd name="connsiteY55" fmla="*/ 83193 h 112280"/>
                <a:gd name="connsiteX56" fmla="*/ 119844 w 120426"/>
                <a:gd name="connsiteY56" fmla="*/ 83774 h 112280"/>
                <a:gd name="connsiteX57" fmla="*/ 120426 w 120426"/>
                <a:gd name="connsiteY57" fmla="*/ 84356 h 112280"/>
                <a:gd name="connsiteX58" fmla="*/ 119844 w 120426"/>
                <a:gd name="connsiteY58" fmla="*/ 84356 h 112280"/>
                <a:gd name="connsiteX59" fmla="*/ 119262 w 120426"/>
                <a:gd name="connsiteY59" fmla="*/ 84938 h 112280"/>
                <a:gd name="connsiteX60" fmla="*/ 118681 w 120426"/>
                <a:gd name="connsiteY60" fmla="*/ 84356 h 112280"/>
                <a:gd name="connsiteX61" fmla="*/ 118099 w 120426"/>
                <a:gd name="connsiteY61" fmla="*/ 84356 h 112280"/>
                <a:gd name="connsiteX62" fmla="*/ 118681 w 120426"/>
                <a:gd name="connsiteY62" fmla="*/ 83774 h 112280"/>
                <a:gd name="connsiteX63" fmla="*/ 118681 w 120426"/>
                <a:gd name="connsiteY63" fmla="*/ 83193 h 112280"/>
                <a:gd name="connsiteX64" fmla="*/ 119262 w 120426"/>
                <a:gd name="connsiteY64" fmla="*/ 83774 h 112280"/>
                <a:gd name="connsiteX65" fmla="*/ 119844 w 120426"/>
                <a:gd name="connsiteY65" fmla="*/ 83193 h 112280"/>
                <a:gd name="connsiteX66" fmla="*/ 94247 w 120426"/>
                <a:gd name="connsiteY66" fmla="*/ 33742 h 112280"/>
                <a:gd name="connsiteX67" fmla="*/ 93665 w 120426"/>
                <a:gd name="connsiteY67" fmla="*/ 31997 h 112280"/>
                <a:gd name="connsiteX68" fmla="*/ 95410 w 120426"/>
                <a:gd name="connsiteY68" fmla="*/ 32579 h 112280"/>
                <a:gd name="connsiteX69" fmla="*/ 96574 w 120426"/>
                <a:gd name="connsiteY69" fmla="*/ 31997 h 112280"/>
                <a:gd name="connsiteX70" fmla="*/ 96574 w 120426"/>
                <a:gd name="connsiteY70" fmla="*/ 33742 h 112280"/>
                <a:gd name="connsiteX71" fmla="*/ 97737 w 120426"/>
                <a:gd name="connsiteY71" fmla="*/ 34906 h 112280"/>
                <a:gd name="connsiteX72" fmla="*/ 95991 w 120426"/>
                <a:gd name="connsiteY72" fmla="*/ 34906 h 112280"/>
                <a:gd name="connsiteX73" fmla="*/ 95410 w 120426"/>
                <a:gd name="connsiteY73" fmla="*/ 36070 h 112280"/>
                <a:gd name="connsiteX74" fmla="*/ 94828 w 120426"/>
                <a:gd name="connsiteY74" fmla="*/ 34906 h 112280"/>
                <a:gd name="connsiteX75" fmla="*/ 93083 w 120426"/>
                <a:gd name="connsiteY75" fmla="*/ 34906 h 112280"/>
                <a:gd name="connsiteX76" fmla="*/ 94247 w 120426"/>
                <a:gd name="connsiteY76" fmla="*/ 33742 h 11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0426" h="112280">
                  <a:moveTo>
                    <a:pt x="27925" y="107627"/>
                  </a:moveTo>
                  <a:lnTo>
                    <a:pt x="27925" y="109372"/>
                  </a:lnTo>
                  <a:lnTo>
                    <a:pt x="29088" y="110536"/>
                  </a:lnTo>
                  <a:lnTo>
                    <a:pt x="27343" y="110536"/>
                  </a:lnTo>
                  <a:lnTo>
                    <a:pt x="26762" y="112281"/>
                  </a:lnTo>
                  <a:lnTo>
                    <a:pt x="26179" y="110536"/>
                  </a:lnTo>
                  <a:lnTo>
                    <a:pt x="24435" y="110536"/>
                  </a:lnTo>
                  <a:lnTo>
                    <a:pt x="25598" y="109372"/>
                  </a:lnTo>
                  <a:lnTo>
                    <a:pt x="25016" y="107627"/>
                  </a:lnTo>
                  <a:lnTo>
                    <a:pt x="26762" y="108209"/>
                  </a:lnTo>
                  <a:lnTo>
                    <a:pt x="27925" y="107627"/>
                  </a:lnTo>
                  <a:close/>
                  <a:moveTo>
                    <a:pt x="2909" y="72721"/>
                  </a:moveTo>
                  <a:lnTo>
                    <a:pt x="1164" y="72721"/>
                  </a:lnTo>
                  <a:lnTo>
                    <a:pt x="2327" y="71557"/>
                  </a:lnTo>
                  <a:lnTo>
                    <a:pt x="1746" y="69812"/>
                  </a:lnTo>
                  <a:lnTo>
                    <a:pt x="3491" y="70394"/>
                  </a:lnTo>
                  <a:lnTo>
                    <a:pt x="5236" y="69230"/>
                  </a:lnTo>
                  <a:lnTo>
                    <a:pt x="5236" y="70975"/>
                  </a:lnTo>
                  <a:lnTo>
                    <a:pt x="6400" y="72139"/>
                  </a:lnTo>
                  <a:lnTo>
                    <a:pt x="4654" y="72721"/>
                  </a:lnTo>
                  <a:lnTo>
                    <a:pt x="4073" y="74466"/>
                  </a:lnTo>
                  <a:lnTo>
                    <a:pt x="2909" y="72721"/>
                  </a:lnTo>
                  <a:close/>
                  <a:moveTo>
                    <a:pt x="6400" y="26761"/>
                  </a:moveTo>
                  <a:lnTo>
                    <a:pt x="8145" y="28507"/>
                  </a:lnTo>
                  <a:lnTo>
                    <a:pt x="5236" y="29088"/>
                  </a:lnTo>
                  <a:lnTo>
                    <a:pt x="4073" y="31415"/>
                  </a:lnTo>
                  <a:lnTo>
                    <a:pt x="2909" y="29088"/>
                  </a:lnTo>
                  <a:lnTo>
                    <a:pt x="0" y="28507"/>
                  </a:lnTo>
                  <a:lnTo>
                    <a:pt x="1746" y="26761"/>
                  </a:lnTo>
                  <a:lnTo>
                    <a:pt x="1164" y="24434"/>
                  </a:lnTo>
                  <a:lnTo>
                    <a:pt x="3491" y="25598"/>
                  </a:lnTo>
                  <a:lnTo>
                    <a:pt x="5818" y="24434"/>
                  </a:lnTo>
                  <a:lnTo>
                    <a:pt x="6400" y="26761"/>
                  </a:lnTo>
                  <a:close/>
                  <a:moveTo>
                    <a:pt x="67485" y="68648"/>
                  </a:moveTo>
                  <a:lnTo>
                    <a:pt x="64577" y="68067"/>
                  </a:lnTo>
                  <a:lnTo>
                    <a:pt x="66322" y="66321"/>
                  </a:lnTo>
                  <a:lnTo>
                    <a:pt x="65740" y="63994"/>
                  </a:lnTo>
                  <a:lnTo>
                    <a:pt x="68067" y="65158"/>
                  </a:lnTo>
                  <a:lnTo>
                    <a:pt x="70394" y="63994"/>
                  </a:lnTo>
                  <a:lnTo>
                    <a:pt x="69812" y="66321"/>
                  </a:lnTo>
                  <a:lnTo>
                    <a:pt x="71558" y="68067"/>
                  </a:lnTo>
                  <a:lnTo>
                    <a:pt x="68649" y="68648"/>
                  </a:lnTo>
                  <a:lnTo>
                    <a:pt x="67485" y="70975"/>
                  </a:lnTo>
                  <a:lnTo>
                    <a:pt x="67485" y="68648"/>
                  </a:lnTo>
                  <a:close/>
                  <a:moveTo>
                    <a:pt x="77957" y="2327"/>
                  </a:moveTo>
                  <a:lnTo>
                    <a:pt x="77375" y="582"/>
                  </a:lnTo>
                  <a:lnTo>
                    <a:pt x="79121" y="1164"/>
                  </a:lnTo>
                  <a:lnTo>
                    <a:pt x="80866" y="0"/>
                  </a:lnTo>
                  <a:lnTo>
                    <a:pt x="80866" y="1745"/>
                  </a:lnTo>
                  <a:lnTo>
                    <a:pt x="82030" y="2909"/>
                  </a:lnTo>
                  <a:lnTo>
                    <a:pt x="80284" y="3491"/>
                  </a:lnTo>
                  <a:lnTo>
                    <a:pt x="79702" y="5236"/>
                  </a:lnTo>
                  <a:lnTo>
                    <a:pt x="78538" y="3491"/>
                  </a:lnTo>
                  <a:lnTo>
                    <a:pt x="76794" y="3491"/>
                  </a:lnTo>
                  <a:lnTo>
                    <a:pt x="77957" y="2327"/>
                  </a:lnTo>
                  <a:close/>
                  <a:moveTo>
                    <a:pt x="119844" y="83193"/>
                  </a:moveTo>
                  <a:lnTo>
                    <a:pt x="119844" y="83774"/>
                  </a:lnTo>
                  <a:lnTo>
                    <a:pt x="120426" y="84356"/>
                  </a:lnTo>
                  <a:lnTo>
                    <a:pt x="119844" y="84356"/>
                  </a:lnTo>
                  <a:lnTo>
                    <a:pt x="119262" y="84938"/>
                  </a:lnTo>
                  <a:lnTo>
                    <a:pt x="118681" y="84356"/>
                  </a:lnTo>
                  <a:lnTo>
                    <a:pt x="118099" y="84356"/>
                  </a:lnTo>
                  <a:lnTo>
                    <a:pt x="118681" y="83774"/>
                  </a:lnTo>
                  <a:lnTo>
                    <a:pt x="118681" y="83193"/>
                  </a:lnTo>
                  <a:lnTo>
                    <a:pt x="119262" y="83774"/>
                  </a:lnTo>
                  <a:lnTo>
                    <a:pt x="119844" y="83193"/>
                  </a:lnTo>
                  <a:close/>
                  <a:moveTo>
                    <a:pt x="94247" y="33742"/>
                  </a:moveTo>
                  <a:lnTo>
                    <a:pt x="93665" y="31997"/>
                  </a:lnTo>
                  <a:lnTo>
                    <a:pt x="95410" y="32579"/>
                  </a:lnTo>
                  <a:lnTo>
                    <a:pt x="96574" y="31997"/>
                  </a:lnTo>
                  <a:lnTo>
                    <a:pt x="96574" y="33742"/>
                  </a:lnTo>
                  <a:lnTo>
                    <a:pt x="97737" y="34906"/>
                  </a:lnTo>
                  <a:lnTo>
                    <a:pt x="95991" y="34906"/>
                  </a:lnTo>
                  <a:lnTo>
                    <a:pt x="95410" y="36070"/>
                  </a:lnTo>
                  <a:lnTo>
                    <a:pt x="94828" y="34906"/>
                  </a:lnTo>
                  <a:lnTo>
                    <a:pt x="93083" y="34906"/>
                  </a:lnTo>
                  <a:lnTo>
                    <a:pt x="94247" y="33742"/>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35" name="Freeform 34">
              <a:extLst>
                <a:ext uri="{FF2B5EF4-FFF2-40B4-BE49-F238E27FC236}">
                  <a16:creationId xmlns:a16="http://schemas.microsoft.com/office/drawing/2014/main" id="{41EB6DCA-5F52-CE78-B65E-5E6DD396A32A}"/>
                </a:ext>
              </a:extLst>
            </p:cNvPr>
            <p:cNvSpPr/>
            <p:nvPr/>
          </p:nvSpPr>
          <p:spPr>
            <a:xfrm>
              <a:off x="5312038" y="2143420"/>
              <a:ext cx="25766" cy="25766"/>
            </a:xfrm>
            <a:custGeom>
              <a:avLst/>
              <a:gdLst>
                <a:gd name="connsiteX0" fmla="*/ 0 w 6399"/>
                <a:gd name="connsiteY0" fmla="*/ 2909 h 6399"/>
                <a:gd name="connsiteX1" fmla="*/ 1745 w 6399"/>
                <a:gd name="connsiteY1" fmla="*/ 4072 h 6399"/>
                <a:gd name="connsiteX2" fmla="*/ 1745 w 6399"/>
                <a:gd name="connsiteY2" fmla="*/ 6399 h 6399"/>
                <a:gd name="connsiteX3" fmla="*/ 4072 w 6399"/>
                <a:gd name="connsiteY3" fmla="*/ 5236 h 6399"/>
                <a:gd name="connsiteX4" fmla="*/ 6399 w 6399"/>
                <a:gd name="connsiteY4" fmla="*/ 5818 h 6399"/>
                <a:gd name="connsiteX5" fmla="*/ 5236 w 6399"/>
                <a:gd name="connsiteY5" fmla="*/ 3491 h 6399"/>
                <a:gd name="connsiteX6" fmla="*/ 6399 w 6399"/>
                <a:gd name="connsiteY6" fmla="*/ 1745 h 6399"/>
                <a:gd name="connsiteX7" fmla="*/ 4072 w 6399"/>
                <a:gd name="connsiteY7" fmla="*/ 1745 h 6399"/>
                <a:gd name="connsiteX8" fmla="*/ 2909 w 6399"/>
                <a:gd name="connsiteY8" fmla="*/ 0 h 6399"/>
                <a:gd name="connsiteX9" fmla="*/ 2327 w 6399"/>
                <a:gd name="connsiteY9" fmla="*/ 2327 h 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9" h="6399">
                  <a:moveTo>
                    <a:pt x="0" y="2909"/>
                  </a:moveTo>
                  <a:lnTo>
                    <a:pt x="1745" y="4072"/>
                  </a:lnTo>
                  <a:lnTo>
                    <a:pt x="1745" y="6399"/>
                  </a:lnTo>
                  <a:lnTo>
                    <a:pt x="4072" y="5236"/>
                  </a:lnTo>
                  <a:lnTo>
                    <a:pt x="6399" y="5818"/>
                  </a:lnTo>
                  <a:lnTo>
                    <a:pt x="5236" y="3491"/>
                  </a:lnTo>
                  <a:lnTo>
                    <a:pt x="6399" y="1745"/>
                  </a:lnTo>
                  <a:lnTo>
                    <a:pt x="4072" y="1745"/>
                  </a:lnTo>
                  <a:lnTo>
                    <a:pt x="2909" y="0"/>
                  </a:lnTo>
                  <a:lnTo>
                    <a:pt x="2327" y="2327"/>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36" name="Freeform 35">
              <a:extLst>
                <a:ext uri="{FF2B5EF4-FFF2-40B4-BE49-F238E27FC236}">
                  <a16:creationId xmlns:a16="http://schemas.microsoft.com/office/drawing/2014/main" id="{51564509-D6D7-2168-0F4C-0F0EDCD5B68C}"/>
                </a:ext>
              </a:extLst>
            </p:cNvPr>
            <p:cNvSpPr/>
            <p:nvPr/>
          </p:nvSpPr>
          <p:spPr>
            <a:xfrm>
              <a:off x="5185542" y="2902404"/>
              <a:ext cx="260045" cy="58132"/>
            </a:xfrm>
            <a:custGeom>
              <a:avLst/>
              <a:gdLst>
                <a:gd name="connsiteX0" fmla="*/ 18035 w 64582"/>
                <a:gd name="connsiteY0" fmla="*/ 2909 h 14437"/>
                <a:gd name="connsiteX1" fmla="*/ 12799 w 64582"/>
                <a:gd name="connsiteY1" fmla="*/ 3491 h 14437"/>
                <a:gd name="connsiteX2" fmla="*/ 26179 w 64582"/>
                <a:gd name="connsiteY2" fmla="*/ 8145 h 14437"/>
                <a:gd name="connsiteX3" fmla="*/ 26179 w 64582"/>
                <a:gd name="connsiteY3" fmla="*/ 8145 h 14437"/>
                <a:gd name="connsiteX4" fmla="*/ 26179 w 64582"/>
                <a:gd name="connsiteY4" fmla="*/ 8145 h 14437"/>
                <a:gd name="connsiteX5" fmla="*/ 26761 w 64582"/>
                <a:gd name="connsiteY5" fmla="*/ 8145 h 14437"/>
                <a:gd name="connsiteX6" fmla="*/ 27343 w 64582"/>
                <a:gd name="connsiteY6" fmla="*/ 8726 h 14437"/>
                <a:gd name="connsiteX7" fmla="*/ 23852 w 64582"/>
                <a:gd name="connsiteY7" fmla="*/ 8726 h 14437"/>
                <a:gd name="connsiteX8" fmla="*/ 6399 w 64582"/>
                <a:gd name="connsiteY8" fmla="*/ 0 h 14437"/>
                <a:gd name="connsiteX9" fmla="*/ 0 w 64582"/>
                <a:gd name="connsiteY9" fmla="*/ 582 h 14437"/>
                <a:gd name="connsiteX10" fmla="*/ 64576 w 64582"/>
                <a:gd name="connsiteY10" fmla="*/ 13962 h 14437"/>
                <a:gd name="connsiteX11" fmla="*/ 18035 w 64582"/>
                <a:gd name="connsiteY11" fmla="*/ 2909 h 1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582" h="14437">
                  <a:moveTo>
                    <a:pt x="18035" y="2909"/>
                  </a:moveTo>
                  <a:lnTo>
                    <a:pt x="12799" y="3491"/>
                  </a:lnTo>
                  <a:cubicBezTo>
                    <a:pt x="12799" y="3491"/>
                    <a:pt x="19199" y="5818"/>
                    <a:pt x="26179" y="8145"/>
                  </a:cubicBezTo>
                  <a:lnTo>
                    <a:pt x="26179" y="8145"/>
                  </a:lnTo>
                  <a:lnTo>
                    <a:pt x="26179" y="8145"/>
                  </a:lnTo>
                  <a:cubicBezTo>
                    <a:pt x="26179" y="8145"/>
                    <a:pt x="26761" y="8145"/>
                    <a:pt x="26761" y="8145"/>
                  </a:cubicBezTo>
                  <a:cubicBezTo>
                    <a:pt x="27343" y="8145"/>
                    <a:pt x="27343" y="8726"/>
                    <a:pt x="27343" y="8726"/>
                  </a:cubicBezTo>
                  <a:cubicBezTo>
                    <a:pt x="27343" y="9308"/>
                    <a:pt x="25016" y="8726"/>
                    <a:pt x="23852" y="8726"/>
                  </a:cubicBezTo>
                  <a:cubicBezTo>
                    <a:pt x="18035" y="6981"/>
                    <a:pt x="11054" y="4654"/>
                    <a:pt x="6399" y="0"/>
                  </a:cubicBezTo>
                  <a:lnTo>
                    <a:pt x="0" y="582"/>
                  </a:lnTo>
                  <a:cubicBezTo>
                    <a:pt x="0" y="582"/>
                    <a:pt x="18616" y="17453"/>
                    <a:pt x="64576" y="13962"/>
                  </a:cubicBezTo>
                  <a:cubicBezTo>
                    <a:pt x="65158" y="14544"/>
                    <a:pt x="26761" y="8726"/>
                    <a:pt x="18035" y="2909"/>
                  </a:cubicBezTo>
                  <a:close/>
                </a:path>
              </a:pathLst>
            </a:custGeom>
            <a:solidFill>
              <a:srgbClr val="41246C"/>
            </a:solidFill>
            <a:ln w="5818" cap="flat">
              <a:noFill/>
              <a:prstDash val="solid"/>
              <a:miter/>
            </a:ln>
          </p:spPr>
          <p:txBody>
            <a:bodyPr rtlCol="0" anchor="ctr"/>
            <a:lstStyle/>
            <a:p>
              <a:endParaRPr lang="en-US">
                <a:solidFill>
                  <a:schemeClr val="bg1"/>
                </a:solidFill>
              </a:endParaRPr>
            </a:p>
          </p:txBody>
        </p:sp>
        <p:sp>
          <p:nvSpPr>
            <p:cNvPr id="37" name="Freeform 36">
              <a:extLst>
                <a:ext uri="{FF2B5EF4-FFF2-40B4-BE49-F238E27FC236}">
                  <a16:creationId xmlns:a16="http://schemas.microsoft.com/office/drawing/2014/main" id="{63E6060B-F7BB-4504-66B1-3B98969A81D2}"/>
                </a:ext>
              </a:extLst>
            </p:cNvPr>
            <p:cNvSpPr/>
            <p:nvPr/>
          </p:nvSpPr>
          <p:spPr>
            <a:xfrm>
              <a:off x="5169146" y="2608616"/>
              <a:ext cx="110095" cy="315910"/>
            </a:xfrm>
            <a:custGeom>
              <a:avLst/>
              <a:gdLst>
                <a:gd name="connsiteX0" fmla="*/ 22107 w 27342"/>
                <a:gd name="connsiteY0" fmla="*/ 63654 h 78456"/>
                <a:gd name="connsiteX1" fmla="*/ 20943 w 27342"/>
                <a:gd name="connsiteY1" fmla="*/ 60163 h 78456"/>
                <a:gd name="connsiteX2" fmla="*/ 20362 w 27342"/>
                <a:gd name="connsiteY2" fmla="*/ 49691 h 78456"/>
                <a:gd name="connsiteX3" fmla="*/ 21525 w 27342"/>
                <a:gd name="connsiteY3" fmla="*/ 41546 h 78456"/>
                <a:gd name="connsiteX4" fmla="*/ 21525 w 27342"/>
                <a:gd name="connsiteY4" fmla="*/ 39801 h 78456"/>
                <a:gd name="connsiteX5" fmla="*/ 21525 w 27342"/>
                <a:gd name="connsiteY5" fmla="*/ 39801 h 78456"/>
                <a:gd name="connsiteX6" fmla="*/ 21525 w 27342"/>
                <a:gd name="connsiteY6" fmla="*/ 39801 h 78456"/>
                <a:gd name="connsiteX7" fmla="*/ 21525 w 27342"/>
                <a:gd name="connsiteY7" fmla="*/ 37474 h 78456"/>
                <a:gd name="connsiteX8" fmla="*/ 21525 w 27342"/>
                <a:gd name="connsiteY8" fmla="*/ 36310 h 78456"/>
                <a:gd name="connsiteX9" fmla="*/ 22107 w 27342"/>
                <a:gd name="connsiteY9" fmla="*/ 33402 h 78456"/>
                <a:gd name="connsiteX10" fmla="*/ 24434 w 27342"/>
                <a:gd name="connsiteY10" fmla="*/ 38638 h 78456"/>
                <a:gd name="connsiteX11" fmla="*/ 27343 w 27342"/>
                <a:gd name="connsiteY11" fmla="*/ 39219 h 78456"/>
                <a:gd name="connsiteX12" fmla="*/ 22688 w 27342"/>
                <a:gd name="connsiteY12" fmla="*/ 18858 h 78456"/>
                <a:gd name="connsiteX13" fmla="*/ 19779 w 27342"/>
                <a:gd name="connsiteY13" fmla="*/ 13622 h 78456"/>
                <a:gd name="connsiteX14" fmla="*/ 18035 w 27342"/>
                <a:gd name="connsiteY14" fmla="*/ 11876 h 78456"/>
                <a:gd name="connsiteX15" fmla="*/ 19779 w 27342"/>
                <a:gd name="connsiteY15" fmla="*/ 10713 h 78456"/>
                <a:gd name="connsiteX16" fmla="*/ 19779 w 27342"/>
                <a:gd name="connsiteY16" fmla="*/ 10713 h 78456"/>
                <a:gd name="connsiteX17" fmla="*/ 22107 w 27342"/>
                <a:gd name="connsiteY17" fmla="*/ 6640 h 78456"/>
                <a:gd name="connsiteX18" fmla="*/ 18616 w 27342"/>
                <a:gd name="connsiteY18" fmla="*/ 1986 h 78456"/>
                <a:gd name="connsiteX19" fmla="*/ 18616 w 27342"/>
                <a:gd name="connsiteY19" fmla="*/ 1986 h 78456"/>
                <a:gd name="connsiteX20" fmla="*/ 18616 w 27342"/>
                <a:gd name="connsiteY20" fmla="*/ 1986 h 78456"/>
                <a:gd name="connsiteX21" fmla="*/ 15707 w 27342"/>
                <a:gd name="connsiteY21" fmla="*/ 241 h 78456"/>
                <a:gd name="connsiteX22" fmla="*/ 11635 w 27342"/>
                <a:gd name="connsiteY22" fmla="*/ 823 h 78456"/>
                <a:gd name="connsiteX23" fmla="*/ 9308 w 27342"/>
                <a:gd name="connsiteY23" fmla="*/ 3150 h 78456"/>
                <a:gd name="connsiteX24" fmla="*/ 8726 w 27342"/>
                <a:gd name="connsiteY24" fmla="*/ 5477 h 78456"/>
                <a:gd name="connsiteX25" fmla="*/ 8144 w 27342"/>
                <a:gd name="connsiteY25" fmla="*/ 7804 h 78456"/>
                <a:gd name="connsiteX26" fmla="*/ 8144 w 27342"/>
                <a:gd name="connsiteY26" fmla="*/ 8386 h 78456"/>
                <a:gd name="connsiteX27" fmla="*/ 8726 w 27342"/>
                <a:gd name="connsiteY27" fmla="*/ 9549 h 78456"/>
                <a:gd name="connsiteX28" fmla="*/ 9890 w 27342"/>
                <a:gd name="connsiteY28" fmla="*/ 11295 h 78456"/>
                <a:gd name="connsiteX29" fmla="*/ 10471 w 27342"/>
                <a:gd name="connsiteY29" fmla="*/ 11876 h 78456"/>
                <a:gd name="connsiteX30" fmla="*/ 11053 w 27342"/>
                <a:gd name="connsiteY30" fmla="*/ 13622 h 78456"/>
                <a:gd name="connsiteX31" fmla="*/ 8726 w 27342"/>
                <a:gd name="connsiteY31" fmla="*/ 21766 h 78456"/>
                <a:gd name="connsiteX32" fmla="*/ 8144 w 27342"/>
                <a:gd name="connsiteY32" fmla="*/ 25839 h 78456"/>
                <a:gd name="connsiteX33" fmla="*/ 0 w 27342"/>
                <a:gd name="connsiteY33" fmla="*/ 46201 h 78456"/>
                <a:gd name="connsiteX34" fmla="*/ 3490 w 27342"/>
                <a:gd name="connsiteY34" fmla="*/ 45037 h 78456"/>
                <a:gd name="connsiteX35" fmla="*/ 4654 w 27342"/>
                <a:gd name="connsiteY35" fmla="*/ 43292 h 78456"/>
                <a:gd name="connsiteX36" fmla="*/ 8726 w 27342"/>
                <a:gd name="connsiteY36" fmla="*/ 38056 h 78456"/>
                <a:gd name="connsiteX37" fmla="*/ 8726 w 27342"/>
                <a:gd name="connsiteY37" fmla="*/ 53763 h 78456"/>
                <a:gd name="connsiteX38" fmla="*/ 7563 w 27342"/>
                <a:gd name="connsiteY38" fmla="*/ 60163 h 78456"/>
                <a:gd name="connsiteX39" fmla="*/ 6981 w 27342"/>
                <a:gd name="connsiteY39" fmla="*/ 63072 h 78456"/>
                <a:gd name="connsiteX40" fmla="*/ 5818 w 27342"/>
                <a:gd name="connsiteY40" fmla="*/ 71216 h 78456"/>
                <a:gd name="connsiteX41" fmla="*/ 2909 w 27342"/>
                <a:gd name="connsiteY41" fmla="*/ 74125 h 78456"/>
                <a:gd name="connsiteX42" fmla="*/ 5235 w 27342"/>
                <a:gd name="connsiteY42" fmla="*/ 74707 h 78456"/>
                <a:gd name="connsiteX43" fmla="*/ 5235 w 27342"/>
                <a:gd name="connsiteY43" fmla="*/ 74707 h 78456"/>
                <a:gd name="connsiteX44" fmla="*/ 5235 w 27342"/>
                <a:gd name="connsiteY44" fmla="*/ 74707 h 78456"/>
                <a:gd name="connsiteX45" fmla="*/ 7563 w 27342"/>
                <a:gd name="connsiteY45" fmla="*/ 75289 h 78456"/>
                <a:gd name="connsiteX46" fmla="*/ 7563 w 27342"/>
                <a:gd name="connsiteY46" fmla="*/ 75289 h 78456"/>
                <a:gd name="connsiteX47" fmla="*/ 7563 w 27342"/>
                <a:gd name="connsiteY47" fmla="*/ 75289 h 78456"/>
                <a:gd name="connsiteX48" fmla="*/ 9308 w 27342"/>
                <a:gd name="connsiteY48" fmla="*/ 75289 h 78456"/>
                <a:gd name="connsiteX49" fmla="*/ 13380 w 27342"/>
                <a:gd name="connsiteY49" fmla="*/ 61326 h 78456"/>
                <a:gd name="connsiteX50" fmla="*/ 15707 w 27342"/>
                <a:gd name="connsiteY50" fmla="*/ 70635 h 78456"/>
                <a:gd name="connsiteX51" fmla="*/ 15707 w 27342"/>
                <a:gd name="connsiteY51" fmla="*/ 71798 h 78456"/>
                <a:gd name="connsiteX52" fmla="*/ 16871 w 27342"/>
                <a:gd name="connsiteY52" fmla="*/ 75871 h 78456"/>
                <a:gd name="connsiteX53" fmla="*/ 14544 w 27342"/>
                <a:gd name="connsiteY53" fmla="*/ 76452 h 78456"/>
                <a:gd name="connsiteX54" fmla="*/ 18035 w 27342"/>
                <a:gd name="connsiteY54" fmla="*/ 78198 h 78456"/>
                <a:gd name="connsiteX55" fmla="*/ 20362 w 27342"/>
                <a:gd name="connsiteY55" fmla="*/ 78198 h 78456"/>
                <a:gd name="connsiteX56" fmla="*/ 23852 w 27342"/>
                <a:gd name="connsiteY56" fmla="*/ 78198 h 78456"/>
                <a:gd name="connsiteX57" fmla="*/ 24434 w 27342"/>
                <a:gd name="connsiteY57" fmla="*/ 78198 h 78456"/>
                <a:gd name="connsiteX58" fmla="*/ 22107 w 27342"/>
                <a:gd name="connsiteY58" fmla="*/ 63654 h 7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7342" h="78456">
                  <a:moveTo>
                    <a:pt x="22107" y="63654"/>
                  </a:moveTo>
                  <a:lnTo>
                    <a:pt x="20943" y="60163"/>
                  </a:lnTo>
                  <a:lnTo>
                    <a:pt x="20362" y="49691"/>
                  </a:lnTo>
                  <a:lnTo>
                    <a:pt x="21525" y="41546"/>
                  </a:lnTo>
                  <a:cubicBezTo>
                    <a:pt x="21525" y="40965"/>
                    <a:pt x="21525" y="40383"/>
                    <a:pt x="21525" y="39801"/>
                  </a:cubicBezTo>
                  <a:lnTo>
                    <a:pt x="21525" y="39801"/>
                  </a:lnTo>
                  <a:lnTo>
                    <a:pt x="21525" y="39801"/>
                  </a:lnTo>
                  <a:cubicBezTo>
                    <a:pt x="21525" y="39219"/>
                    <a:pt x="21525" y="38056"/>
                    <a:pt x="21525" y="37474"/>
                  </a:cubicBezTo>
                  <a:cubicBezTo>
                    <a:pt x="21525" y="36892"/>
                    <a:pt x="21525" y="36892"/>
                    <a:pt x="21525" y="36310"/>
                  </a:cubicBezTo>
                  <a:cubicBezTo>
                    <a:pt x="21525" y="35147"/>
                    <a:pt x="22107" y="33983"/>
                    <a:pt x="22107" y="33402"/>
                  </a:cubicBezTo>
                  <a:lnTo>
                    <a:pt x="24434" y="38638"/>
                  </a:lnTo>
                  <a:lnTo>
                    <a:pt x="27343" y="39219"/>
                  </a:lnTo>
                  <a:lnTo>
                    <a:pt x="22688" y="18858"/>
                  </a:lnTo>
                  <a:cubicBezTo>
                    <a:pt x="22688" y="16530"/>
                    <a:pt x="21525" y="14785"/>
                    <a:pt x="19779" y="13622"/>
                  </a:cubicBezTo>
                  <a:cubicBezTo>
                    <a:pt x="19198" y="13040"/>
                    <a:pt x="18616" y="12458"/>
                    <a:pt x="18035" y="11876"/>
                  </a:cubicBezTo>
                  <a:lnTo>
                    <a:pt x="19779" y="10713"/>
                  </a:lnTo>
                  <a:lnTo>
                    <a:pt x="19779" y="10713"/>
                  </a:lnTo>
                  <a:cubicBezTo>
                    <a:pt x="22107" y="10713"/>
                    <a:pt x="23271" y="8386"/>
                    <a:pt x="22107" y="6640"/>
                  </a:cubicBezTo>
                  <a:lnTo>
                    <a:pt x="18616" y="1986"/>
                  </a:lnTo>
                  <a:lnTo>
                    <a:pt x="18616" y="1986"/>
                  </a:lnTo>
                  <a:lnTo>
                    <a:pt x="18616" y="1986"/>
                  </a:lnTo>
                  <a:cubicBezTo>
                    <a:pt x="18035" y="823"/>
                    <a:pt x="16871" y="241"/>
                    <a:pt x="15707" y="241"/>
                  </a:cubicBezTo>
                  <a:cubicBezTo>
                    <a:pt x="13962" y="-341"/>
                    <a:pt x="12799" y="241"/>
                    <a:pt x="11635" y="823"/>
                  </a:cubicBezTo>
                  <a:cubicBezTo>
                    <a:pt x="10471" y="1405"/>
                    <a:pt x="9890" y="1986"/>
                    <a:pt x="9308" y="3150"/>
                  </a:cubicBezTo>
                  <a:cubicBezTo>
                    <a:pt x="9308" y="3732"/>
                    <a:pt x="9308" y="4895"/>
                    <a:pt x="8726" y="5477"/>
                  </a:cubicBezTo>
                  <a:cubicBezTo>
                    <a:pt x="8726" y="6059"/>
                    <a:pt x="8726" y="7222"/>
                    <a:pt x="8144" y="7804"/>
                  </a:cubicBezTo>
                  <a:cubicBezTo>
                    <a:pt x="8144" y="7804"/>
                    <a:pt x="8144" y="8386"/>
                    <a:pt x="8144" y="8386"/>
                  </a:cubicBezTo>
                  <a:cubicBezTo>
                    <a:pt x="8726" y="8967"/>
                    <a:pt x="8726" y="8967"/>
                    <a:pt x="8726" y="9549"/>
                  </a:cubicBezTo>
                  <a:cubicBezTo>
                    <a:pt x="8726" y="10713"/>
                    <a:pt x="8726" y="10713"/>
                    <a:pt x="9890" y="11295"/>
                  </a:cubicBezTo>
                  <a:cubicBezTo>
                    <a:pt x="9890" y="11295"/>
                    <a:pt x="10471" y="11295"/>
                    <a:pt x="10471" y="11876"/>
                  </a:cubicBezTo>
                  <a:cubicBezTo>
                    <a:pt x="11053" y="12458"/>
                    <a:pt x="11635" y="13040"/>
                    <a:pt x="11053" y="13622"/>
                  </a:cubicBezTo>
                  <a:cubicBezTo>
                    <a:pt x="9890" y="16530"/>
                    <a:pt x="9308" y="18858"/>
                    <a:pt x="8726" y="21766"/>
                  </a:cubicBezTo>
                  <a:cubicBezTo>
                    <a:pt x="8726" y="22930"/>
                    <a:pt x="8144" y="24675"/>
                    <a:pt x="8144" y="25839"/>
                  </a:cubicBezTo>
                  <a:lnTo>
                    <a:pt x="0" y="46201"/>
                  </a:lnTo>
                  <a:lnTo>
                    <a:pt x="3490" y="45037"/>
                  </a:lnTo>
                  <a:lnTo>
                    <a:pt x="4654" y="43292"/>
                  </a:lnTo>
                  <a:lnTo>
                    <a:pt x="8726" y="38056"/>
                  </a:lnTo>
                  <a:lnTo>
                    <a:pt x="8726" y="53763"/>
                  </a:lnTo>
                  <a:cubicBezTo>
                    <a:pt x="8726" y="53763"/>
                    <a:pt x="8144" y="56672"/>
                    <a:pt x="7563" y="60163"/>
                  </a:cubicBezTo>
                  <a:cubicBezTo>
                    <a:pt x="7563" y="61326"/>
                    <a:pt x="6981" y="61908"/>
                    <a:pt x="6981" y="63072"/>
                  </a:cubicBezTo>
                  <a:cubicBezTo>
                    <a:pt x="6399" y="65981"/>
                    <a:pt x="5818" y="68889"/>
                    <a:pt x="5818" y="71216"/>
                  </a:cubicBezTo>
                  <a:lnTo>
                    <a:pt x="2909" y="74125"/>
                  </a:lnTo>
                  <a:lnTo>
                    <a:pt x="5235" y="74707"/>
                  </a:lnTo>
                  <a:cubicBezTo>
                    <a:pt x="5235" y="74707"/>
                    <a:pt x="5235" y="74707"/>
                    <a:pt x="5235" y="74707"/>
                  </a:cubicBezTo>
                  <a:cubicBezTo>
                    <a:pt x="5235" y="74707"/>
                    <a:pt x="5235" y="74707"/>
                    <a:pt x="5235" y="74707"/>
                  </a:cubicBezTo>
                  <a:cubicBezTo>
                    <a:pt x="5818" y="74707"/>
                    <a:pt x="6981" y="75289"/>
                    <a:pt x="7563" y="75289"/>
                  </a:cubicBezTo>
                  <a:lnTo>
                    <a:pt x="7563" y="75289"/>
                  </a:lnTo>
                  <a:lnTo>
                    <a:pt x="7563" y="75289"/>
                  </a:lnTo>
                  <a:cubicBezTo>
                    <a:pt x="8144" y="75289"/>
                    <a:pt x="8726" y="75289"/>
                    <a:pt x="9308" y="75289"/>
                  </a:cubicBezTo>
                  <a:lnTo>
                    <a:pt x="13380" y="61326"/>
                  </a:lnTo>
                  <a:cubicBezTo>
                    <a:pt x="13380" y="61326"/>
                    <a:pt x="14544" y="65399"/>
                    <a:pt x="15707" y="70635"/>
                  </a:cubicBezTo>
                  <a:cubicBezTo>
                    <a:pt x="15707" y="71216"/>
                    <a:pt x="15707" y="71216"/>
                    <a:pt x="15707" y="71798"/>
                  </a:cubicBezTo>
                  <a:cubicBezTo>
                    <a:pt x="16289" y="73544"/>
                    <a:pt x="16289" y="74707"/>
                    <a:pt x="16871" y="75871"/>
                  </a:cubicBezTo>
                  <a:lnTo>
                    <a:pt x="14544" y="76452"/>
                  </a:lnTo>
                  <a:lnTo>
                    <a:pt x="18035" y="78198"/>
                  </a:lnTo>
                  <a:cubicBezTo>
                    <a:pt x="18616" y="78198"/>
                    <a:pt x="19198" y="78198"/>
                    <a:pt x="20362" y="78198"/>
                  </a:cubicBezTo>
                  <a:cubicBezTo>
                    <a:pt x="21525" y="78198"/>
                    <a:pt x="22688" y="78779"/>
                    <a:pt x="23852" y="78198"/>
                  </a:cubicBezTo>
                  <a:cubicBezTo>
                    <a:pt x="23852" y="78198"/>
                    <a:pt x="23852" y="78198"/>
                    <a:pt x="24434" y="78198"/>
                  </a:cubicBezTo>
                  <a:lnTo>
                    <a:pt x="22107" y="63654"/>
                  </a:lnTo>
                  <a:close/>
                </a:path>
              </a:pathLst>
            </a:custGeom>
            <a:solidFill>
              <a:srgbClr val="F6921E"/>
            </a:solidFill>
            <a:ln w="5818" cap="flat">
              <a:noFill/>
              <a:prstDash val="solid"/>
              <a:miter/>
            </a:ln>
          </p:spPr>
          <p:txBody>
            <a:bodyPr rtlCol="0" anchor="ctr"/>
            <a:lstStyle/>
            <a:p>
              <a:endParaRPr lang="en-US">
                <a:solidFill>
                  <a:schemeClr val="bg1"/>
                </a:solidFill>
              </a:endParaRPr>
            </a:p>
          </p:txBody>
        </p:sp>
        <p:sp>
          <p:nvSpPr>
            <p:cNvPr id="38" name="Freeform 37">
              <a:extLst>
                <a:ext uri="{FF2B5EF4-FFF2-40B4-BE49-F238E27FC236}">
                  <a16:creationId xmlns:a16="http://schemas.microsoft.com/office/drawing/2014/main" id="{A8B2176F-3F2C-5F4D-31C5-9A9AE54BAC01}"/>
                </a:ext>
              </a:extLst>
            </p:cNvPr>
            <p:cNvSpPr/>
            <p:nvPr/>
          </p:nvSpPr>
          <p:spPr>
            <a:xfrm>
              <a:off x="5075443" y="2942227"/>
              <a:ext cx="23423" cy="2339"/>
            </a:xfrm>
            <a:custGeom>
              <a:avLst/>
              <a:gdLst>
                <a:gd name="connsiteX0" fmla="*/ 0 w 5817"/>
                <a:gd name="connsiteY0" fmla="*/ 582 h 581"/>
                <a:gd name="connsiteX1" fmla="*/ 0 w 5817"/>
                <a:gd name="connsiteY1" fmla="*/ 0 h 581"/>
                <a:gd name="connsiteX2" fmla="*/ 0 w 5817"/>
                <a:gd name="connsiteY2" fmla="*/ 582 h 581"/>
              </a:gdLst>
              <a:ahLst/>
              <a:cxnLst>
                <a:cxn ang="0">
                  <a:pos x="connsiteX0" y="connsiteY0"/>
                </a:cxn>
                <a:cxn ang="0">
                  <a:pos x="connsiteX1" y="connsiteY1"/>
                </a:cxn>
                <a:cxn ang="0">
                  <a:pos x="connsiteX2" y="connsiteY2"/>
                </a:cxn>
              </a:cxnLst>
              <a:rect l="l" t="t" r="r" b="b"/>
              <a:pathLst>
                <a:path w="5817" h="581">
                  <a:moveTo>
                    <a:pt x="0" y="582"/>
                  </a:moveTo>
                  <a:lnTo>
                    <a:pt x="0" y="0"/>
                  </a:lnTo>
                  <a:lnTo>
                    <a:pt x="0" y="582"/>
                  </a:lnTo>
                  <a:close/>
                </a:path>
              </a:pathLst>
            </a:custGeom>
            <a:solidFill>
              <a:srgbClr val="FBAF19"/>
            </a:solidFill>
            <a:ln w="5818" cap="flat">
              <a:noFill/>
              <a:prstDash val="solid"/>
              <a:miter/>
            </a:ln>
          </p:spPr>
          <p:txBody>
            <a:bodyPr rtlCol="0" anchor="ctr"/>
            <a:lstStyle/>
            <a:p>
              <a:endParaRPr lang="en-US">
                <a:solidFill>
                  <a:schemeClr val="bg1"/>
                </a:solidFill>
              </a:endParaRPr>
            </a:p>
          </p:txBody>
        </p:sp>
        <p:sp>
          <p:nvSpPr>
            <p:cNvPr id="39" name="Freeform 38">
              <a:extLst>
                <a:ext uri="{FF2B5EF4-FFF2-40B4-BE49-F238E27FC236}">
                  <a16:creationId xmlns:a16="http://schemas.microsoft.com/office/drawing/2014/main" id="{11DBBAE7-2054-4D22-4E37-8AEB4FED1DCB}"/>
                </a:ext>
              </a:extLst>
            </p:cNvPr>
            <p:cNvSpPr/>
            <p:nvPr/>
          </p:nvSpPr>
          <p:spPr>
            <a:xfrm>
              <a:off x="5002823" y="1810779"/>
              <a:ext cx="349037" cy="323267"/>
            </a:xfrm>
            <a:custGeom>
              <a:avLst/>
              <a:gdLst>
                <a:gd name="connsiteX0" fmla="*/ 19780 w 86683"/>
                <a:gd name="connsiteY0" fmla="*/ 77375 h 80283"/>
                <a:gd name="connsiteX1" fmla="*/ 19780 w 86683"/>
                <a:gd name="connsiteY1" fmla="*/ 78538 h 80283"/>
                <a:gd name="connsiteX2" fmla="*/ 20944 w 86683"/>
                <a:gd name="connsiteY2" fmla="*/ 79120 h 80283"/>
                <a:gd name="connsiteX3" fmla="*/ 19780 w 86683"/>
                <a:gd name="connsiteY3" fmla="*/ 79120 h 80283"/>
                <a:gd name="connsiteX4" fmla="*/ 19199 w 86683"/>
                <a:gd name="connsiteY4" fmla="*/ 80284 h 80283"/>
                <a:gd name="connsiteX5" fmla="*/ 18617 w 86683"/>
                <a:gd name="connsiteY5" fmla="*/ 79120 h 80283"/>
                <a:gd name="connsiteX6" fmla="*/ 17453 w 86683"/>
                <a:gd name="connsiteY6" fmla="*/ 79120 h 80283"/>
                <a:gd name="connsiteX7" fmla="*/ 18617 w 86683"/>
                <a:gd name="connsiteY7" fmla="*/ 78538 h 80283"/>
                <a:gd name="connsiteX8" fmla="*/ 18617 w 86683"/>
                <a:gd name="connsiteY8" fmla="*/ 77375 h 80283"/>
                <a:gd name="connsiteX9" fmla="*/ 19780 w 86683"/>
                <a:gd name="connsiteY9" fmla="*/ 77957 h 80283"/>
                <a:gd name="connsiteX10" fmla="*/ 19780 w 86683"/>
                <a:gd name="connsiteY10" fmla="*/ 77375 h 80283"/>
                <a:gd name="connsiteX11" fmla="*/ 1164 w 86683"/>
                <a:gd name="connsiteY11" fmla="*/ 52359 h 80283"/>
                <a:gd name="connsiteX12" fmla="*/ 0 w 86683"/>
                <a:gd name="connsiteY12" fmla="*/ 52359 h 80283"/>
                <a:gd name="connsiteX13" fmla="*/ 1164 w 86683"/>
                <a:gd name="connsiteY13" fmla="*/ 51195 h 80283"/>
                <a:gd name="connsiteX14" fmla="*/ 1164 w 86683"/>
                <a:gd name="connsiteY14" fmla="*/ 50032 h 80283"/>
                <a:gd name="connsiteX15" fmla="*/ 2327 w 86683"/>
                <a:gd name="connsiteY15" fmla="*/ 50614 h 80283"/>
                <a:gd name="connsiteX16" fmla="*/ 3491 w 86683"/>
                <a:gd name="connsiteY16" fmla="*/ 50032 h 80283"/>
                <a:gd name="connsiteX17" fmla="*/ 3491 w 86683"/>
                <a:gd name="connsiteY17" fmla="*/ 51195 h 80283"/>
                <a:gd name="connsiteX18" fmla="*/ 4654 w 86683"/>
                <a:gd name="connsiteY18" fmla="*/ 52359 h 80283"/>
                <a:gd name="connsiteX19" fmla="*/ 3491 w 86683"/>
                <a:gd name="connsiteY19" fmla="*/ 52359 h 80283"/>
                <a:gd name="connsiteX20" fmla="*/ 2909 w 86683"/>
                <a:gd name="connsiteY20" fmla="*/ 53522 h 80283"/>
                <a:gd name="connsiteX21" fmla="*/ 1164 w 86683"/>
                <a:gd name="connsiteY21" fmla="*/ 52359 h 80283"/>
                <a:gd name="connsiteX22" fmla="*/ 4073 w 86683"/>
                <a:gd name="connsiteY22" fmla="*/ 19198 h 80283"/>
                <a:gd name="connsiteX23" fmla="*/ 5818 w 86683"/>
                <a:gd name="connsiteY23" fmla="*/ 20362 h 80283"/>
                <a:gd name="connsiteX24" fmla="*/ 4073 w 86683"/>
                <a:gd name="connsiteY24" fmla="*/ 20944 h 80283"/>
                <a:gd name="connsiteX25" fmla="*/ 3491 w 86683"/>
                <a:gd name="connsiteY25" fmla="*/ 22689 h 80283"/>
                <a:gd name="connsiteX26" fmla="*/ 2327 w 86683"/>
                <a:gd name="connsiteY26" fmla="*/ 20944 h 80283"/>
                <a:gd name="connsiteX27" fmla="*/ 582 w 86683"/>
                <a:gd name="connsiteY27" fmla="*/ 20944 h 80283"/>
                <a:gd name="connsiteX28" fmla="*/ 1746 w 86683"/>
                <a:gd name="connsiteY28" fmla="*/ 19780 h 80283"/>
                <a:gd name="connsiteX29" fmla="*/ 1164 w 86683"/>
                <a:gd name="connsiteY29" fmla="*/ 18035 h 80283"/>
                <a:gd name="connsiteX30" fmla="*/ 2909 w 86683"/>
                <a:gd name="connsiteY30" fmla="*/ 18617 h 80283"/>
                <a:gd name="connsiteX31" fmla="*/ 4654 w 86683"/>
                <a:gd name="connsiteY31" fmla="*/ 17453 h 80283"/>
                <a:gd name="connsiteX32" fmla="*/ 4073 w 86683"/>
                <a:gd name="connsiteY32" fmla="*/ 19198 h 80283"/>
                <a:gd name="connsiteX33" fmla="*/ 47705 w 86683"/>
                <a:gd name="connsiteY33" fmla="*/ 49450 h 80283"/>
                <a:gd name="connsiteX34" fmla="*/ 45960 w 86683"/>
                <a:gd name="connsiteY34" fmla="*/ 49450 h 80283"/>
                <a:gd name="connsiteX35" fmla="*/ 47124 w 86683"/>
                <a:gd name="connsiteY35" fmla="*/ 48287 h 80283"/>
                <a:gd name="connsiteX36" fmla="*/ 46541 w 86683"/>
                <a:gd name="connsiteY36" fmla="*/ 46541 h 80283"/>
                <a:gd name="connsiteX37" fmla="*/ 48287 w 86683"/>
                <a:gd name="connsiteY37" fmla="*/ 47123 h 80283"/>
                <a:gd name="connsiteX38" fmla="*/ 50032 w 86683"/>
                <a:gd name="connsiteY38" fmla="*/ 45960 h 80283"/>
                <a:gd name="connsiteX39" fmla="*/ 50032 w 86683"/>
                <a:gd name="connsiteY39" fmla="*/ 47705 h 80283"/>
                <a:gd name="connsiteX40" fmla="*/ 51777 w 86683"/>
                <a:gd name="connsiteY40" fmla="*/ 48868 h 80283"/>
                <a:gd name="connsiteX41" fmla="*/ 50032 w 86683"/>
                <a:gd name="connsiteY41" fmla="*/ 49450 h 80283"/>
                <a:gd name="connsiteX42" fmla="*/ 49450 w 86683"/>
                <a:gd name="connsiteY42" fmla="*/ 51195 h 80283"/>
                <a:gd name="connsiteX43" fmla="*/ 47705 w 86683"/>
                <a:gd name="connsiteY43" fmla="*/ 49450 h 80283"/>
                <a:gd name="connsiteX44" fmla="*/ 55850 w 86683"/>
                <a:gd name="connsiteY44" fmla="*/ 1164 h 80283"/>
                <a:gd name="connsiteX45" fmla="*/ 55850 w 86683"/>
                <a:gd name="connsiteY45" fmla="*/ 0 h 80283"/>
                <a:gd name="connsiteX46" fmla="*/ 57013 w 86683"/>
                <a:gd name="connsiteY46" fmla="*/ 582 h 80283"/>
                <a:gd name="connsiteX47" fmla="*/ 58177 w 86683"/>
                <a:gd name="connsiteY47" fmla="*/ 0 h 80283"/>
                <a:gd name="connsiteX48" fmla="*/ 58177 w 86683"/>
                <a:gd name="connsiteY48" fmla="*/ 1164 h 80283"/>
                <a:gd name="connsiteX49" fmla="*/ 59341 w 86683"/>
                <a:gd name="connsiteY49" fmla="*/ 2327 h 80283"/>
                <a:gd name="connsiteX50" fmla="*/ 58177 w 86683"/>
                <a:gd name="connsiteY50" fmla="*/ 2327 h 80283"/>
                <a:gd name="connsiteX51" fmla="*/ 57595 w 86683"/>
                <a:gd name="connsiteY51" fmla="*/ 3491 h 80283"/>
                <a:gd name="connsiteX52" fmla="*/ 57013 w 86683"/>
                <a:gd name="connsiteY52" fmla="*/ 2327 h 80283"/>
                <a:gd name="connsiteX53" fmla="*/ 55850 w 86683"/>
                <a:gd name="connsiteY53" fmla="*/ 2327 h 80283"/>
                <a:gd name="connsiteX54" fmla="*/ 55850 w 86683"/>
                <a:gd name="connsiteY54" fmla="*/ 1164 h 80283"/>
                <a:gd name="connsiteX55" fmla="*/ 86102 w 86683"/>
                <a:gd name="connsiteY55" fmla="*/ 59922 h 80283"/>
                <a:gd name="connsiteX56" fmla="*/ 86102 w 86683"/>
                <a:gd name="connsiteY56" fmla="*/ 59922 h 80283"/>
                <a:gd name="connsiteX57" fmla="*/ 86683 w 86683"/>
                <a:gd name="connsiteY57" fmla="*/ 60504 h 80283"/>
                <a:gd name="connsiteX58" fmla="*/ 86102 w 86683"/>
                <a:gd name="connsiteY58" fmla="*/ 60504 h 80283"/>
                <a:gd name="connsiteX59" fmla="*/ 86102 w 86683"/>
                <a:gd name="connsiteY59" fmla="*/ 61085 h 80283"/>
                <a:gd name="connsiteX60" fmla="*/ 86102 w 86683"/>
                <a:gd name="connsiteY60" fmla="*/ 60504 h 80283"/>
                <a:gd name="connsiteX61" fmla="*/ 85520 w 86683"/>
                <a:gd name="connsiteY61" fmla="*/ 60504 h 80283"/>
                <a:gd name="connsiteX62" fmla="*/ 86102 w 86683"/>
                <a:gd name="connsiteY62" fmla="*/ 59922 h 80283"/>
                <a:gd name="connsiteX63" fmla="*/ 86102 w 86683"/>
                <a:gd name="connsiteY63" fmla="*/ 59340 h 80283"/>
                <a:gd name="connsiteX64" fmla="*/ 86102 w 86683"/>
                <a:gd name="connsiteY64" fmla="*/ 59922 h 80283"/>
                <a:gd name="connsiteX65" fmla="*/ 86102 w 86683"/>
                <a:gd name="connsiteY65" fmla="*/ 59922 h 80283"/>
                <a:gd name="connsiteX66" fmla="*/ 67485 w 86683"/>
                <a:gd name="connsiteY66" fmla="*/ 23852 h 80283"/>
                <a:gd name="connsiteX67" fmla="*/ 67485 w 86683"/>
                <a:gd name="connsiteY67" fmla="*/ 22689 h 80283"/>
                <a:gd name="connsiteX68" fmla="*/ 68649 w 86683"/>
                <a:gd name="connsiteY68" fmla="*/ 23271 h 80283"/>
                <a:gd name="connsiteX69" fmla="*/ 69812 w 86683"/>
                <a:gd name="connsiteY69" fmla="*/ 22689 h 80283"/>
                <a:gd name="connsiteX70" fmla="*/ 69812 w 86683"/>
                <a:gd name="connsiteY70" fmla="*/ 23852 h 80283"/>
                <a:gd name="connsiteX71" fmla="*/ 70976 w 86683"/>
                <a:gd name="connsiteY71" fmla="*/ 24434 h 80283"/>
                <a:gd name="connsiteX72" fmla="*/ 69812 w 86683"/>
                <a:gd name="connsiteY72" fmla="*/ 24434 h 80283"/>
                <a:gd name="connsiteX73" fmla="*/ 69230 w 86683"/>
                <a:gd name="connsiteY73" fmla="*/ 25598 h 80283"/>
                <a:gd name="connsiteX74" fmla="*/ 68649 w 86683"/>
                <a:gd name="connsiteY74" fmla="*/ 24434 h 80283"/>
                <a:gd name="connsiteX75" fmla="*/ 67485 w 86683"/>
                <a:gd name="connsiteY75" fmla="*/ 24434 h 80283"/>
                <a:gd name="connsiteX76" fmla="*/ 67485 w 86683"/>
                <a:gd name="connsiteY76" fmla="*/ 23852 h 8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6683" h="80283">
                  <a:moveTo>
                    <a:pt x="19780" y="77375"/>
                  </a:moveTo>
                  <a:lnTo>
                    <a:pt x="19780" y="78538"/>
                  </a:lnTo>
                  <a:lnTo>
                    <a:pt x="20944" y="79120"/>
                  </a:lnTo>
                  <a:lnTo>
                    <a:pt x="19780" y="79120"/>
                  </a:lnTo>
                  <a:lnTo>
                    <a:pt x="19199" y="80284"/>
                  </a:lnTo>
                  <a:lnTo>
                    <a:pt x="18617" y="79120"/>
                  </a:lnTo>
                  <a:lnTo>
                    <a:pt x="17453" y="79120"/>
                  </a:lnTo>
                  <a:lnTo>
                    <a:pt x="18617" y="78538"/>
                  </a:lnTo>
                  <a:lnTo>
                    <a:pt x="18617" y="77375"/>
                  </a:lnTo>
                  <a:lnTo>
                    <a:pt x="19780" y="77957"/>
                  </a:lnTo>
                  <a:lnTo>
                    <a:pt x="19780" y="77375"/>
                  </a:lnTo>
                  <a:close/>
                  <a:moveTo>
                    <a:pt x="1164" y="52359"/>
                  </a:moveTo>
                  <a:lnTo>
                    <a:pt x="0" y="52359"/>
                  </a:lnTo>
                  <a:lnTo>
                    <a:pt x="1164" y="51195"/>
                  </a:lnTo>
                  <a:lnTo>
                    <a:pt x="1164" y="50032"/>
                  </a:lnTo>
                  <a:lnTo>
                    <a:pt x="2327" y="50614"/>
                  </a:lnTo>
                  <a:lnTo>
                    <a:pt x="3491" y="50032"/>
                  </a:lnTo>
                  <a:lnTo>
                    <a:pt x="3491" y="51195"/>
                  </a:lnTo>
                  <a:lnTo>
                    <a:pt x="4654" y="52359"/>
                  </a:lnTo>
                  <a:lnTo>
                    <a:pt x="3491" y="52359"/>
                  </a:lnTo>
                  <a:lnTo>
                    <a:pt x="2909" y="53522"/>
                  </a:lnTo>
                  <a:lnTo>
                    <a:pt x="1164" y="52359"/>
                  </a:lnTo>
                  <a:close/>
                  <a:moveTo>
                    <a:pt x="4073" y="19198"/>
                  </a:moveTo>
                  <a:lnTo>
                    <a:pt x="5818" y="20362"/>
                  </a:lnTo>
                  <a:lnTo>
                    <a:pt x="4073" y="20944"/>
                  </a:lnTo>
                  <a:lnTo>
                    <a:pt x="3491" y="22689"/>
                  </a:lnTo>
                  <a:lnTo>
                    <a:pt x="2327" y="20944"/>
                  </a:lnTo>
                  <a:lnTo>
                    <a:pt x="582" y="20944"/>
                  </a:lnTo>
                  <a:lnTo>
                    <a:pt x="1746" y="19780"/>
                  </a:lnTo>
                  <a:lnTo>
                    <a:pt x="1164" y="18035"/>
                  </a:lnTo>
                  <a:lnTo>
                    <a:pt x="2909" y="18617"/>
                  </a:lnTo>
                  <a:lnTo>
                    <a:pt x="4654" y="17453"/>
                  </a:lnTo>
                  <a:lnTo>
                    <a:pt x="4073" y="19198"/>
                  </a:lnTo>
                  <a:close/>
                  <a:moveTo>
                    <a:pt x="47705" y="49450"/>
                  </a:moveTo>
                  <a:lnTo>
                    <a:pt x="45960" y="49450"/>
                  </a:lnTo>
                  <a:lnTo>
                    <a:pt x="47124" y="48287"/>
                  </a:lnTo>
                  <a:lnTo>
                    <a:pt x="46541" y="46541"/>
                  </a:lnTo>
                  <a:lnTo>
                    <a:pt x="48287" y="47123"/>
                  </a:lnTo>
                  <a:lnTo>
                    <a:pt x="50032" y="45960"/>
                  </a:lnTo>
                  <a:lnTo>
                    <a:pt x="50032" y="47705"/>
                  </a:lnTo>
                  <a:lnTo>
                    <a:pt x="51777" y="48868"/>
                  </a:lnTo>
                  <a:lnTo>
                    <a:pt x="50032" y="49450"/>
                  </a:lnTo>
                  <a:lnTo>
                    <a:pt x="49450" y="51195"/>
                  </a:lnTo>
                  <a:lnTo>
                    <a:pt x="47705" y="49450"/>
                  </a:lnTo>
                  <a:close/>
                  <a:moveTo>
                    <a:pt x="55850" y="1164"/>
                  </a:moveTo>
                  <a:lnTo>
                    <a:pt x="55850" y="0"/>
                  </a:lnTo>
                  <a:lnTo>
                    <a:pt x="57013" y="582"/>
                  </a:lnTo>
                  <a:lnTo>
                    <a:pt x="58177" y="0"/>
                  </a:lnTo>
                  <a:lnTo>
                    <a:pt x="58177" y="1164"/>
                  </a:lnTo>
                  <a:lnTo>
                    <a:pt x="59341" y="2327"/>
                  </a:lnTo>
                  <a:lnTo>
                    <a:pt x="58177" y="2327"/>
                  </a:lnTo>
                  <a:lnTo>
                    <a:pt x="57595" y="3491"/>
                  </a:lnTo>
                  <a:lnTo>
                    <a:pt x="57013" y="2327"/>
                  </a:lnTo>
                  <a:lnTo>
                    <a:pt x="55850" y="2327"/>
                  </a:lnTo>
                  <a:lnTo>
                    <a:pt x="55850" y="1164"/>
                  </a:lnTo>
                  <a:close/>
                  <a:moveTo>
                    <a:pt x="86102" y="59922"/>
                  </a:moveTo>
                  <a:lnTo>
                    <a:pt x="86102" y="59922"/>
                  </a:lnTo>
                  <a:lnTo>
                    <a:pt x="86683" y="60504"/>
                  </a:lnTo>
                  <a:lnTo>
                    <a:pt x="86102" y="60504"/>
                  </a:lnTo>
                  <a:lnTo>
                    <a:pt x="86102" y="61085"/>
                  </a:lnTo>
                  <a:lnTo>
                    <a:pt x="86102" y="60504"/>
                  </a:lnTo>
                  <a:lnTo>
                    <a:pt x="85520" y="60504"/>
                  </a:lnTo>
                  <a:lnTo>
                    <a:pt x="86102" y="59922"/>
                  </a:lnTo>
                  <a:lnTo>
                    <a:pt x="86102" y="59340"/>
                  </a:lnTo>
                  <a:lnTo>
                    <a:pt x="86102" y="59922"/>
                  </a:lnTo>
                  <a:lnTo>
                    <a:pt x="86102" y="59922"/>
                  </a:lnTo>
                  <a:close/>
                  <a:moveTo>
                    <a:pt x="67485" y="23852"/>
                  </a:moveTo>
                  <a:lnTo>
                    <a:pt x="67485" y="22689"/>
                  </a:lnTo>
                  <a:lnTo>
                    <a:pt x="68649" y="23271"/>
                  </a:lnTo>
                  <a:lnTo>
                    <a:pt x="69812" y="22689"/>
                  </a:lnTo>
                  <a:lnTo>
                    <a:pt x="69812" y="23852"/>
                  </a:lnTo>
                  <a:lnTo>
                    <a:pt x="70976" y="24434"/>
                  </a:lnTo>
                  <a:lnTo>
                    <a:pt x="69812" y="24434"/>
                  </a:lnTo>
                  <a:lnTo>
                    <a:pt x="69230" y="25598"/>
                  </a:lnTo>
                  <a:lnTo>
                    <a:pt x="68649" y="24434"/>
                  </a:lnTo>
                  <a:lnTo>
                    <a:pt x="67485" y="24434"/>
                  </a:lnTo>
                  <a:lnTo>
                    <a:pt x="67485" y="23852"/>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40" name="Freeform 39">
              <a:extLst>
                <a:ext uri="{FF2B5EF4-FFF2-40B4-BE49-F238E27FC236}">
                  <a16:creationId xmlns:a16="http://schemas.microsoft.com/office/drawing/2014/main" id="{2B2AD0B2-63CF-969A-AB55-548D2068504E}"/>
                </a:ext>
              </a:extLst>
            </p:cNvPr>
            <p:cNvSpPr/>
            <p:nvPr/>
          </p:nvSpPr>
          <p:spPr>
            <a:xfrm>
              <a:off x="5452590" y="2162159"/>
              <a:ext cx="248308" cy="231908"/>
            </a:xfrm>
            <a:custGeom>
              <a:avLst/>
              <a:gdLst>
                <a:gd name="connsiteX0" fmla="*/ 24434 w 61667"/>
                <a:gd name="connsiteY0" fmla="*/ 55268 h 57594"/>
                <a:gd name="connsiteX1" fmla="*/ 24434 w 61667"/>
                <a:gd name="connsiteY1" fmla="*/ 55850 h 57594"/>
                <a:gd name="connsiteX2" fmla="*/ 25016 w 61667"/>
                <a:gd name="connsiteY2" fmla="*/ 56431 h 57594"/>
                <a:gd name="connsiteX3" fmla="*/ 24434 w 61667"/>
                <a:gd name="connsiteY3" fmla="*/ 57013 h 57594"/>
                <a:gd name="connsiteX4" fmla="*/ 24434 w 61667"/>
                <a:gd name="connsiteY4" fmla="*/ 57595 h 57594"/>
                <a:gd name="connsiteX5" fmla="*/ 23852 w 61667"/>
                <a:gd name="connsiteY5" fmla="*/ 57013 h 57594"/>
                <a:gd name="connsiteX6" fmla="*/ 23271 w 61667"/>
                <a:gd name="connsiteY6" fmla="*/ 57013 h 57594"/>
                <a:gd name="connsiteX7" fmla="*/ 23852 w 61667"/>
                <a:gd name="connsiteY7" fmla="*/ 56431 h 57594"/>
                <a:gd name="connsiteX8" fmla="*/ 23271 w 61667"/>
                <a:gd name="connsiteY8" fmla="*/ 55850 h 57594"/>
                <a:gd name="connsiteX9" fmla="*/ 23852 w 61667"/>
                <a:gd name="connsiteY9" fmla="*/ 55850 h 57594"/>
                <a:gd name="connsiteX10" fmla="*/ 24434 w 61667"/>
                <a:gd name="connsiteY10" fmla="*/ 55268 h 57594"/>
                <a:gd name="connsiteX11" fmla="*/ 8145 w 61667"/>
                <a:gd name="connsiteY11" fmla="*/ 43632 h 57594"/>
                <a:gd name="connsiteX12" fmla="*/ 6981 w 61667"/>
                <a:gd name="connsiteY12" fmla="*/ 43632 h 57594"/>
                <a:gd name="connsiteX13" fmla="*/ 8145 w 61667"/>
                <a:gd name="connsiteY13" fmla="*/ 43632 h 57594"/>
                <a:gd name="connsiteX14" fmla="*/ 6981 w 61667"/>
                <a:gd name="connsiteY14" fmla="*/ 42469 h 57594"/>
                <a:gd name="connsiteX15" fmla="*/ 8145 w 61667"/>
                <a:gd name="connsiteY15" fmla="*/ 42469 h 57594"/>
                <a:gd name="connsiteX16" fmla="*/ 8726 w 61667"/>
                <a:gd name="connsiteY16" fmla="*/ 41887 h 57594"/>
                <a:gd name="connsiteX17" fmla="*/ 8726 w 61667"/>
                <a:gd name="connsiteY17" fmla="*/ 42469 h 57594"/>
                <a:gd name="connsiteX18" fmla="*/ 9308 w 61667"/>
                <a:gd name="connsiteY18" fmla="*/ 43051 h 57594"/>
                <a:gd name="connsiteX19" fmla="*/ 8726 w 61667"/>
                <a:gd name="connsiteY19" fmla="*/ 43632 h 57594"/>
                <a:gd name="connsiteX20" fmla="*/ 8726 w 61667"/>
                <a:gd name="connsiteY20" fmla="*/ 44214 h 57594"/>
                <a:gd name="connsiteX21" fmla="*/ 8145 w 61667"/>
                <a:gd name="connsiteY21" fmla="*/ 43632 h 57594"/>
                <a:gd name="connsiteX22" fmla="*/ 2327 w 61667"/>
                <a:gd name="connsiteY22" fmla="*/ 22689 h 57594"/>
                <a:gd name="connsiteX23" fmla="*/ 3490 w 61667"/>
                <a:gd name="connsiteY23" fmla="*/ 23271 h 57594"/>
                <a:gd name="connsiteX24" fmla="*/ 2327 w 61667"/>
                <a:gd name="connsiteY24" fmla="*/ 23852 h 57594"/>
                <a:gd name="connsiteX25" fmla="*/ 2327 w 61667"/>
                <a:gd name="connsiteY25" fmla="*/ 25016 h 57594"/>
                <a:gd name="connsiteX26" fmla="*/ 1163 w 61667"/>
                <a:gd name="connsiteY26" fmla="*/ 24434 h 57594"/>
                <a:gd name="connsiteX27" fmla="*/ 0 w 61667"/>
                <a:gd name="connsiteY27" fmla="*/ 24434 h 57594"/>
                <a:gd name="connsiteX28" fmla="*/ 582 w 61667"/>
                <a:gd name="connsiteY28" fmla="*/ 23271 h 57594"/>
                <a:gd name="connsiteX29" fmla="*/ 0 w 61667"/>
                <a:gd name="connsiteY29" fmla="*/ 22107 h 57594"/>
                <a:gd name="connsiteX30" fmla="*/ 1163 w 61667"/>
                <a:gd name="connsiteY30" fmla="*/ 22107 h 57594"/>
                <a:gd name="connsiteX31" fmla="*/ 2327 w 61667"/>
                <a:gd name="connsiteY31" fmla="*/ 20944 h 57594"/>
                <a:gd name="connsiteX32" fmla="*/ 2327 w 61667"/>
                <a:gd name="connsiteY32" fmla="*/ 22689 h 57594"/>
                <a:gd name="connsiteX33" fmla="*/ 36069 w 61667"/>
                <a:gd name="connsiteY33" fmla="*/ 31997 h 57594"/>
                <a:gd name="connsiteX34" fmla="*/ 34906 w 61667"/>
                <a:gd name="connsiteY34" fmla="*/ 31997 h 57594"/>
                <a:gd name="connsiteX35" fmla="*/ 35488 w 61667"/>
                <a:gd name="connsiteY35" fmla="*/ 30834 h 57594"/>
                <a:gd name="connsiteX36" fmla="*/ 34906 w 61667"/>
                <a:gd name="connsiteY36" fmla="*/ 29670 h 57594"/>
                <a:gd name="connsiteX37" fmla="*/ 36069 w 61667"/>
                <a:gd name="connsiteY37" fmla="*/ 29670 h 57594"/>
                <a:gd name="connsiteX38" fmla="*/ 37233 w 61667"/>
                <a:gd name="connsiteY38" fmla="*/ 28507 h 57594"/>
                <a:gd name="connsiteX39" fmla="*/ 37233 w 61667"/>
                <a:gd name="connsiteY39" fmla="*/ 29670 h 57594"/>
                <a:gd name="connsiteX40" fmla="*/ 38396 w 61667"/>
                <a:gd name="connsiteY40" fmla="*/ 30252 h 57594"/>
                <a:gd name="connsiteX41" fmla="*/ 37233 w 61667"/>
                <a:gd name="connsiteY41" fmla="*/ 30834 h 57594"/>
                <a:gd name="connsiteX42" fmla="*/ 37233 w 61667"/>
                <a:gd name="connsiteY42" fmla="*/ 31997 h 57594"/>
                <a:gd name="connsiteX43" fmla="*/ 36069 w 61667"/>
                <a:gd name="connsiteY43" fmla="*/ 31997 h 57594"/>
                <a:gd name="connsiteX44" fmla="*/ 30833 w 61667"/>
                <a:gd name="connsiteY44" fmla="*/ 1164 h 57594"/>
                <a:gd name="connsiteX45" fmla="*/ 30252 w 61667"/>
                <a:gd name="connsiteY45" fmla="*/ 582 h 57594"/>
                <a:gd name="connsiteX46" fmla="*/ 31416 w 61667"/>
                <a:gd name="connsiteY46" fmla="*/ 582 h 57594"/>
                <a:gd name="connsiteX47" fmla="*/ 31997 w 61667"/>
                <a:gd name="connsiteY47" fmla="*/ 0 h 57594"/>
                <a:gd name="connsiteX48" fmla="*/ 31997 w 61667"/>
                <a:gd name="connsiteY48" fmla="*/ 582 h 57594"/>
                <a:gd name="connsiteX49" fmla="*/ 32579 w 61667"/>
                <a:gd name="connsiteY49" fmla="*/ 1164 h 57594"/>
                <a:gd name="connsiteX50" fmla="*/ 31997 w 61667"/>
                <a:gd name="connsiteY50" fmla="*/ 1745 h 57594"/>
                <a:gd name="connsiteX51" fmla="*/ 31997 w 61667"/>
                <a:gd name="connsiteY51" fmla="*/ 2327 h 57594"/>
                <a:gd name="connsiteX52" fmla="*/ 30833 w 61667"/>
                <a:gd name="connsiteY52" fmla="*/ 1164 h 57594"/>
                <a:gd name="connsiteX53" fmla="*/ 30252 w 61667"/>
                <a:gd name="connsiteY53" fmla="*/ 1745 h 57594"/>
                <a:gd name="connsiteX54" fmla="*/ 30833 w 61667"/>
                <a:gd name="connsiteY54" fmla="*/ 1164 h 57594"/>
                <a:gd name="connsiteX55" fmla="*/ 61667 w 61667"/>
                <a:gd name="connsiteY55" fmla="*/ 30834 h 57594"/>
                <a:gd name="connsiteX56" fmla="*/ 61667 w 61667"/>
                <a:gd name="connsiteY56" fmla="*/ 30834 h 57594"/>
                <a:gd name="connsiteX57" fmla="*/ 61667 w 61667"/>
                <a:gd name="connsiteY57" fmla="*/ 30834 h 57594"/>
                <a:gd name="connsiteX58" fmla="*/ 61667 w 61667"/>
                <a:gd name="connsiteY58" fmla="*/ 31415 h 57594"/>
                <a:gd name="connsiteX59" fmla="*/ 61667 w 61667"/>
                <a:gd name="connsiteY59" fmla="*/ 31997 h 57594"/>
                <a:gd name="connsiteX60" fmla="*/ 61667 w 61667"/>
                <a:gd name="connsiteY60" fmla="*/ 31997 h 57594"/>
                <a:gd name="connsiteX61" fmla="*/ 61085 w 61667"/>
                <a:gd name="connsiteY61" fmla="*/ 31997 h 57594"/>
                <a:gd name="connsiteX62" fmla="*/ 61667 w 61667"/>
                <a:gd name="connsiteY62" fmla="*/ 30834 h 57594"/>
                <a:gd name="connsiteX63" fmla="*/ 61085 w 61667"/>
                <a:gd name="connsiteY63" fmla="*/ 30834 h 57594"/>
                <a:gd name="connsiteX64" fmla="*/ 61667 w 61667"/>
                <a:gd name="connsiteY64" fmla="*/ 30834 h 57594"/>
                <a:gd name="connsiteX65" fmla="*/ 61667 w 61667"/>
                <a:gd name="connsiteY65" fmla="*/ 30834 h 57594"/>
                <a:gd name="connsiteX66" fmla="*/ 43051 w 61667"/>
                <a:gd name="connsiteY66" fmla="*/ 12217 h 57594"/>
                <a:gd name="connsiteX67" fmla="*/ 42469 w 61667"/>
                <a:gd name="connsiteY67" fmla="*/ 11635 h 57594"/>
                <a:gd name="connsiteX68" fmla="*/ 43051 w 61667"/>
                <a:gd name="connsiteY68" fmla="*/ 12217 h 57594"/>
                <a:gd name="connsiteX69" fmla="*/ 44214 w 61667"/>
                <a:gd name="connsiteY69" fmla="*/ 11054 h 57594"/>
                <a:gd name="connsiteX70" fmla="*/ 44214 w 61667"/>
                <a:gd name="connsiteY70" fmla="*/ 11635 h 57594"/>
                <a:gd name="connsiteX71" fmla="*/ 44796 w 61667"/>
                <a:gd name="connsiteY71" fmla="*/ 11635 h 57594"/>
                <a:gd name="connsiteX72" fmla="*/ 44214 w 61667"/>
                <a:gd name="connsiteY72" fmla="*/ 12217 h 57594"/>
                <a:gd name="connsiteX73" fmla="*/ 44214 w 61667"/>
                <a:gd name="connsiteY73" fmla="*/ 12799 h 57594"/>
                <a:gd name="connsiteX74" fmla="*/ 43051 w 61667"/>
                <a:gd name="connsiteY74" fmla="*/ 12217 h 57594"/>
                <a:gd name="connsiteX75" fmla="*/ 42469 w 61667"/>
                <a:gd name="connsiteY75" fmla="*/ 12799 h 57594"/>
                <a:gd name="connsiteX76" fmla="*/ 43051 w 61667"/>
                <a:gd name="connsiteY76" fmla="*/ 12217 h 5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667" h="57594">
                  <a:moveTo>
                    <a:pt x="24434" y="55268"/>
                  </a:moveTo>
                  <a:lnTo>
                    <a:pt x="24434" y="55850"/>
                  </a:lnTo>
                  <a:lnTo>
                    <a:pt x="25016" y="56431"/>
                  </a:lnTo>
                  <a:lnTo>
                    <a:pt x="24434" y="57013"/>
                  </a:lnTo>
                  <a:lnTo>
                    <a:pt x="24434" y="57595"/>
                  </a:lnTo>
                  <a:lnTo>
                    <a:pt x="23852" y="57013"/>
                  </a:lnTo>
                  <a:lnTo>
                    <a:pt x="23271" y="57013"/>
                  </a:lnTo>
                  <a:lnTo>
                    <a:pt x="23852" y="56431"/>
                  </a:lnTo>
                  <a:lnTo>
                    <a:pt x="23271" y="55850"/>
                  </a:lnTo>
                  <a:lnTo>
                    <a:pt x="23852" y="55850"/>
                  </a:lnTo>
                  <a:lnTo>
                    <a:pt x="24434" y="55268"/>
                  </a:lnTo>
                  <a:close/>
                  <a:moveTo>
                    <a:pt x="8145" y="43632"/>
                  </a:moveTo>
                  <a:lnTo>
                    <a:pt x="6981" y="43632"/>
                  </a:lnTo>
                  <a:lnTo>
                    <a:pt x="8145" y="43632"/>
                  </a:lnTo>
                  <a:lnTo>
                    <a:pt x="6981" y="42469"/>
                  </a:lnTo>
                  <a:lnTo>
                    <a:pt x="8145" y="42469"/>
                  </a:lnTo>
                  <a:lnTo>
                    <a:pt x="8726" y="41887"/>
                  </a:lnTo>
                  <a:lnTo>
                    <a:pt x="8726" y="42469"/>
                  </a:lnTo>
                  <a:lnTo>
                    <a:pt x="9308" y="43051"/>
                  </a:lnTo>
                  <a:lnTo>
                    <a:pt x="8726" y="43632"/>
                  </a:lnTo>
                  <a:lnTo>
                    <a:pt x="8726" y="44214"/>
                  </a:lnTo>
                  <a:lnTo>
                    <a:pt x="8145" y="43632"/>
                  </a:lnTo>
                  <a:close/>
                  <a:moveTo>
                    <a:pt x="2327" y="22689"/>
                  </a:moveTo>
                  <a:lnTo>
                    <a:pt x="3490" y="23271"/>
                  </a:lnTo>
                  <a:lnTo>
                    <a:pt x="2327" y="23852"/>
                  </a:lnTo>
                  <a:lnTo>
                    <a:pt x="2327" y="25016"/>
                  </a:lnTo>
                  <a:lnTo>
                    <a:pt x="1163" y="24434"/>
                  </a:lnTo>
                  <a:lnTo>
                    <a:pt x="0" y="24434"/>
                  </a:lnTo>
                  <a:lnTo>
                    <a:pt x="582" y="23271"/>
                  </a:lnTo>
                  <a:lnTo>
                    <a:pt x="0" y="22107"/>
                  </a:lnTo>
                  <a:lnTo>
                    <a:pt x="1163" y="22107"/>
                  </a:lnTo>
                  <a:lnTo>
                    <a:pt x="2327" y="20944"/>
                  </a:lnTo>
                  <a:lnTo>
                    <a:pt x="2327" y="22689"/>
                  </a:lnTo>
                  <a:close/>
                  <a:moveTo>
                    <a:pt x="36069" y="31997"/>
                  </a:moveTo>
                  <a:lnTo>
                    <a:pt x="34906" y="31997"/>
                  </a:lnTo>
                  <a:lnTo>
                    <a:pt x="35488" y="30834"/>
                  </a:lnTo>
                  <a:lnTo>
                    <a:pt x="34906" y="29670"/>
                  </a:lnTo>
                  <a:lnTo>
                    <a:pt x="36069" y="29670"/>
                  </a:lnTo>
                  <a:lnTo>
                    <a:pt x="37233" y="28507"/>
                  </a:lnTo>
                  <a:lnTo>
                    <a:pt x="37233" y="29670"/>
                  </a:lnTo>
                  <a:lnTo>
                    <a:pt x="38396" y="30252"/>
                  </a:lnTo>
                  <a:lnTo>
                    <a:pt x="37233" y="30834"/>
                  </a:lnTo>
                  <a:lnTo>
                    <a:pt x="37233" y="31997"/>
                  </a:lnTo>
                  <a:lnTo>
                    <a:pt x="36069" y="31997"/>
                  </a:lnTo>
                  <a:close/>
                  <a:moveTo>
                    <a:pt x="30833" y="1164"/>
                  </a:moveTo>
                  <a:lnTo>
                    <a:pt x="30252" y="582"/>
                  </a:lnTo>
                  <a:lnTo>
                    <a:pt x="31416" y="582"/>
                  </a:lnTo>
                  <a:lnTo>
                    <a:pt x="31997" y="0"/>
                  </a:lnTo>
                  <a:lnTo>
                    <a:pt x="31997" y="582"/>
                  </a:lnTo>
                  <a:lnTo>
                    <a:pt x="32579" y="1164"/>
                  </a:lnTo>
                  <a:lnTo>
                    <a:pt x="31997" y="1745"/>
                  </a:lnTo>
                  <a:lnTo>
                    <a:pt x="31997" y="2327"/>
                  </a:lnTo>
                  <a:lnTo>
                    <a:pt x="30833" y="1164"/>
                  </a:lnTo>
                  <a:lnTo>
                    <a:pt x="30252" y="1745"/>
                  </a:lnTo>
                  <a:lnTo>
                    <a:pt x="30833" y="1164"/>
                  </a:lnTo>
                  <a:close/>
                  <a:moveTo>
                    <a:pt x="61667" y="30834"/>
                  </a:moveTo>
                  <a:lnTo>
                    <a:pt x="61667" y="30834"/>
                  </a:lnTo>
                  <a:lnTo>
                    <a:pt x="61667" y="30834"/>
                  </a:lnTo>
                  <a:lnTo>
                    <a:pt x="61667" y="31415"/>
                  </a:lnTo>
                  <a:lnTo>
                    <a:pt x="61667" y="31997"/>
                  </a:lnTo>
                  <a:lnTo>
                    <a:pt x="61667" y="31997"/>
                  </a:lnTo>
                  <a:lnTo>
                    <a:pt x="61085" y="31997"/>
                  </a:lnTo>
                  <a:lnTo>
                    <a:pt x="61667" y="30834"/>
                  </a:lnTo>
                  <a:lnTo>
                    <a:pt x="61085" y="30834"/>
                  </a:lnTo>
                  <a:lnTo>
                    <a:pt x="61667" y="30834"/>
                  </a:lnTo>
                  <a:lnTo>
                    <a:pt x="61667" y="30834"/>
                  </a:lnTo>
                  <a:close/>
                  <a:moveTo>
                    <a:pt x="43051" y="12217"/>
                  </a:moveTo>
                  <a:lnTo>
                    <a:pt x="42469" y="11635"/>
                  </a:lnTo>
                  <a:lnTo>
                    <a:pt x="43051" y="12217"/>
                  </a:lnTo>
                  <a:lnTo>
                    <a:pt x="44214" y="11054"/>
                  </a:lnTo>
                  <a:lnTo>
                    <a:pt x="44214" y="11635"/>
                  </a:lnTo>
                  <a:lnTo>
                    <a:pt x="44796" y="11635"/>
                  </a:lnTo>
                  <a:lnTo>
                    <a:pt x="44214" y="12217"/>
                  </a:lnTo>
                  <a:lnTo>
                    <a:pt x="44214" y="12799"/>
                  </a:lnTo>
                  <a:lnTo>
                    <a:pt x="43051" y="12217"/>
                  </a:lnTo>
                  <a:lnTo>
                    <a:pt x="42469" y="12799"/>
                  </a:lnTo>
                  <a:lnTo>
                    <a:pt x="43051" y="12217"/>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41" name="Freeform 40">
              <a:extLst>
                <a:ext uri="{FF2B5EF4-FFF2-40B4-BE49-F238E27FC236}">
                  <a16:creationId xmlns:a16="http://schemas.microsoft.com/office/drawing/2014/main" id="{1A63438A-B645-10CD-BF98-44F31A4B1714}"/>
                </a:ext>
              </a:extLst>
            </p:cNvPr>
            <p:cNvSpPr/>
            <p:nvPr/>
          </p:nvSpPr>
          <p:spPr>
            <a:xfrm>
              <a:off x="5736038" y="2164503"/>
              <a:ext cx="220198" cy="194428"/>
            </a:xfrm>
            <a:custGeom>
              <a:avLst/>
              <a:gdLst>
                <a:gd name="connsiteX0" fmla="*/ 44214 w 54686"/>
                <a:gd name="connsiteY0" fmla="*/ 1745 h 48286"/>
                <a:gd name="connsiteX1" fmla="*/ 44214 w 54686"/>
                <a:gd name="connsiteY1" fmla="*/ 1164 h 48286"/>
                <a:gd name="connsiteX2" fmla="*/ 43632 w 54686"/>
                <a:gd name="connsiteY2" fmla="*/ 582 h 48286"/>
                <a:gd name="connsiteX3" fmla="*/ 44214 w 54686"/>
                <a:gd name="connsiteY3" fmla="*/ 582 h 48286"/>
                <a:gd name="connsiteX4" fmla="*/ 44796 w 54686"/>
                <a:gd name="connsiteY4" fmla="*/ 0 h 48286"/>
                <a:gd name="connsiteX5" fmla="*/ 45378 w 54686"/>
                <a:gd name="connsiteY5" fmla="*/ 582 h 48286"/>
                <a:gd name="connsiteX6" fmla="*/ 45960 w 54686"/>
                <a:gd name="connsiteY6" fmla="*/ 582 h 48286"/>
                <a:gd name="connsiteX7" fmla="*/ 45378 w 54686"/>
                <a:gd name="connsiteY7" fmla="*/ 1164 h 48286"/>
                <a:gd name="connsiteX8" fmla="*/ 45378 w 54686"/>
                <a:gd name="connsiteY8" fmla="*/ 1745 h 48286"/>
                <a:gd name="connsiteX9" fmla="*/ 44796 w 54686"/>
                <a:gd name="connsiteY9" fmla="*/ 1164 h 48286"/>
                <a:gd name="connsiteX10" fmla="*/ 44214 w 54686"/>
                <a:gd name="connsiteY10" fmla="*/ 1745 h 48286"/>
                <a:gd name="connsiteX11" fmla="*/ 54105 w 54686"/>
                <a:gd name="connsiteY11" fmla="*/ 19780 h 48286"/>
                <a:gd name="connsiteX12" fmla="*/ 54686 w 54686"/>
                <a:gd name="connsiteY12" fmla="*/ 19780 h 48286"/>
                <a:gd name="connsiteX13" fmla="*/ 54105 w 54686"/>
                <a:gd name="connsiteY13" fmla="*/ 20362 h 48286"/>
                <a:gd name="connsiteX14" fmla="*/ 54105 w 54686"/>
                <a:gd name="connsiteY14" fmla="*/ 20944 h 48286"/>
                <a:gd name="connsiteX15" fmla="*/ 53522 w 54686"/>
                <a:gd name="connsiteY15" fmla="*/ 20362 h 48286"/>
                <a:gd name="connsiteX16" fmla="*/ 52941 w 54686"/>
                <a:gd name="connsiteY16" fmla="*/ 20944 h 48286"/>
                <a:gd name="connsiteX17" fmla="*/ 52941 w 54686"/>
                <a:gd name="connsiteY17" fmla="*/ 20362 h 48286"/>
                <a:gd name="connsiteX18" fmla="*/ 52359 w 54686"/>
                <a:gd name="connsiteY18" fmla="*/ 19780 h 48286"/>
                <a:gd name="connsiteX19" fmla="*/ 53522 w 54686"/>
                <a:gd name="connsiteY19" fmla="*/ 19780 h 48286"/>
                <a:gd name="connsiteX20" fmla="*/ 54105 w 54686"/>
                <a:gd name="connsiteY20" fmla="*/ 19198 h 48286"/>
                <a:gd name="connsiteX21" fmla="*/ 54105 w 54686"/>
                <a:gd name="connsiteY21" fmla="*/ 19780 h 48286"/>
                <a:gd name="connsiteX22" fmla="*/ 49450 w 54686"/>
                <a:gd name="connsiteY22" fmla="*/ 40724 h 48286"/>
                <a:gd name="connsiteX23" fmla="*/ 48869 w 54686"/>
                <a:gd name="connsiteY23" fmla="*/ 39560 h 48286"/>
                <a:gd name="connsiteX24" fmla="*/ 50032 w 54686"/>
                <a:gd name="connsiteY24" fmla="*/ 39560 h 48286"/>
                <a:gd name="connsiteX25" fmla="*/ 50613 w 54686"/>
                <a:gd name="connsiteY25" fmla="*/ 38397 h 48286"/>
                <a:gd name="connsiteX26" fmla="*/ 51196 w 54686"/>
                <a:gd name="connsiteY26" fmla="*/ 39560 h 48286"/>
                <a:gd name="connsiteX27" fmla="*/ 52359 w 54686"/>
                <a:gd name="connsiteY27" fmla="*/ 40142 h 48286"/>
                <a:gd name="connsiteX28" fmla="*/ 51196 w 54686"/>
                <a:gd name="connsiteY28" fmla="*/ 40724 h 48286"/>
                <a:gd name="connsiteX29" fmla="*/ 51196 w 54686"/>
                <a:gd name="connsiteY29" fmla="*/ 41887 h 48286"/>
                <a:gd name="connsiteX30" fmla="*/ 50032 w 54686"/>
                <a:gd name="connsiteY30" fmla="*/ 41305 h 48286"/>
                <a:gd name="connsiteX31" fmla="*/ 48869 w 54686"/>
                <a:gd name="connsiteY31" fmla="*/ 41887 h 48286"/>
                <a:gd name="connsiteX32" fmla="*/ 49450 w 54686"/>
                <a:gd name="connsiteY32" fmla="*/ 40724 h 48286"/>
                <a:gd name="connsiteX33" fmla="*/ 23852 w 54686"/>
                <a:gd name="connsiteY33" fmla="*/ 17453 h 48286"/>
                <a:gd name="connsiteX34" fmla="*/ 25016 w 54686"/>
                <a:gd name="connsiteY34" fmla="*/ 18035 h 48286"/>
                <a:gd name="connsiteX35" fmla="*/ 23852 w 54686"/>
                <a:gd name="connsiteY35" fmla="*/ 18617 h 48286"/>
                <a:gd name="connsiteX36" fmla="*/ 23852 w 54686"/>
                <a:gd name="connsiteY36" fmla="*/ 19780 h 48286"/>
                <a:gd name="connsiteX37" fmla="*/ 22689 w 54686"/>
                <a:gd name="connsiteY37" fmla="*/ 19198 h 48286"/>
                <a:gd name="connsiteX38" fmla="*/ 21525 w 54686"/>
                <a:gd name="connsiteY38" fmla="*/ 19780 h 48286"/>
                <a:gd name="connsiteX39" fmla="*/ 22107 w 54686"/>
                <a:gd name="connsiteY39" fmla="*/ 18617 h 48286"/>
                <a:gd name="connsiteX40" fmla="*/ 21525 w 54686"/>
                <a:gd name="connsiteY40" fmla="*/ 17453 h 48286"/>
                <a:gd name="connsiteX41" fmla="*/ 22689 w 54686"/>
                <a:gd name="connsiteY41" fmla="*/ 17453 h 48286"/>
                <a:gd name="connsiteX42" fmla="*/ 23271 w 54686"/>
                <a:gd name="connsiteY42" fmla="*/ 16289 h 48286"/>
                <a:gd name="connsiteX43" fmla="*/ 23852 w 54686"/>
                <a:gd name="connsiteY43" fmla="*/ 17453 h 48286"/>
                <a:gd name="connsiteX44" fmla="*/ 14544 w 54686"/>
                <a:gd name="connsiteY44" fmla="*/ 47705 h 48286"/>
                <a:gd name="connsiteX45" fmla="*/ 14544 w 54686"/>
                <a:gd name="connsiteY45" fmla="*/ 48287 h 48286"/>
                <a:gd name="connsiteX46" fmla="*/ 13963 w 54686"/>
                <a:gd name="connsiteY46" fmla="*/ 47705 h 48286"/>
                <a:gd name="connsiteX47" fmla="*/ 13381 w 54686"/>
                <a:gd name="connsiteY47" fmla="*/ 48287 h 48286"/>
                <a:gd name="connsiteX48" fmla="*/ 13381 w 54686"/>
                <a:gd name="connsiteY48" fmla="*/ 47705 h 48286"/>
                <a:gd name="connsiteX49" fmla="*/ 12799 w 54686"/>
                <a:gd name="connsiteY49" fmla="*/ 47123 h 48286"/>
                <a:gd name="connsiteX50" fmla="*/ 13963 w 54686"/>
                <a:gd name="connsiteY50" fmla="*/ 47123 h 48286"/>
                <a:gd name="connsiteX51" fmla="*/ 14544 w 54686"/>
                <a:gd name="connsiteY51" fmla="*/ 46541 h 48286"/>
                <a:gd name="connsiteX52" fmla="*/ 15126 w 54686"/>
                <a:gd name="connsiteY52" fmla="*/ 47123 h 48286"/>
                <a:gd name="connsiteX53" fmla="*/ 15707 w 54686"/>
                <a:gd name="connsiteY53" fmla="*/ 47123 h 48286"/>
                <a:gd name="connsiteX54" fmla="*/ 14544 w 54686"/>
                <a:gd name="connsiteY54" fmla="*/ 47705 h 48286"/>
                <a:gd name="connsiteX55" fmla="*/ 0 w 54686"/>
                <a:gd name="connsiteY55" fmla="*/ 8145 h 48286"/>
                <a:gd name="connsiteX56" fmla="*/ 0 w 54686"/>
                <a:gd name="connsiteY56" fmla="*/ 8145 h 48286"/>
                <a:gd name="connsiteX57" fmla="*/ 0 w 54686"/>
                <a:gd name="connsiteY57" fmla="*/ 8145 h 48286"/>
                <a:gd name="connsiteX58" fmla="*/ 0 w 54686"/>
                <a:gd name="connsiteY58" fmla="*/ 7563 h 48286"/>
                <a:gd name="connsiteX59" fmla="*/ 0 w 54686"/>
                <a:gd name="connsiteY59" fmla="*/ 7563 h 48286"/>
                <a:gd name="connsiteX60" fmla="*/ 0 w 54686"/>
                <a:gd name="connsiteY60" fmla="*/ 8145 h 48286"/>
                <a:gd name="connsiteX61" fmla="*/ 582 w 54686"/>
                <a:gd name="connsiteY61" fmla="*/ 7563 h 48286"/>
                <a:gd name="connsiteX62" fmla="*/ 582 w 54686"/>
                <a:gd name="connsiteY62" fmla="*/ 7563 h 48286"/>
                <a:gd name="connsiteX63" fmla="*/ 582 w 54686"/>
                <a:gd name="connsiteY63" fmla="*/ 8145 h 48286"/>
                <a:gd name="connsiteX64" fmla="*/ 0 w 54686"/>
                <a:gd name="connsiteY64" fmla="*/ 8145 h 48286"/>
                <a:gd name="connsiteX65" fmla="*/ 0 w 54686"/>
                <a:gd name="connsiteY65" fmla="*/ 8145 h 48286"/>
                <a:gd name="connsiteX66" fmla="*/ 9308 w 54686"/>
                <a:gd name="connsiteY66" fmla="*/ 32579 h 48286"/>
                <a:gd name="connsiteX67" fmla="*/ 9308 w 54686"/>
                <a:gd name="connsiteY67" fmla="*/ 33161 h 48286"/>
                <a:gd name="connsiteX68" fmla="*/ 8726 w 54686"/>
                <a:gd name="connsiteY68" fmla="*/ 32579 h 48286"/>
                <a:gd name="connsiteX69" fmla="*/ 8145 w 54686"/>
                <a:gd name="connsiteY69" fmla="*/ 32579 h 48286"/>
                <a:gd name="connsiteX70" fmla="*/ 8145 w 54686"/>
                <a:gd name="connsiteY70" fmla="*/ 31997 h 48286"/>
                <a:gd name="connsiteX71" fmla="*/ 7563 w 54686"/>
                <a:gd name="connsiteY71" fmla="*/ 31415 h 48286"/>
                <a:gd name="connsiteX72" fmla="*/ 8145 w 54686"/>
                <a:gd name="connsiteY72" fmla="*/ 31415 h 48286"/>
                <a:gd name="connsiteX73" fmla="*/ 8726 w 54686"/>
                <a:gd name="connsiteY73" fmla="*/ 30834 h 48286"/>
                <a:gd name="connsiteX74" fmla="*/ 8726 w 54686"/>
                <a:gd name="connsiteY74" fmla="*/ 31415 h 48286"/>
                <a:gd name="connsiteX75" fmla="*/ 9308 w 54686"/>
                <a:gd name="connsiteY75" fmla="*/ 31415 h 48286"/>
                <a:gd name="connsiteX76" fmla="*/ 9308 w 54686"/>
                <a:gd name="connsiteY76" fmla="*/ 32579 h 4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286">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2" y="20362"/>
                  </a:lnTo>
                  <a:lnTo>
                    <a:pt x="52941" y="20944"/>
                  </a:lnTo>
                  <a:lnTo>
                    <a:pt x="52941" y="20362"/>
                  </a:lnTo>
                  <a:lnTo>
                    <a:pt x="52359" y="19780"/>
                  </a:lnTo>
                  <a:lnTo>
                    <a:pt x="53522" y="19780"/>
                  </a:lnTo>
                  <a:lnTo>
                    <a:pt x="54105" y="19198"/>
                  </a:lnTo>
                  <a:lnTo>
                    <a:pt x="54105" y="19780"/>
                  </a:lnTo>
                  <a:close/>
                  <a:moveTo>
                    <a:pt x="49450" y="40724"/>
                  </a:moveTo>
                  <a:lnTo>
                    <a:pt x="48869" y="39560"/>
                  </a:lnTo>
                  <a:lnTo>
                    <a:pt x="50032" y="39560"/>
                  </a:lnTo>
                  <a:lnTo>
                    <a:pt x="50613" y="38397"/>
                  </a:lnTo>
                  <a:lnTo>
                    <a:pt x="51196" y="39560"/>
                  </a:lnTo>
                  <a:lnTo>
                    <a:pt x="52359" y="40142"/>
                  </a:lnTo>
                  <a:lnTo>
                    <a:pt x="51196" y="40724"/>
                  </a:lnTo>
                  <a:lnTo>
                    <a:pt x="51196" y="41887"/>
                  </a:lnTo>
                  <a:lnTo>
                    <a:pt x="50032" y="41305"/>
                  </a:lnTo>
                  <a:lnTo>
                    <a:pt x="48869" y="41887"/>
                  </a:lnTo>
                  <a:lnTo>
                    <a:pt x="49450" y="40724"/>
                  </a:lnTo>
                  <a:close/>
                  <a:moveTo>
                    <a:pt x="23852" y="17453"/>
                  </a:moveTo>
                  <a:lnTo>
                    <a:pt x="25016" y="18035"/>
                  </a:lnTo>
                  <a:lnTo>
                    <a:pt x="23852" y="18617"/>
                  </a:lnTo>
                  <a:lnTo>
                    <a:pt x="23852" y="19780"/>
                  </a:lnTo>
                  <a:lnTo>
                    <a:pt x="22689" y="19198"/>
                  </a:lnTo>
                  <a:lnTo>
                    <a:pt x="21525" y="19780"/>
                  </a:lnTo>
                  <a:lnTo>
                    <a:pt x="22107" y="18617"/>
                  </a:lnTo>
                  <a:lnTo>
                    <a:pt x="21525" y="17453"/>
                  </a:lnTo>
                  <a:lnTo>
                    <a:pt x="22689" y="17453"/>
                  </a:lnTo>
                  <a:lnTo>
                    <a:pt x="23271" y="16289"/>
                  </a:lnTo>
                  <a:lnTo>
                    <a:pt x="23852" y="17453"/>
                  </a:lnTo>
                  <a:close/>
                  <a:moveTo>
                    <a:pt x="14544" y="47705"/>
                  </a:moveTo>
                  <a:lnTo>
                    <a:pt x="14544" y="48287"/>
                  </a:lnTo>
                  <a:lnTo>
                    <a:pt x="13963" y="47705"/>
                  </a:lnTo>
                  <a:lnTo>
                    <a:pt x="13381" y="48287"/>
                  </a:lnTo>
                  <a:lnTo>
                    <a:pt x="13381" y="47705"/>
                  </a:lnTo>
                  <a:lnTo>
                    <a:pt x="12799" y="47123"/>
                  </a:lnTo>
                  <a:lnTo>
                    <a:pt x="13963" y="47123"/>
                  </a:lnTo>
                  <a:lnTo>
                    <a:pt x="14544" y="46541"/>
                  </a:lnTo>
                  <a:lnTo>
                    <a:pt x="15126" y="47123"/>
                  </a:lnTo>
                  <a:lnTo>
                    <a:pt x="15707" y="47123"/>
                  </a:lnTo>
                  <a:lnTo>
                    <a:pt x="14544" y="47705"/>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42" name="Freeform 41">
              <a:extLst>
                <a:ext uri="{FF2B5EF4-FFF2-40B4-BE49-F238E27FC236}">
                  <a16:creationId xmlns:a16="http://schemas.microsoft.com/office/drawing/2014/main" id="{2537ACB0-18D0-FF73-852F-50F06C186338}"/>
                </a:ext>
              </a:extLst>
            </p:cNvPr>
            <p:cNvSpPr/>
            <p:nvPr/>
          </p:nvSpPr>
          <p:spPr>
            <a:xfrm>
              <a:off x="4531974" y="2164503"/>
              <a:ext cx="245964" cy="234251"/>
            </a:xfrm>
            <a:custGeom>
              <a:avLst/>
              <a:gdLst>
                <a:gd name="connsiteX0" fmla="*/ 23852 w 61085"/>
                <a:gd name="connsiteY0" fmla="*/ 55850 h 58176"/>
                <a:gd name="connsiteX1" fmla="*/ 23852 w 61085"/>
                <a:gd name="connsiteY1" fmla="*/ 56431 h 58176"/>
                <a:gd name="connsiteX2" fmla="*/ 24435 w 61085"/>
                <a:gd name="connsiteY2" fmla="*/ 57013 h 58176"/>
                <a:gd name="connsiteX3" fmla="*/ 23852 w 61085"/>
                <a:gd name="connsiteY3" fmla="*/ 57595 h 58176"/>
                <a:gd name="connsiteX4" fmla="*/ 23852 w 61085"/>
                <a:gd name="connsiteY4" fmla="*/ 58177 h 58176"/>
                <a:gd name="connsiteX5" fmla="*/ 23271 w 61085"/>
                <a:gd name="connsiteY5" fmla="*/ 57595 h 58176"/>
                <a:gd name="connsiteX6" fmla="*/ 22689 w 61085"/>
                <a:gd name="connsiteY6" fmla="*/ 57595 h 58176"/>
                <a:gd name="connsiteX7" fmla="*/ 23271 w 61085"/>
                <a:gd name="connsiteY7" fmla="*/ 57013 h 58176"/>
                <a:gd name="connsiteX8" fmla="*/ 22689 w 61085"/>
                <a:gd name="connsiteY8" fmla="*/ 56431 h 58176"/>
                <a:gd name="connsiteX9" fmla="*/ 23271 w 61085"/>
                <a:gd name="connsiteY9" fmla="*/ 56431 h 58176"/>
                <a:gd name="connsiteX10" fmla="*/ 23852 w 61085"/>
                <a:gd name="connsiteY10" fmla="*/ 55850 h 58176"/>
                <a:gd name="connsiteX11" fmla="*/ 7563 w 61085"/>
                <a:gd name="connsiteY11" fmla="*/ 43632 h 58176"/>
                <a:gd name="connsiteX12" fmla="*/ 6399 w 61085"/>
                <a:gd name="connsiteY12" fmla="*/ 43632 h 58176"/>
                <a:gd name="connsiteX13" fmla="*/ 7563 w 61085"/>
                <a:gd name="connsiteY13" fmla="*/ 43632 h 58176"/>
                <a:gd name="connsiteX14" fmla="*/ 6399 w 61085"/>
                <a:gd name="connsiteY14" fmla="*/ 42469 h 58176"/>
                <a:gd name="connsiteX15" fmla="*/ 7563 w 61085"/>
                <a:gd name="connsiteY15" fmla="*/ 42469 h 58176"/>
                <a:gd name="connsiteX16" fmla="*/ 8145 w 61085"/>
                <a:gd name="connsiteY16" fmla="*/ 41887 h 58176"/>
                <a:gd name="connsiteX17" fmla="*/ 8145 w 61085"/>
                <a:gd name="connsiteY17" fmla="*/ 42469 h 58176"/>
                <a:gd name="connsiteX18" fmla="*/ 8726 w 61085"/>
                <a:gd name="connsiteY18" fmla="*/ 43051 h 58176"/>
                <a:gd name="connsiteX19" fmla="*/ 8145 w 61085"/>
                <a:gd name="connsiteY19" fmla="*/ 43632 h 58176"/>
                <a:gd name="connsiteX20" fmla="*/ 8145 w 61085"/>
                <a:gd name="connsiteY20" fmla="*/ 44214 h 58176"/>
                <a:gd name="connsiteX21" fmla="*/ 7563 w 61085"/>
                <a:gd name="connsiteY21" fmla="*/ 43632 h 58176"/>
                <a:gd name="connsiteX22" fmla="*/ 2327 w 61085"/>
                <a:gd name="connsiteY22" fmla="*/ 23271 h 58176"/>
                <a:gd name="connsiteX23" fmla="*/ 3490 w 61085"/>
                <a:gd name="connsiteY23" fmla="*/ 23852 h 58176"/>
                <a:gd name="connsiteX24" fmla="*/ 2327 w 61085"/>
                <a:gd name="connsiteY24" fmla="*/ 24434 h 58176"/>
                <a:gd name="connsiteX25" fmla="*/ 2327 w 61085"/>
                <a:gd name="connsiteY25" fmla="*/ 25598 h 58176"/>
                <a:gd name="connsiteX26" fmla="*/ 1164 w 61085"/>
                <a:gd name="connsiteY26" fmla="*/ 25016 h 58176"/>
                <a:gd name="connsiteX27" fmla="*/ 0 w 61085"/>
                <a:gd name="connsiteY27" fmla="*/ 25016 h 58176"/>
                <a:gd name="connsiteX28" fmla="*/ 582 w 61085"/>
                <a:gd name="connsiteY28" fmla="*/ 23852 h 58176"/>
                <a:gd name="connsiteX29" fmla="*/ 0 w 61085"/>
                <a:gd name="connsiteY29" fmla="*/ 22689 h 58176"/>
                <a:gd name="connsiteX30" fmla="*/ 1164 w 61085"/>
                <a:gd name="connsiteY30" fmla="*/ 22689 h 58176"/>
                <a:gd name="connsiteX31" fmla="*/ 2327 w 61085"/>
                <a:gd name="connsiteY31" fmla="*/ 21525 h 58176"/>
                <a:gd name="connsiteX32" fmla="*/ 2327 w 61085"/>
                <a:gd name="connsiteY32" fmla="*/ 23271 h 58176"/>
                <a:gd name="connsiteX33" fmla="*/ 35488 w 61085"/>
                <a:gd name="connsiteY33" fmla="*/ 31997 h 58176"/>
                <a:gd name="connsiteX34" fmla="*/ 34324 w 61085"/>
                <a:gd name="connsiteY34" fmla="*/ 31997 h 58176"/>
                <a:gd name="connsiteX35" fmla="*/ 34906 w 61085"/>
                <a:gd name="connsiteY35" fmla="*/ 30834 h 58176"/>
                <a:gd name="connsiteX36" fmla="*/ 34324 w 61085"/>
                <a:gd name="connsiteY36" fmla="*/ 29670 h 58176"/>
                <a:gd name="connsiteX37" fmla="*/ 35488 w 61085"/>
                <a:gd name="connsiteY37" fmla="*/ 29670 h 58176"/>
                <a:gd name="connsiteX38" fmla="*/ 36652 w 61085"/>
                <a:gd name="connsiteY38" fmla="*/ 28507 h 58176"/>
                <a:gd name="connsiteX39" fmla="*/ 36652 w 61085"/>
                <a:gd name="connsiteY39" fmla="*/ 29670 h 58176"/>
                <a:gd name="connsiteX40" fmla="*/ 37815 w 61085"/>
                <a:gd name="connsiteY40" fmla="*/ 30252 h 58176"/>
                <a:gd name="connsiteX41" fmla="*/ 36652 w 61085"/>
                <a:gd name="connsiteY41" fmla="*/ 30834 h 58176"/>
                <a:gd name="connsiteX42" fmla="*/ 36652 w 61085"/>
                <a:gd name="connsiteY42" fmla="*/ 31997 h 58176"/>
                <a:gd name="connsiteX43" fmla="*/ 35488 w 61085"/>
                <a:gd name="connsiteY43" fmla="*/ 31997 h 58176"/>
                <a:gd name="connsiteX44" fmla="*/ 30252 w 61085"/>
                <a:gd name="connsiteY44" fmla="*/ 1164 h 58176"/>
                <a:gd name="connsiteX45" fmla="*/ 29670 w 61085"/>
                <a:gd name="connsiteY45" fmla="*/ 582 h 58176"/>
                <a:gd name="connsiteX46" fmla="*/ 30834 w 61085"/>
                <a:gd name="connsiteY46" fmla="*/ 582 h 58176"/>
                <a:gd name="connsiteX47" fmla="*/ 31416 w 61085"/>
                <a:gd name="connsiteY47" fmla="*/ 0 h 58176"/>
                <a:gd name="connsiteX48" fmla="*/ 31416 w 61085"/>
                <a:gd name="connsiteY48" fmla="*/ 582 h 58176"/>
                <a:gd name="connsiteX49" fmla="*/ 31997 w 61085"/>
                <a:gd name="connsiteY49" fmla="*/ 1164 h 58176"/>
                <a:gd name="connsiteX50" fmla="*/ 31416 w 61085"/>
                <a:gd name="connsiteY50" fmla="*/ 1745 h 58176"/>
                <a:gd name="connsiteX51" fmla="*/ 31416 w 61085"/>
                <a:gd name="connsiteY51" fmla="*/ 2327 h 58176"/>
                <a:gd name="connsiteX52" fmla="*/ 30252 w 61085"/>
                <a:gd name="connsiteY52" fmla="*/ 1164 h 58176"/>
                <a:gd name="connsiteX53" fmla="*/ 29670 w 61085"/>
                <a:gd name="connsiteY53" fmla="*/ 1745 h 58176"/>
                <a:gd name="connsiteX54" fmla="*/ 30252 w 61085"/>
                <a:gd name="connsiteY54" fmla="*/ 1164 h 58176"/>
                <a:gd name="connsiteX55" fmla="*/ 61085 w 61085"/>
                <a:gd name="connsiteY55" fmla="*/ 30834 h 58176"/>
                <a:gd name="connsiteX56" fmla="*/ 61085 w 61085"/>
                <a:gd name="connsiteY56" fmla="*/ 30834 h 58176"/>
                <a:gd name="connsiteX57" fmla="*/ 61085 w 61085"/>
                <a:gd name="connsiteY57" fmla="*/ 30834 h 58176"/>
                <a:gd name="connsiteX58" fmla="*/ 61085 w 61085"/>
                <a:gd name="connsiteY58" fmla="*/ 31415 h 58176"/>
                <a:gd name="connsiteX59" fmla="*/ 61085 w 61085"/>
                <a:gd name="connsiteY59" fmla="*/ 31997 h 58176"/>
                <a:gd name="connsiteX60" fmla="*/ 61085 w 61085"/>
                <a:gd name="connsiteY60" fmla="*/ 31997 h 58176"/>
                <a:gd name="connsiteX61" fmla="*/ 60504 w 61085"/>
                <a:gd name="connsiteY61" fmla="*/ 31997 h 58176"/>
                <a:gd name="connsiteX62" fmla="*/ 61085 w 61085"/>
                <a:gd name="connsiteY62" fmla="*/ 30834 h 58176"/>
                <a:gd name="connsiteX63" fmla="*/ 60504 w 61085"/>
                <a:gd name="connsiteY63" fmla="*/ 30834 h 58176"/>
                <a:gd name="connsiteX64" fmla="*/ 61085 w 61085"/>
                <a:gd name="connsiteY64" fmla="*/ 30834 h 58176"/>
                <a:gd name="connsiteX65" fmla="*/ 61085 w 61085"/>
                <a:gd name="connsiteY65" fmla="*/ 30834 h 58176"/>
                <a:gd name="connsiteX66" fmla="*/ 42469 w 61085"/>
                <a:gd name="connsiteY66" fmla="*/ 12799 h 58176"/>
                <a:gd name="connsiteX67" fmla="*/ 41888 w 61085"/>
                <a:gd name="connsiteY67" fmla="*/ 12217 h 58176"/>
                <a:gd name="connsiteX68" fmla="*/ 42469 w 61085"/>
                <a:gd name="connsiteY68" fmla="*/ 12799 h 58176"/>
                <a:gd name="connsiteX69" fmla="*/ 43632 w 61085"/>
                <a:gd name="connsiteY69" fmla="*/ 11635 h 58176"/>
                <a:gd name="connsiteX70" fmla="*/ 43632 w 61085"/>
                <a:gd name="connsiteY70" fmla="*/ 12217 h 58176"/>
                <a:gd name="connsiteX71" fmla="*/ 44214 w 61085"/>
                <a:gd name="connsiteY71" fmla="*/ 12217 h 58176"/>
                <a:gd name="connsiteX72" fmla="*/ 43632 w 61085"/>
                <a:gd name="connsiteY72" fmla="*/ 12799 h 58176"/>
                <a:gd name="connsiteX73" fmla="*/ 43632 w 61085"/>
                <a:gd name="connsiteY73" fmla="*/ 13381 h 58176"/>
                <a:gd name="connsiteX74" fmla="*/ 42469 w 61085"/>
                <a:gd name="connsiteY74" fmla="*/ 12799 h 58176"/>
                <a:gd name="connsiteX75" fmla="*/ 41888 w 61085"/>
                <a:gd name="connsiteY75" fmla="*/ 13381 h 58176"/>
                <a:gd name="connsiteX76" fmla="*/ 42469 w 61085"/>
                <a:gd name="connsiteY76" fmla="*/ 12799 h 5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085" h="58176">
                  <a:moveTo>
                    <a:pt x="23852" y="55850"/>
                  </a:moveTo>
                  <a:lnTo>
                    <a:pt x="23852" y="56431"/>
                  </a:lnTo>
                  <a:lnTo>
                    <a:pt x="24435" y="57013"/>
                  </a:lnTo>
                  <a:lnTo>
                    <a:pt x="23852" y="57595"/>
                  </a:lnTo>
                  <a:lnTo>
                    <a:pt x="23852" y="58177"/>
                  </a:lnTo>
                  <a:lnTo>
                    <a:pt x="23271" y="57595"/>
                  </a:lnTo>
                  <a:lnTo>
                    <a:pt x="22689" y="57595"/>
                  </a:lnTo>
                  <a:lnTo>
                    <a:pt x="23271" y="57013"/>
                  </a:lnTo>
                  <a:lnTo>
                    <a:pt x="22689" y="56431"/>
                  </a:lnTo>
                  <a:lnTo>
                    <a:pt x="23271" y="56431"/>
                  </a:lnTo>
                  <a:lnTo>
                    <a:pt x="23852" y="55850"/>
                  </a:lnTo>
                  <a:close/>
                  <a:moveTo>
                    <a:pt x="7563" y="43632"/>
                  </a:moveTo>
                  <a:lnTo>
                    <a:pt x="6399" y="43632"/>
                  </a:lnTo>
                  <a:lnTo>
                    <a:pt x="7563" y="43632"/>
                  </a:lnTo>
                  <a:lnTo>
                    <a:pt x="6399" y="42469"/>
                  </a:lnTo>
                  <a:lnTo>
                    <a:pt x="7563" y="42469"/>
                  </a:lnTo>
                  <a:lnTo>
                    <a:pt x="8145" y="41887"/>
                  </a:lnTo>
                  <a:lnTo>
                    <a:pt x="8145" y="42469"/>
                  </a:lnTo>
                  <a:lnTo>
                    <a:pt x="8726" y="43051"/>
                  </a:lnTo>
                  <a:lnTo>
                    <a:pt x="8145" y="43632"/>
                  </a:lnTo>
                  <a:lnTo>
                    <a:pt x="8145" y="44214"/>
                  </a:lnTo>
                  <a:lnTo>
                    <a:pt x="7563" y="43632"/>
                  </a:lnTo>
                  <a:close/>
                  <a:moveTo>
                    <a:pt x="2327" y="23271"/>
                  </a:moveTo>
                  <a:lnTo>
                    <a:pt x="3490" y="23852"/>
                  </a:lnTo>
                  <a:lnTo>
                    <a:pt x="2327" y="24434"/>
                  </a:lnTo>
                  <a:lnTo>
                    <a:pt x="2327" y="25598"/>
                  </a:lnTo>
                  <a:lnTo>
                    <a:pt x="1164" y="25016"/>
                  </a:lnTo>
                  <a:lnTo>
                    <a:pt x="0" y="25016"/>
                  </a:lnTo>
                  <a:lnTo>
                    <a:pt x="582" y="23852"/>
                  </a:lnTo>
                  <a:lnTo>
                    <a:pt x="0" y="22689"/>
                  </a:lnTo>
                  <a:lnTo>
                    <a:pt x="1164" y="22689"/>
                  </a:lnTo>
                  <a:lnTo>
                    <a:pt x="2327" y="21525"/>
                  </a:lnTo>
                  <a:lnTo>
                    <a:pt x="2327" y="23271"/>
                  </a:lnTo>
                  <a:close/>
                  <a:moveTo>
                    <a:pt x="35488" y="31997"/>
                  </a:moveTo>
                  <a:lnTo>
                    <a:pt x="34324" y="31997"/>
                  </a:lnTo>
                  <a:lnTo>
                    <a:pt x="34906" y="30834"/>
                  </a:lnTo>
                  <a:lnTo>
                    <a:pt x="34324" y="29670"/>
                  </a:lnTo>
                  <a:lnTo>
                    <a:pt x="35488" y="29670"/>
                  </a:lnTo>
                  <a:lnTo>
                    <a:pt x="36652" y="28507"/>
                  </a:lnTo>
                  <a:lnTo>
                    <a:pt x="36652" y="29670"/>
                  </a:lnTo>
                  <a:lnTo>
                    <a:pt x="37815" y="30252"/>
                  </a:lnTo>
                  <a:lnTo>
                    <a:pt x="36652" y="30834"/>
                  </a:lnTo>
                  <a:lnTo>
                    <a:pt x="36652" y="31997"/>
                  </a:lnTo>
                  <a:lnTo>
                    <a:pt x="35488" y="31997"/>
                  </a:lnTo>
                  <a:close/>
                  <a:moveTo>
                    <a:pt x="30252" y="1164"/>
                  </a:moveTo>
                  <a:lnTo>
                    <a:pt x="29670" y="582"/>
                  </a:lnTo>
                  <a:lnTo>
                    <a:pt x="30834" y="582"/>
                  </a:lnTo>
                  <a:lnTo>
                    <a:pt x="31416" y="0"/>
                  </a:lnTo>
                  <a:lnTo>
                    <a:pt x="31416" y="582"/>
                  </a:lnTo>
                  <a:lnTo>
                    <a:pt x="31997" y="1164"/>
                  </a:lnTo>
                  <a:lnTo>
                    <a:pt x="31416" y="1745"/>
                  </a:lnTo>
                  <a:lnTo>
                    <a:pt x="31416" y="2327"/>
                  </a:lnTo>
                  <a:lnTo>
                    <a:pt x="30252" y="1164"/>
                  </a:lnTo>
                  <a:lnTo>
                    <a:pt x="29670" y="1745"/>
                  </a:lnTo>
                  <a:lnTo>
                    <a:pt x="30252" y="1164"/>
                  </a:lnTo>
                  <a:close/>
                  <a:moveTo>
                    <a:pt x="61085" y="30834"/>
                  </a:moveTo>
                  <a:lnTo>
                    <a:pt x="61085" y="30834"/>
                  </a:lnTo>
                  <a:lnTo>
                    <a:pt x="61085" y="30834"/>
                  </a:lnTo>
                  <a:lnTo>
                    <a:pt x="61085" y="31415"/>
                  </a:lnTo>
                  <a:lnTo>
                    <a:pt x="61085" y="31997"/>
                  </a:lnTo>
                  <a:lnTo>
                    <a:pt x="61085" y="31997"/>
                  </a:lnTo>
                  <a:lnTo>
                    <a:pt x="60504" y="31997"/>
                  </a:lnTo>
                  <a:lnTo>
                    <a:pt x="61085" y="30834"/>
                  </a:lnTo>
                  <a:lnTo>
                    <a:pt x="60504" y="30834"/>
                  </a:lnTo>
                  <a:lnTo>
                    <a:pt x="61085" y="30834"/>
                  </a:lnTo>
                  <a:lnTo>
                    <a:pt x="61085" y="30834"/>
                  </a:lnTo>
                  <a:close/>
                  <a:moveTo>
                    <a:pt x="42469" y="12799"/>
                  </a:moveTo>
                  <a:lnTo>
                    <a:pt x="41888" y="12217"/>
                  </a:lnTo>
                  <a:lnTo>
                    <a:pt x="42469" y="12799"/>
                  </a:lnTo>
                  <a:lnTo>
                    <a:pt x="43632" y="11635"/>
                  </a:lnTo>
                  <a:lnTo>
                    <a:pt x="43632" y="12217"/>
                  </a:lnTo>
                  <a:lnTo>
                    <a:pt x="44214" y="12217"/>
                  </a:lnTo>
                  <a:lnTo>
                    <a:pt x="43632" y="12799"/>
                  </a:lnTo>
                  <a:lnTo>
                    <a:pt x="43632" y="13381"/>
                  </a:lnTo>
                  <a:lnTo>
                    <a:pt x="42469" y="12799"/>
                  </a:lnTo>
                  <a:lnTo>
                    <a:pt x="41888" y="13381"/>
                  </a:lnTo>
                  <a:lnTo>
                    <a:pt x="42469" y="12799"/>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43" name="Freeform 42">
              <a:extLst>
                <a:ext uri="{FF2B5EF4-FFF2-40B4-BE49-F238E27FC236}">
                  <a16:creationId xmlns:a16="http://schemas.microsoft.com/office/drawing/2014/main" id="{35CCEF86-7344-55BD-D8F9-3772718CE560}"/>
                </a:ext>
              </a:extLst>
            </p:cNvPr>
            <p:cNvSpPr/>
            <p:nvPr/>
          </p:nvSpPr>
          <p:spPr>
            <a:xfrm>
              <a:off x="4813078" y="2166846"/>
              <a:ext cx="220198" cy="196772"/>
            </a:xfrm>
            <a:custGeom>
              <a:avLst/>
              <a:gdLst>
                <a:gd name="connsiteX0" fmla="*/ 44214 w 54686"/>
                <a:gd name="connsiteY0" fmla="*/ 1745 h 48868"/>
                <a:gd name="connsiteX1" fmla="*/ 44214 w 54686"/>
                <a:gd name="connsiteY1" fmla="*/ 1164 h 48868"/>
                <a:gd name="connsiteX2" fmla="*/ 43632 w 54686"/>
                <a:gd name="connsiteY2" fmla="*/ 582 h 48868"/>
                <a:gd name="connsiteX3" fmla="*/ 44214 w 54686"/>
                <a:gd name="connsiteY3" fmla="*/ 582 h 48868"/>
                <a:gd name="connsiteX4" fmla="*/ 44796 w 54686"/>
                <a:gd name="connsiteY4" fmla="*/ 0 h 48868"/>
                <a:gd name="connsiteX5" fmla="*/ 45378 w 54686"/>
                <a:gd name="connsiteY5" fmla="*/ 582 h 48868"/>
                <a:gd name="connsiteX6" fmla="*/ 45960 w 54686"/>
                <a:gd name="connsiteY6" fmla="*/ 582 h 48868"/>
                <a:gd name="connsiteX7" fmla="*/ 45378 w 54686"/>
                <a:gd name="connsiteY7" fmla="*/ 1164 h 48868"/>
                <a:gd name="connsiteX8" fmla="*/ 45378 w 54686"/>
                <a:gd name="connsiteY8" fmla="*/ 1745 h 48868"/>
                <a:gd name="connsiteX9" fmla="*/ 44796 w 54686"/>
                <a:gd name="connsiteY9" fmla="*/ 1164 h 48868"/>
                <a:gd name="connsiteX10" fmla="*/ 44214 w 54686"/>
                <a:gd name="connsiteY10" fmla="*/ 1745 h 48868"/>
                <a:gd name="connsiteX11" fmla="*/ 54105 w 54686"/>
                <a:gd name="connsiteY11" fmla="*/ 19780 h 48868"/>
                <a:gd name="connsiteX12" fmla="*/ 54686 w 54686"/>
                <a:gd name="connsiteY12" fmla="*/ 19780 h 48868"/>
                <a:gd name="connsiteX13" fmla="*/ 54105 w 54686"/>
                <a:gd name="connsiteY13" fmla="*/ 20362 h 48868"/>
                <a:gd name="connsiteX14" fmla="*/ 54105 w 54686"/>
                <a:gd name="connsiteY14" fmla="*/ 20944 h 48868"/>
                <a:gd name="connsiteX15" fmla="*/ 53523 w 54686"/>
                <a:gd name="connsiteY15" fmla="*/ 20362 h 48868"/>
                <a:gd name="connsiteX16" fmla="*/ 52941 w 54686"/>
                <a:gd name="connsiteY16" fmla="*/ 20944 h 48868"/>
                <a:gd name="connsiteX17" fmla="*/ 52941 w 54686"/>
                <a:gd name="connsiteY17" fmla="*/ 20362 h 48868"/>
                <a:gd name="connsiteX18" fmla="*/ 52359 w 54686"/>
                <a:gd name="connsiteY18" fmla="*/ 19780 h 48868"/>
                <a:gd name="connsiteX19" fmla="*/ 53523 w 54686"/>
                <a:gd name="connsiteY19" fmla="*/ 19780 h 48868"/>
                <a:gd name="connsiteX20" fmla="*/ 54105 w 54686"/>
                <a:gd name="connsiteY20" fmla="*/ 19198 h 48868"/>
                <a:gd name="connsiteX21" fmla="*/ 54105 w 54686"/>
                <a:gd name="connsiteY21" fmla="*/ 19780 h 48868"/>
                <a:gd name="connsiteX22" fmla="*/ 50032 w 54686"/>
                <a:gd name="connsiteY22" fmla="*/ 40724 h 48868"/>
                <a:gd name="connsiteX23" fmla="*/ 49450 w 54686"/>
                <a:gd name="connsiteY23" fmla="*/ 39560 h 48868"/>
                <a:gd name="connsiteX24" fmla="*/ 50614 w 54686"/>
                <a:gd name="connsiteY24" fmla="*/ 39560 h 48868"/>
                <a:gd name="connsiteX25" fmla="*/ 51196 w 54686"/>
                <a:gd name="connsiteY25" fmla="*/ 38397 h 48868"/>
                <a:gd name="connsiteX26" fmla="*/ 51777 w 54686"/>
                <a:gd name="connsiteY26" fmla="*/ 39560 h 48868"/>
                <a:gd name="connsiteX27" fmla="*/ 52941 w 54686"/>
                <a:gd name="connsiteY27" fmla="*/ 40142 h 48868"/>
                <a:gd name="connsiteX28" fmla="*/ 51777 w 54686"/>
                <a:gd name="connsiteY28" fmla="*/ 40724 h 48868"/>
                <a:gd name="connsiteX29" fmla="*/ 51777 w 54686"/>
                <a:gd name="connsiteY29" fmla="*/ 41887 h 48868"/>
                <a:gd name="connsiteX30" fmla="*/ 50614 w 54686"/>
                <a:gd name="connsiteY30" fmla="*/ 41305 h 48868"/>
                <a:gd name="connsiteX31" fmla="*/ 49450 w 54686"/>
                <a:gd name="connsiteY31" fmla="*/ 41887 h 48868"/>
                <a:gd name="connsiteX32" fmla="*/ 50032 w 54686"/>
                <a:gd name="connsiteY32" fmla="*/ 40724 h 48868"/>
                <a:gd name="connsiteX33" fmla="*/ 23852 w 54686"/>
                <a:gd name="connsiteY33" fmla="*/ 18035 h 48868"/>
                <a:gd name="connsiteX34" fmla="*/ 25016 w 54686"/>
                <a:gd name="connsiteY34" fmla="*/ 18617 h 48868"/>
                <a:gd name="connsiteX35" fmla="*/ 23852 w 54686"/>
                <a:gd name="connsiteY35" fmla="*/ 19198 h 48868"/>
                <a:gd name="connsiteX36" fmla="*/ 23852 w 54686"/>
                <a:gd name="connsiteY36" fmla="*/ 20362 h 48868"/>
                <a:gd name="connsiteX37" fmla="*/ 22689 w 54686"/>
                <a:gd name="connsiteY37" fmla="*/ 19780 h 48868"/>
                <a:gd name="connsiteX38" fmla="*/ 21526 w 54686"/>
                <a:gd name="connsiteY38" fmla="*/ 20362 h 48868"/>
                <a:gd name="connsiteX39" fmla="*/ 22107 w 54686"/>
                <a:gd name="connsiteY39" fmla="*/ 19198 h 48868"/>
                <a:gd name="connsiteX40" fmla="*/ 21526 w 54686"/>
                <a:gd name="connsiteY40" fmla="*/ 18035 h 48868"/>
                <a:gd name="connsiteX41" fmla="*/ 22689 w 54686"/>
                <a:gd name="connsiteY41" fmla="*/ 18035 h 48868"/>
                <a:gd name="connsiteX42" fmla="*/ 23271 w 54686"/>
                <a:gd name="connsiteY42" fmla="*/ 16871 h 48868"/>
                <a:gd name="connsiteX43" fmla="*/ 23852 w 54686"/>
                <a:gd name="connsiteY43" fmla="*/ 18035 h 48868"/>
                <a:gd name="connsiteX44" fmla="*/ 15126 w 54686"/>
                <a:gd name="connsiteY44" fmla="*/ 48287 h 48868"/>
                <a:gd name="connsiteX45" fmla="*/ 15126 w 54686"/>
                <a:gd name="connsiteY45" fmla="*/ 48868 h 48868"/>
                <a:gd name="connsiteX46" fmla="*/ 14544 w 54686"/>
                <a:gd name="connsiteY46" fmla="*/ 48287 h 48868"/>
                <a:gd name="connsiteX47" fmla="*/ 13963 w 54686"/>
                <a:gd name="connsiteY47" fmla="*/ 48868 h 48868"/>
                <a:gd name="connsiteX48" fmla="*/ 13963 w 54686"/>
                <a:gd name="connsiteY48" fmla="*/ 48287 h 48868"/>
                <a:gd name="connsiteX49" fmla="*/ 13381 w 54686"/>
                <a:gd name="connsiteY49" fmla="*/ 47705 h 48868"/>
                <a:gd name="connsiteX50" fmla="*/ 14544 w 54686"/>
                <a:gd name="connsiteY50" fmla="*/ 47705 h 48868"/>
                <a:gd name="connsiteX51" fmla="*/ 15126 w 54686"/>
                <a:gd name="connsiteY51" fmla="*/ 47123 h 48868"/>
                <a:gd name="connsiteX52" fmla="*/ 15708 w 54686"/>
                <a:gd name="connsiteY52" fmla="*/ 47705 h 48868"/>
                <a:gd name="connsiteX53" fmla="*/ 16290 w 54686"/>
                <a:gd name="connsiteY53" fmla="*/ 47705 h 48868"/>
                <a:gd name="connsiteX54" fmla="*/ 15126 w 54686"/>
                <a:gd name="connsiteY54" fmla="*/ 48287 h 48868"/>
                <a:gd name="connsiteX55" fmla="*/ 0 w 54686"/>
                <a:gd name="connsiteY55" fmla="*/ 8145 h 48868"/>
                <a:gd name="connsiteX56" fmla="*/ 0 w 54686"/>
                <a:gd name="connsiteY56" fmla="*/ 8145 h 48868"/>
                <a:gd name="connsiteX57" fmla="*/ 0 w 54686"/>
                <a:gd name="connsiteY57" fmla="*/ 8145 h 48868"/>
                <a:gd name="connsiteX58" fmla="*/ 0 w 54686"/>
                <a:gd name="connsiteY58" fmla="*/ 7563 h 48868"/>
                <a:gd name="connsiteX59" fmla="*/ 0 w 54686"/>
                <a:gd name="connsiteY59" fmla="*/ 7563 h 48868"/>
                <a:gd name="connsiteX60" fmla="*/ 0 w 54686"/>
                <a:gd name="connsiteY60" fmla="*/ 8145 h 48868"/>
                <a:gd name="connsiteX61" fmla="*/ 582 w 54686"/>
                <a:gd name="connsiteY61" fmla="*/ 7563 h 48868"/>
                <a:gd name="connsiteX62" fmla="*/ 582 w 54686"/>
                <a:gd name="connsiteY62" fmla="*/ 7563 h 48868"/>
                <a:gd name="connsiteX63" fmla="*/ 582 w 54686"/>
                <a:gd name="connsiteY63" fmla="*/ 8145 h 48868"/>
                <a:gd name="connsiteX64" fmla="*/ 0 w 54686"/>
                <a:gd name="connsiteY64" fmla="*/ 8145 h 48868"/>
                <a:gd name="connsiteX65" fmla="*/ 0 w 54686"/>
                <a:gd name="connsiteY65" fmla="*/ 8145 h 48868"/>
                <a:gd name="connsiteX66" fmla="*/ 9308 w 54686"/>
                <a:gd name="connsiteY66" fmla="*/ 32579 h 48868"/>
                <a:gd name="connsiteX67" fmla="*/ 9308 w 54686"/>
                <a:gd name="connsiteY67" fmla="*/ 33161 h 48868"/>
                <a:gd name="connsiteX68" fmla="*/ 8726 w 54686"/>
                <a:gd name="connsiteY68" fmla="*/ 32579 h 48868"/>
                <a:gd name="connsiteX69" fmla="*/ 8145 w 54686"/>
                <a:gd name="connsiteY69" fmla="*/ 32579 h 48868"/>
                <a:gd name="connsiteX70" fmla="*/ 8145 w 54686"/>
                <a:gd name="connsiteY70" fmla="*/ 31997 h 48868"/>
                <a:gd name="connsiteX71" fmla="*/ 7563 w 54686"/>
                <a:gd name="connsiteY71" fmla="*/ 31415 h 48868"/>
                <a:gd name="connsiteX72" fmla="*/ 8145 w 54686"/>
                <a:gd name="connsiteY72" fmla="*/ 31415 h 48868"/>
                <a:gd name="connsiteX73" fmla="*/ 8726 w 54686"/>
                <a:gd name="connsiteY73" fmla="*/ 30834 h 48868"/>
                <a:gd name="connsiteX74" fmla="*/ 8726 w 54686"/>
                <a:gd name="connsiteY74" fmla="*/ 31415 h 48868"/>
                <a:gd name="connsiteX75" fmla="*/ 9308 w 54686"/>
                <a:gd name="connsiteY75" fmla="*/ 31415 h 48868"/>
                <a:gd name="connsiteX76" fmla="*/ 9308 w 54686"/>
                <a:gd name="connsiteY76" fmla="*/ 32579 h 4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868">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3" y="20362"/>
                  </a:lnTo>
                  <a:lnTo>
                    <a:pt x="52941" y="20944"/>
                  </a:lnTo>
                  <a:lnTo>
                    <a:pt x="52941" y="20362"/>
                  </a:lnTo>
                  <a:lnTo>
                    <a:pt x="52359" y="19780"/>
                  </a:lnTo>
                  <a:lnTo>
                    <a:pt x="53523" y="19780"/>
                  </a:lnTo>
                  <a:lnTo>
                    <a:pt x="54105" y="19198"/>
                  </a:lnTo>
                  <a:lnTo>
                    <a:pt x="54105" y="19780"/>
                  </a:lnTo>
                  <a:close/>
                  <a:moveTo>
                    <a:pt x="50032" y="40724"/>
                  </a:moveTo>
                  <a:lnTo>
                    <a:pt x="49450" y="39560"/>
                  </a:lnTo>
                  <a:lnTo>
                    <a:pt x="50614" y="39560"/>
                  </a:lnTo>
                  <a:lnTo>
                    <a:pt x="51196" y="38397"/>
                  </a:lnTo>
                  <a:lnTo>
                    <a:pt x="51777" y="39560"/>
                  </a:lnTo>
                  <a:lnTo>
                    <a:pt x="52941" y="40142"/>
                  </a:lnTo>
                  <a:lnTo>
                    <a:pt x="51777" y="40724"/>
                  </a:lnTo>
                  <a:lnTo>
                    <a:pt x="51777" y="41887"/>
                  </a:lnTo>
                  <a:lnTo>
                    <a:pt x="50614" y="41305"/>
                  </a:lnTo>
                  <a:lnTo>
                    <a:pt x="49450" y="41887"/>
                  </a:lnTo>
                  <a:lnTo>
                    <a:pt x="50032" y="40724"/>
                  </a:lnTo>
                  <a:close/>
                  <a:moveTo>
                    <a:pt x="23852" y="18035"/>
                  </a:moveTo>
                  <a:lnTo>
                    <a:pt x="25016" y="18617"/>
                  </a:lnTo>
                  <a:lnTo>
                    <a:pt x="23852" y="19198"/>
                  </a:lnTo>
                  <a:lnTo>
                    <a:pt x="23852" y="20362"/>
                  </a:lnTo>
                  <a:lnTo>
                    <a:pt x="22689" y="19780"/>
                  </a:lnTo>
                  <a:lnTo>
                    <a:pt x="21526" y="20362"/>
                  </a:lnTo>
                  <a:lnTo>
                    <a:pt x="22107" y="19198"/>
                  </a:lnTo>
                  <a:lnTo>
                    <a:pt x="21526" y="18035"/>
                  </a:lnTo>
                  <a:lnTo>
                    <a:pt x="22689" y="18035"/>
                  </a:lnTo>
                  <a:lnTo>
                    <a:pt x="23271" y="16871"/>
                  </a:lnTo>
                  <a:lnTo>
                    <a:pt x="23852" y="18035"/>
                  </a:lnTo>
                  <a:close/>
                  <a:moveTo>
                    <a:pt x="15126" y="48287"/>
                  </a:moveTo>
                  <a:lnTo>
                    <a:pt x="15126" y="48868"/>
                  </a:lnTo>
                  <a:lnTo>
                    <a:pt x="14544" y="48287"/>
                  </a:lnTo>
                  <a:lnTo>
                    <a:pt x="13963" y="48868"/>
                  </a:lnTo>
                  <a:lnTo>
                    <a:pt x="13963" y="48287"/>
                  </a:lnTo>
                  <a:lnTo>
                    <a:pt x="13381" y="47705"/>
                  </a:lnTo>
                  <a:lnTo>
                    <a:pt x="14544" y="47705"/>
                  </a:lnTo>
                  <a:lnTo>
                    <a:pt x="15126" y="47123"/>
                  </a:lnTo>
                  <a:lnTo>
                    <a:pt x="15708" y="47705"/>
                  </a:lnTo>
                  <a:lnTo>
                    <a:pt x="16290" y="47705"/>
                  </a:lnTo>
                  <a:lnTo>
                    <a:pt x="15126" y="48287"/>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chemeClr val="bg1"/>
                </a:solidFill>
              </a:endParaRPr>
            </a:p>
          </p:txBody>
        </p:sp>
      </p:grpSp>
      <p:sp>
        <p:nvSpPr>
          <p:cNvPr id="44" name="Slide Number Placeholder 5">
            <a:extLst>
              <a:ext uri="{FF2B5EF4-FFF2-40B4-BE49-F238E27FC236}">
                <a16:creationId xmlns:a16="http://schemas.microsoft.com/office/drawing/2014/main" id="{9D01CD15-652C-5164-4117-E31F6058DF8F}"/>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6" name="Rectangle 45">
            <a:extLst>
              <a:ext uri="{FF2B5EF4-FFF2-40B4-BE49-F238E27FC236}">
                <a16:creationId xmlns:a16="http://schemas.microsoft.com/office/drawing/2014/main" id="{CCF508DE-50DF-7A48-729D-8889E84D91A3}"/>
              </a:ext>
            </a:extLst>
          </p:cNvPr>
          <p:cNvSpPr/>
          <p:nvPr userDrawn="1"/>
        </p:nvSpPr>
        <p:spPr>
          <a:xfrm>
            <a:off x="406327" y="6718707"/>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 Placeholder 32">
            <a:extLst>
              <a:ext uri="{FF2B5EF4-FFF2-40B4-BE49-F238E27FC236}">
                <a16:creationId xmlns:a16="http://schemas.microsoft.com/office/drawing/2014/main" id="{7DE54FC1-6FF8-A8C4-717D-A84FD2935ABF}"/>
              </a:ext>
            </a:extLst>
          </p:cNvPr>
          <p:cNvSpPr>
            <a:spLocks noGrp="1"/>
          </p:cNvSpPr>
          <p:nvPr>
            <p:ph type="body" sz="quarter" idx="43" hasCustomPrompt="1"/>
          </p:nvPr>
        </p:nvSpPr>
        <p:spPr>
          <a:xfrm>
            <a:off x="413635" y="7881254"/>
            <a:ext cx="2133447" cy="278871"/>
          </a:xfrm>
          <a:prstGeom prst="rect">
            <a:avLst/>
          </a:prstGeom>
        </p:spPr>
        <p:txBody>
          <a:bodyPr numCol="1" spcCol="288000" anchor="t">
            <a:noAutofit/>
          </a:bodyPr>
          <a:lstStyle>
            <a:lvl1pPr marL="0" indent="0" algn="ctr">
              <a:lnSpc>
                <a:spcPct val="100000"/>
              </a:lnSpc>
              <a:spcBef>
                <a:spcPts val="0"/>
              </a:spcBef>
              <a:buNone/>
              <a:defRPr sz="10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50" name="Rectangle 49">
            <a:extLst>
              <a:ext uri="{FF2B5EF4-FFF2-40B4-BE49-F238E27FC236}">
                <a16:creationId xmlns:a16="http://schemas.microsoft.com/office/drawing/2014/main" id="{35B80ECD-2D16-4785-84CB-D00C84EC0161}"/>
              </a:ext>
            </a:extLst>
          </p:cNvPr>
          <p:cNvSpPr/>
          <p:nvPr userDrawn="1"/>
        </p:nvSpPr>
        <p:spPr>
          <a:xfrm>
            <a:off x="2734011" y="6718707"/>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 Placeholder 32">
            <a:extLst>
              <a:ext uri="{FF2B5EF4-FFF2-40B4-BE49-F238E27FC236}">
                <a16:creationId xmlns:a16="http://schemas.microsoft.com/office/drawing/2014/main" id="{EC6A650F-CE77-0C25-968E-CF3AF9328FD8}"/>
              </a:ext>
            </a:extLst>
          </p:cNvPr>
          <p:cNvSpPr>
            <a:spLocks noGrp="1"/>
          </p:cNvSpPr>
          <p:nvPr>
            <p:ph type="body" sz="quarter" idx="50" hasCustomPrompt="1"/>
          </p:nvPr>
        </p:nvSpPr>
        <p:spPr>
          <a:xfrm>
            <a:off x="2741319" y="7881254"/>
            <a:ext cx="2133447" cy="278871"/>
          </a:xfrm>
          <a:prstGeom prst="rect">
            <a:avLst/>
          </a:prstGeom>
        </p:spPr>
        <p:txBody>
          <a:bodyPr numCol="1" spcCol="288000" anchor="t">
            <a:noAutofit/>
          </a:bodyPr>
          <a:lstStyle>
            <a:lvl1pPr marL="0" indent="0" algn="ctr">
              <a:lnSpc>
                <a:spcPct val="100000"/>
              </a:lnSpc>
              <a:spcBef>
                <a:spcPts val="0"/>
              </a:spcBef>
              <a:buNone/>
              <a:defRPr sz="10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52" name="Rectangle 51">
            <a:extLst>
              <a:ext uri="{FF2B5EF4-FFF2-40B4-BE49-F238E27FC236}">
                <a16:creationId xmlns:a16="http://schemas.microsoft.com/office/drawing/2014/main" id="{5574F724-9010-3342-2D98-D9C0732840E7}"/>
              </a:ext>
            </a:extLst>
          </p:cNvPr>
          <p:cNvSpPr/>
          <p:nvPr userDrawn="1"/>
        </p:nvSpPr>
        <p:spPr>
          <a:xfrm>
            <a:off x="406327" y="8421058"/>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 Placeholder 32">
            <a:extLst>
              <a:ext uri="{FF2B5EF4-FFF2-40B4-BE49-F238E27FC236}">
                <a16:creationId xmlns:a16="http://schemas.microsoft.com/office/drawing/2014/main" id="{F48C7094-0069-A964-A904-2626619B0DD2}"/>
              </a:ext>
            </a:extLst>
          </p:cNvPr>
          <p:cNvSpPr>
            <a:spLocks noGrp="1"/>
          </p:cNvSpPr>
          <p:nvPr>
            <p:ph type="body" sz="quarter" idx="51" hasCustomPrompt="1"/>
          </p:nvPr>
        </p:nvSpPr>
        <p:spPr>
          <a:xfrm>
            <a:off x="413635" y="9583605"/>
            <a:ext cx="2133447" cy="278871"/>
          </a:xfrm>
          <a:prstGeom prst="rect">
            <a:avLst/>
          </a:prstGeom>
        </p:spPr>
        <p:txBody>
          <a:bodyPr numCol="1" spcCol="288000" anchor="t">
            <a:noAutofit/>
          </a:bodyPr>
          <a:lstStyle>
            <a:lvl1pPr marL="0" indent="0" algn="ctr">
              <a:lnSpc>
                <a:spcPct val="100000"/>
              </a:lnSpc>
              <a:spcBef>
                <a:spcPts val="0"/>
              </a:spcBef>
              <a:buNone/>
              <a:defRPr sz="10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54" name="Rectangle 53">
            <a:extLst>
              <a:ext uri="{FF2B5EF4-FFF2-40B4-BE49-F238E27FC236}">
                <a16:creationId xmlns:a16="http://schemas.microsoft.com/office/drawing/2014/main" id="{05F08831-F704-0916-4A19-22FD5CDC2B77}"/>
              </a:ext>
            </a:extLst>
          </p:cNvPr>
          <p:cNvSpPr/>
          <p:nvPr userDrawn="1"/>
        </p:nvSpPr>
        <p:spPr>
          <a:xfrm>
            <a:off x="5101379" y="8421058"/>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 Placeholder 32">
            <a:extLst>
              <a:ext uri="{FF2B5EF4-FFF2-40B4-BE49-F238E27FC236}">
                <a16:creationId xmlns:a16="http://schemas.microsoft.com/office/drawing/2014/main" id="{9AC04027-A4FE-5D4A-3F3F-046E0440C484}"/>
              </a:ext>
            </a:extLst>
          </p:cNvPr>
          <p:cNvSpPr>
            <a:spLocks noGrp="1"/>
          </p:cNvSpPr>
          <p:nvPr>
            <p:ph type="body" sz="quarter" idx="52" hasCustomPrompt="1"/>
          </p:nvPr>
        </p:nvSpPr>
        <p:spPr>
          <a:xfrm>
            <a:off x="5108687" y="9583605"/>
            <a:ext cx="2133447" cy="278871"/>
          </a:xfrm>
          <a:prstGeom prst="rect">
            <a:avLst/>
          </a:prstGeom>
        </p:spPr>
        <p:txBody>
          <a:bodyPr numCol="1" spcCol="288000" anchor="t">
            <a:noAutofit/>
          </a:bodyPr>
          <a:lstStyle>
            <a:lvl1pPr marL="0" indent="0" algn="ctr">
              <a:lnSpc>
                <a:spcPct val="100000"/>
              </a:lnSpc>
              <a:spcBef>
                <a:spcPts val="0"/>
              </a:spcBef>
              <a:buNone/>
              <a:defRPr sz="10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56" name="Rectangle 55">
            <a:extLst>
              <a:ext uri="{FF2B5EF4-FFF2-40B4-BE49-F238E27FC236}">
                <a16:creationId xmlns:a16="http://schemas.microsoft.com/office/drawing/2014/main" id="{79456B5A-622B-C0E0-A0F3-7EB0FBC3B564}"/>
              </a:ext>
            </a:extLst>
          </p:cNvPr>
          <p:cNvSpPr/>
          <p:nvPr userDrawn="1"/>
        </p:nvSpPr>
        <p:spPr>
          <a:xfrm>
            <a:off x="2734011" y="8421058"/>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32">
            <a:extLst>
              <a:ext uri="{FF2B5EF4-FFF2-40B4-BE49-F238E27FC236}">
                <a16:creationId xmlns:a16="http://schemas.microsoft.com/office/drawing/2014/main" id="{8B3E6219-3549-3D27-DDC4-B01254370937}"/>
              </a:ext>
            </a:extLst>
          </p:cNvPr>
          <p:cNvSpPr>
            <a:spLocks noGrp="1"/>
          </p:cNvSpPr>
          <p:nvPr>
            <p:ph type="body" sz="quarter" idx="53" hasCustomPrompt="1"/>
          </p:nvPr>
        </p:nvSpPr>
        <p:spPr>
          <a:xfrm>
            <a:off x="2741319" y="9583605"/>
            <a:ext cx="2133447" cy="278871"/>
          </a:xfrm>
          <a:prstGeom prst="rect">
            <a:avLst/>
          </a:prstGeom>
        </p:spPr>
        <p:txBody>
          <a:bodyPr numCol="1" spcCol="288000" anchor="t">
            <a:noAutofit/>
          </a:bodyPr>
          <a:lstStyle>
            <a:lvl1pPr marL="0" indent="0" algn="ctr">
              <a:lnSpc>
                <a:spcPct val="100000"/>
              </a:lnSpc>
              <a:spcBef>
                <a:spcPts val="0"/>
              </a:spcBef>
              <a:buNone/>
              <a:defRPr sz="10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59" name="Text Placeholder 32">
            <a:extLst>
              <a:ext uri="{FF2B5EF4-FFF2-40B4-BE49-F238E27FC236}">
                <a16:creationId xmlns:a16="http://schemas.microsoft.com/office/drawing/2014/main" id="{DB2DE240-FA26-8492-32D2-F47931DE02BF}"/>
              </a:ext>
            </a:extLst>
          </p:cNvPr>
          <p:cNvSpPr>
            <a:spLocks noGrp="1"/>
          </p:cNvSpPr>
          <p:nvPr>
            <p:ph type="body" sz="quarter" idx="33" hasCustomPrompt="1"/>
          </p:nvPr>
        </p:nvSpPr>
        <p:spPr>
          <a:xfrm>
            <a:off x="515712" y="660136"/>
            <a:ext cx="6570888"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Our Team</a:t>
            </a:r>
            <a:endParaRPr lang="en-US" dirty="0"/>
          </a:p>
        </p:txBody>
      </p:sp>
      <p:sp>
        <p:nvSpPr>
          <p:cNvPr id="60" name="Text Placeholder 32">
            <a:extLst>
              <a:ext uri="{FF2B5EF4-FFF2-40B4-BE49-F238E27FC236}">
                <a16:creationId xmlns:a16="http://schemas.microsoft.com/office/drawing/2014/main" id="{4D933365-509C-A410-1C02-E0B7CD3EEB95}"/>
              </a:ext>
            </a:extLst>
          </p:cNvPr>
          <p:cNvSpPr>
            <a:spLocks noGrp="1"/>
          </p:cNvSpPr>
          <p:nvPr>
            <p:ph type="body" sz="quarter" idx="34" hasCustomPrompt="1"/>
          </p:nvPr>
        </p:nvSpPr>
        <p:spPr>
          <a:xfrm>
            <a:off x="559613" y="1864993"/>
            <a:ext cx="6526988" cy="2015638"/>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929384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t Slid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34B4251E-78C1-BC12-430B-A83D297F4959}"/>
              </a:ext>
            </a:extLst>
          </p:cNvPr>
          <p:cNvSpPr/>
          <p:nvPr userDrawn="1"/>
        </p:nvSpPr>
        <p:spPr>
          <a:xfrm flipH="1">
            <a:off x="-1" y="4940968"/>
            <a:ext cx="6890117" cy="5988173"/>
          </a:xfrm>
          <a:custGeom>
            <a:avLst/>
            <a:gdLst>
              <a:gd name="connsiteX0" fmla="*/ 7085619 w 7085619"/>
              <a:gd name="connsiteY0" fmla="*/ 5260369 h 5260369"/>
              <a:gd name="connsiteX1" fmla="*/ 0 w 7085619"/>
              <a:gd name="connsiteY1" fmla="*/ 5260369 h 5260369"/>
              <a:gd name="connsiteX2" fmla="*/ 5192315 w 7085619"/>
              <a:gd name="connsiteY2" fmla="*/ 0 h 5260369"/>
              <a:gd name="connsiteX3" fmla="*/ 7085619 w 7085619"/>
              <a:gd name="connsiteY3" fmla="*/ 1564019 h 5260369"/>
              <a:gd name="connsiteX0" fmla="*/ 7197914 w 7197914"/>
              <a:gd name="connsiteY0" fmla="*/ 5260369 h 5276411"/>
              <a:gd name="connsiteX1" fmla="*/ 0 w 7197914"/>
              <a:gd name="connsiteY1" fmla="*/ 5276411 h 5276411"/>
              <a:gd name="connsiteX2" fmla="*/ 5304610 w 7197914"/>
              <a:gd name="connsiteY2" fmla="*/ 0 h 5276411"/>
              <a:gd name="connsiteX3" fmla="*/ 7197914 w 7197914"/>
              <a:gd name="connsiteY3" fmla="*/ 1564019 h 5276411"/>
              <a:gd name="connsiteX4" fmla="*/ 7197914 w 7197914"/>
              <a:gd name="connsiteY4" fmla="*/ 5260369 h 5276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7914" h="5276411">
                <a:moveTo>
                  <a:pt x="7197914" y="5260369"/>
                </a:moveTo>
                <a:lnTo>
                  <a:pt x="0" y="5276411"/>
                </a:lnTo>
                <a:lnTo>
                  <a:pt x="5304610" y="0"/>
                </a:lnTo>
                <a:lnTo>
                  <a:pt x="7197914" y="1564019"/>
                </a:lnTo>
                <a:lnTo>
                  <a:pt x="7197914" y="5260369"/>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5" name="Date Placeholder 3">
            <a:extLst>
              <a:ext uri="{FF2B5EF4-FFF2-40B4-BE49-F238E27FC236}">
                <a16:creationId xmlns:a16="http://schemas.microsoft.com/office/drawing/2014/main" id="{F120D543-2EC5-4BC2-4FE3-E4BCD290A9E7}"/>
              </a:ext>
            </a:extLst>
          </p:cNvPr>
          <p:cNvSpPr>
            <a:spLocks noGrp="1"/>
          </p:cNvSpPr>
          <p:nvPr>
            <p:ph type="dt" sz="half" idx="27"/>
          </p:nvPr>
        </p:nvSpPr>
        <p:spPr>
          <a:xfrm>
            <a:off x="967708" y="10131264"/>
            <a:ext cx="1749505" cy="580735"/>
          </a:xfrm>
          <a:prstGeom prst="rect">
            <a:avLst/>
          </a:prstGeom>
        </p:spPr>
        <p:txBody>
          <a:bodyPr/>
          <a:lstStyle/>
          <a:p>
            <a:fld id="{C7F32F9C-241A-9D4A-9D77-DDB31C8B6155}" type="datetime1">
              <a:rPr lang="en-IE" smtClean="0"/>
              <a:pPr/>
              <a:t>26/11/2023</a:t>
            </a:fld>
            <a:endParaRPr lang="en-US" dirty="0"/>
          </a:p>
        </p:txBody>
      </p:sp>
      <p:pic>
        <p:nvPicPr>
          <p:cNvPr id="6" name="Picture 5">
            <a:extLst>
              <a:ext uri="{FF2B5EF4-FFF2-40B4-BE49-F238E27FC236}">
                <a16:creationId xmlns:a16="http://schemas.microsoft.com/office/drawing/2014/main" id="{8FA2F9E3-CAD2-9C87-8D95-DCB827377723}"/>
              </a:ext>
            </a:extLst>
          </p:cNvPr>
          <p:cNvPicPr>
            <a:picLocks noChangeAspect="1"/>
          </p:cNvPicPr>
          <p:nvPr userDrawn="1"/>
        </p:nvPicPr>
        <p:blipFill>
          <a:blip r:embed="rId2" cstate="screen">
            <a:extLst>
              <a:ext uri="{28A0092B-C50C-407E-A947-70E740481C1C}">
                <a14:useLocalDpi xmlns:a14="http://schemas.microsoft.com/office/drawing/2010/main"/>
              </a:ext>
            </a:extLst>
          </a:blip>
          <a:srcRect b="8549"/>
          <a:stretch>
            <a:fillRect/>
          </a:stretch>
        </p:blipFill>
        <p:spPr>
          <a:xfrm>
            <a:off x="885458" y="6084375"/>
            <a:ext cx="3974820" cy="4844766"/>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7" name="Picture Placeholder 14">
            <a:extLst>
              <a:ext uri="{FF2B5EF4-FFF2-40B4-BE49-F238E27FC236}">
                <a16:creationId xmlns:a16="http://schemas.microsoft.com/office/drawing/2014/main" id="{CB4B5C91-A8FB-8110-92E5-B1442411E12C}"/>
              </a:ext>
            </a:extLst>
          </p:cNvPr>
          <p:cNvSpPr>
            <a:spLocks noGrp="1"/>
          </p:cNvSpPr>
          <p:nvPr>
            <p:ph type="pic" sz="quarter" idx="13"/>
          </p:nvPr>
        </p:nvSpPr>
        <p:spPr>
          <a:xfrm>
            <a:off x="1146589" y="6485465"/>
            <a:ext cx="3427866" cy="4422248"/>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75000"/>
            </a:schemeClr>
          </a:solidFill>
        </p:spPr>
        <p:txBody>
          <a:bodyPr wrap="square">
            <a:noAutofit/>
          </a:bodyPr>
          <a:lstStyle>
            <a:lvl1pPr>
              <a:defRPr lang="fr-CA"/>
            </a:lvl1pPr>
          </a:lstStyle>
          <a:p>
            <a:endParaRPr lang="fr-CA" dirty="0"/>
          </a:p>
        </p:txBody>
      </p:sp>
      <p:sp>
        <p:nvSpPr>
          <p:cNvPr id="8" name="Rectangle 7">
            <a:extLst>
              <a:ext uri="{FF2B5EF4-FFF2-40B4-BE49-F238E27FC236}">
                <a16:creationId xmlns:a16="http://schemas.microsoft.com/office/drawing/2014/main" id="{4597E726-70F5-BB95-4373-4341E605DBA9}"/>
              </a:ext>
            </a:extLst>
          </p:cNvPr>
          <p:cNvSpPr/>
          <p:nvPr userDrawn="1"/>
        </p:nvSpPr>
        <p:spPr bwMode="auto">
          <a:xfrm>
            <a:off x="1782601" y="9833480"/>
            <a:ext cx="2134254" cy="451749"/>
          </a:xfrm>
          <a:prstGeom prst="rect">
            <a:avLst/>
          </a:prstGeom>
          <a:solidFill>
            <a:srgbClr val="F15B2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9" name="Text Placeholder 32">
            <a:extLst>
              <a:ext uri="{FF2B5EF4-FFF2-40B4-BE49-F238E27FC236}">
                <a16:creationId xmlns:a16="http://schemas.microsoft.com/office/drawing/2014/main" id="{F7763572-B1A3-0992-020C-C584678DCD38}"/>
              </a:ext>
            </a:extLst>
          </p:cNvPr>
          <p:cNvSpPr>
            <a:spLocks noGrp="1"/>
          </p:cNvSpPr>
          <p:nvPr>
            <p:ph type="body" sz="quarter" idx="19" hasCustomPrompt="1"/>
          </p:nvPr>
        </p:nvSpPr>
        <p:spPr>
          <a:xfrm>
            <a:off x="1146588" y="9909079"/>
            <a:ext cx="3427867" cy="371767"/>
          </a:xfrm>
          <a:prstGeom prst="rect">
            <a:avLst/>
          </a:prstGeom>
        </p:spPr>
        <p:txBody>
          <a:bodyPr anchor="t">
            <a:noAutofit/>
          </a:bodyPr>
          <a:lstStyle>
            <a:lvl1pPr marL="0" indent="0" algn="ctr">
              <a:lnSpc>
                <a:spcPct val="10000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LEARN MORE</a:t>
            </a:r>
            <a:endParaRPr lang="en-US" dirty="0"/>
          </a:p>
        </p:txBody>
      </p:sp>
      <p:sp>
        <p:nvSpPr>
          <p:cNvPr id="11" name="Text Placeholder 32">
            <a:extLst>
              <a:ext uri="{FF2B5EF4-FFF2-40B4-BE49-F238E27FC236}">
                <a16:creationId xmlns:a16="http://schemas.microsoft.com/office/drawing/2014/main" id="{4F876BD1-6AB4-0864-7B1A-EF38D87829ED}"/>
              </a:ext>
            </a:extLst>
          </p:cNvPr>
          <p:cNvSpPr>
            <a:spLocks noGrp="1"/>
          </p:cNvSpPr>
          <p:nvPr>
            <p:ph type="body" sz="quarter" idx="32" hasCustomPrompt="1"/>
          </p:nvPr>
        </p:nvSpPr>
        <p:spPr>
          <a:xfrm>
            <a:off x="559613" y="2974213"/>
            <a:ext cx="6526988" cy="2479643"/>
          </a:xfrm>
          <a:prstGeom prst="rect">
            <a:avLst/>
          </a:prstGeom>
        </p:spPr>
        <p:txBody>
          <a:bodyPr numCol="2" spcCol="288000" anchor="t">
            <a:noAutofit/>
          </a:bodyPr>
          <a:lstStyle>
            <a:lvl1pPr marL="0" indent="0" algn="just">
              <a:lnSpc>
                <a:spcPct val="100000"/>
              </a:lnSpc>
              <a:spcBef>
                <a:spcPts val="0"/>
              </a:spcBef>
              <a:buNone/>
              <a:defRPr sz="11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12" name="Text Placeholder 32">
            <a:extLst>
              <a:ext uri="{FF2B5EF4-FFF2-40B4-BE49-F238E27FC236}">
                <a16:creationId xmlns:a16="http://schemas.microsoft.com/office/drawing/2014/main" id="{48E6D48E-7814-7291-C20B-80E54AF0687B}"/>
              </a:ext>
            </a:extLst>
          </p:cNvPr>
          <p:cNvSpPr>
            <a:spLocks noGrp="1"/>
          </p:cNvSpPr>
          <p:nvPr>
            <p:ph type="body" sz="quarter" idx="33" hasCustomPrompt="1"/>
          </p:nvPr>
        </p:nvSpPr>
        <p:spPr>
          <a:xfrm>
            <a:off x="515712" y="660136"/>
            <a:ext cx="6570888"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13" name="Text Placeholder 32">
            <a:extLst>
              <a:ext uri="{FF2B5EF4-FFF2-40B4-BE49-F238E27FC236}">
                <a16:creationId xmlns:a16="http://schemas.microsoft.com/office/drawing/2014/main" id="{E93C42D7-52AB-CCF3-ED86-9D9A838F559A}"/>
              </a:ext>
            </a:extLst>
          </p:cNvPr>
          <p:cNvSpPr>
            <a:spLocks noGrp="1"/>
          </p:cNvSpPr>
          <p:nvPr>
            <p:ph type="body" sz="quarter" idx="34" hasCustomPrompt="1"/>
          </p:nvPr>
        </p:nvSpPr>
        <p:spPr>
          <a:xfrm>
            <a:off x="559613" y="1864993"/>
            <a:ext cx="6526988" cy="1064757"/>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14" name="Slide Number Placeholder 5">
            <a:extLst>
              <a:ext uri="{FF2B5EF4-FFF2-40B4-BE49-F238E27FC236}">
                <a16:creationId xmlns:a16="http://schemas.microsoft.com/office/drawing/2014/main" id="{11D03F1C-7884-9935-9E03-B5ACEEE53BCC}"/>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34796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uter Screen">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34B4251E-78C1-BC12-430B-A83D297F4959}"/>
              </a:ext>
            </a:extLst>
          </p:cNvPr>
          <p:cNvSpPr/>
          <p:nvPr userDrawn="1"/>
        </p:nvSpPr>
        <p:spPr>
          <a:xfrm flipH="1">
            <a:off x="-1" y="4940968"/>
            <a:ext cx="6890117" cy="5988173"/>
          </a:xfrm>
          <a:custGeom>
            <a:avLst/>
            <a:gdLst>
              <a:gd name="connsiteX0" fmla="*/ 7085619 w 7085619"/>
              <a:gd name="connsiteY0" fmla="*/ 5260369 h 5260369"/>
              <a:gd name="connsiteX1" fmla="*/ 0 w 7085619"/>
              <a:gd name="connsiteY1" fmla="*/ 5260369 h 5260369"/>
              <a:gd name="connsiteX2" fmla="*/ 5192315 w 7085619"/>
              <a:gd name="connsiteY2" fmla="*/ 0 h 5260369"/>
              <a:gd name="connsiteX3" fmla="*/ 7085619 w 7085619"/>
              <a:gd name="connsiteY3" fmla="*/ 1564019 h 5260369"/>
              <a:gd name="connsiteX0" fmla="*/ 7197914 w 7197914"/>
              <a:gd name="connsiteY0" fmla="*/ 5260369 h 5276411"/>
              <a:gd name="connsiteX1" fmla="*/ 0 w 7197914"/>
              <a:gd name="connsiteY1" fmla="*/ 5276411 h 5276411"/>
              <a:gd name="connsiteX2" fmla="*/ 5304610 w 7197914"/>
              <a:gd name="connsiteY2" fmla="*/ 0 h 5276411"/>
              <a:gd name="connsiteX3" fmla="*/ 7197914 w 7197914"/>
              <a:gd name="connsiteY3" fmla="*/ 1564019 h 5276411"/>
              <a:gd name="connsiteX4" fmla="*/ 7197914 w 7197914"/>
              <a:gd name="connsiteY4" fmla="*/ 5260369 h 5276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7914" h="5276411">
                <a:moveTo>
                  <a:pt x="7197914" y="5260369"/>
                </a:moveTo>
                <a:lnTo>
                  <a:pt x="0" y="5276411"/>
                </a:lnTo>
                <a:lnTo>
                  <a:pt x="5304610" y="0"/>
                </a:lnTo>
                <a:lnTo>
                  <a:pt x="7197914" y="1564019"/>
                </a:lnTo>
                <a:lnTo>
                  <a:pt x="7197914" y="5260369"/>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11" name="Text Placeholder 32">
            <a:extLst>
              <a:ext uri="{FF2B5EF4-FFF2-40B4-BE49-F238E27FC236}">
                <a16:creationId xmlns:a16="http://schemas.microsoft.com/office/drawing/2014/main" id="{4F876BD1-6AB4-0864-7B1A-EF38D87829ED}"/>
              </a:ext>
            </a:extLst>
          </p:cNvPr>
          <p:cNvSpPr>
            <a:spLocks noGrp="1"/>
          </p:cNvSpPr>
          <p:nvPr>
            <p:ph type="body" sz="quarter" idx="32" hasCustomPrompt="1"/>
          </p:nvPr>
        </p:nvSpPr>
        <p:spPr>
          <a:xfrm>
            <a:off x="559613" y="2974213"/>
            <a:ext cx="6526988" cy="2479643"/>
          </a:xfrm>
          <a:prstGeom prst="rect">
            <a:avLst/>
          </a:prstGeom>
        </p:spPr>
        <p:txBody>
          <a:bodyPr numCol="2" spcCol="288000" anchor="t">
            <a:noAutofit/>
          </a:bodyPr>
          <a:lstStyle>
            <a:lvl1pPr marL="0" indent="0" algn="just">
              <a:lnSpc>
                <a:spcPct val="100000"/>
              </a:lnSpc>
              <a:spcBef>
                <a:spcPts val="0"/>
              </a:spcBef>
              <a:buNone/>
              <a:defRPr sz="11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12" name="Text Placeholder 32">
            <a:extLst>
              <a:ext uri="{FF2B5EF4-FFF2-40B4-BE49-F238E27FC236}">
                <a16:creationId xmlns:a16="http://schemas.microsoft.com/office/drawing/2014/main" id="{48E6D48E-7814-7291-C20B-80E54AF0687B}"/>
              </a:ext>
            </a:extLst>
          </p:cNvPr>
          <p:cNvSpPr>
            <a:spLocks noGrp="1"/>
          </p:cNvSpPr>
          <p:nvPr>
            <p:ph type="body" sz="quarter" idx="33" hasCustomPrompt="1"/>
          </p:nvPr>
        </p:nvSpPr>
        <p:spPr>
          <a:xfrm>
            <a:off x="515712" y="660136"/>
            <a:ext cx="6570888"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13" name="Text Placeholder 32">
            <a:extLst>
              <a:ext uri="{FF2B5EF4-FFF2-40B4-BE49-F238E27FC236}">
                <a16:creationId xmlns:a16="http://schemas.microsoft.com/office/drawing/2014/main" id="{E93C42D7-52AB-CCF3-ED86-9D9A838F559A}"/>
              </a:ext>
            </a:extLst>
          </p:cNvPr>
          <p:cNvSpPr>
            <a:spLocks noGrp="1"/>
          </p:cNvSpPr>
          <p:nvPr>
            <p:ph type="body" sz="quarter" idx="34" hasCustomPrompt="1"/>
          </p:nvPr>
        </p:nvSpPr>
        <p:spPr>
          <a:xfrm>
            <a:off x="559613" y="1864993"/>
            <a:ext cx="6526988" cy="1064757"/>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14" name="Slide Number Placeholder 5">
            <a:extLst>
              <a:ext uri="{FF2B5EF4-FFF2-40B4-BE49-F238E27FC236}">
                <a16:creationId xmlns:a16="http://schemas.microsoft.com/office/drawing/2014/main" id="{11D03F1C-7884-9935-9E03-B5ACEEE53BCC}"/>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pic>
        <p:nvPicPr>
          <p:cNvPr id="2" name="Picture 1">
            <a:extLst>
              <a:ext uri="{FF2B5EF4-FFF2-40B4-BE49-F238E27FC236}">
                <a16:creationId xmlns:a16="http://schemas.microsoft.com/office/drawing/2014/main" id="{2F32E2DB-82C5-05B4-4914-D0F863F594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1009" y="5617558"/>
            <a:ext cx="6629107" cy="4819843"/>
          </a:xfrm>
          <a:prstGeom prst="rect">
            <a:avLst/>
          </a:prstGeom>
          <a:noFill/>
        </p:spPr>
      </p:pic>
      <p:sp>
        <p:nvSpPr>
          <p:cNvPr id="3" name="Picture Placeholder 9">
            <a:extLst>
              <a:ext uri="{FF2B5EF4-FFF2-40B4-BE49-F238E27FC236}">
                <a16:creationId xmlns:a16="http://schemas.microsoft.com/office/drawing/2014/main" id="{256635EE-CA1A-D1D0-FA99-F3DE1378B9AA}"/>
              </a:ext>
            </a:extLst>
          </p:cNvPr>
          <p:cNvSpPr>
            <a:spLocks noGrp="1"/>
          </p:cNvSpPr>
          <p:nvPr>
            <p:ph type="pic" sz="quarter" idx="13"/>
          </p:nvPr>
        </p:nvSpPr>
        <p:spPr>
          <a:xfrm>
            <a:off x="1237175" y="6145825"/>
            <a:ext cx="4690254" cy="2958870"/>
          </a:xfrm>
          <a:prstGeom prst="rect">
            <a:avLst/>
          </a:prstGeom>
          <a:solidFill>
            <a:schemeClr val="bg1">
              <a:lumMod val="75000"/>
            </a:schemeClr>
          </a:solidFill>
        </p:spPr>
        <p:txBody>
          <a:bodyPr>
            <a:normAutofit/>
          </a:bodyPr>
          <a:lstStyle>
            <a:lvl1pPr marL="0" indent="0" algn="ctr">
              <a:buNone/>
              <a:defRPr sz="1000"/>
            </a:lvl1pPr>
          </a:lstStyle>
          <a:p>
            <a:endParaRPr lang="fr-CA" dirty="0"/>
          </a:p>
        </p:txBody>
      </p:sp>
    </p:spTree>
    <p:extLst>
      <p:ext uri="{BB962C8B-B14F-4D97-AF65-F5344CB8AC3E}">
        <p14:creationId xmlns:p14="http://schemas.microsoft.com/office/powerpoint/2010/main" val="7581050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2" name="Graphic 4">
            <a:extLst>
              <a:ext uri="{FF2B5EF4-FFF2-40B4-BE49-F238E27FC236}">
                <a16:creationId xmlns:a16="http://schemas.microsoft.com/office/drawing/2014/main" id="{CCF001FA-70C0-6752-397F-969214FE05EF}"/>
              </a:ext>
            </a:extLst>
          </p:cNvPr>
          <p:cNvSpPr/>
          <p:nvPr userDrawn="1"/>
        </p:nvSpPr>
        <p:spPr>
          <a:xfrm flipV="1">
            <a:off x="0" y="5113361"/>
            <a:ext cx="7775575" cy="4843456"/>
          </a:xfrm>
          <a:custGeom>
            <a:avLst/>
            <a:gdLst>
              <a:gd name="connsiteX0" fmla="*/ 0 w 1367928"/>
              <a:gd name="connsiteY0" fmla="*/ 0 h 515971"/>
              <a:gd name="connsiteX1" fmla="*/ 0 w 1367928"/>
              <a:gd name="connsiteY1" fmla="*/ 515971 h 515971"/>
              <a:gd name="connsiteX2" fmla="*/ 1367928 w 1367928"/>
              <a:gd name="connsiteY2" fmla="*/ 314781 h 515971"/>
              <a:gd name="connsiteX3" fmla="*/ 1367928 w 1367928"/>
              <a:gd name="connsiteY3" fmla="*/ 0 h 515971"/>
            </a:gdLst>
            <a:ahLst/>
            <a:cxnLst>
              <a:cxn ang="0">
                <a:pos x="connsiteX0" y="connsiteY0"/>
              </a:cxn>
              <a:cxn ang="0">
                <a:pos x="connsiteX1" y="connsiteY1"/>
              </a:cxn>
              <a:cxn ang="0">
                <a:pos x="connsiteX2" y="connsiteY2"/>
              </a:cxn>
              <a:cxn ang="0">
                <a:pos x="connsiteX3" y="connsiteY3"/>
              </a:cxn>
            </a:cxnLst>
            <a:rect l="l" t="t" r="r" b="b"/>
            <a:pathLst>
              <a:path w="1367928" h="515971">
                <a:moveTo>
                  <a:pt x="0" y="0"/>
                </a:moveTo>
                <a:lnTo>
                  <a:pt x="0" y="515971"/>
                </a:lnTo>
                <a:lnTo>
                  <a:pt x="1367928" y="314781"/>
                </a:lnTo>
                <a:lnTo>
                  <a:pt x="1367928" y="0"/>
                </a:lnTo>
                <a:close/>
              </a:path>
            </a:pathLst>
          </a:custGeom>
          <a:gradFill>
            <a:gsLst>
              <a:gs pos="0">
                <a:srgbClr val="42286C"/>
              </a:gs>
              <a:gs pos="27690">
                <a:srgbClr val="992584"/>
              </a:gs>
              <a:gs pos="51940">
                <a:srgbClr val="C61B8A"/>
              </a:gs>
              <a:gs pos="68050">
                <a:srgbClr val="E13759"/>
              </a:gs>
              <a:gs pos="99930">
                <a:srgbClr val="EF4137"/>
              </a:gs>
            </a:gsLst>
            <a:lin ang="2160000" scaled="0"/>
          </a:gradFill>
          <a:ln w="4838" cap="flat">
            <a:noFill/>
            <a:prstDash val="solid"/>
            <a:miter/>
          </a:ln>
        </p:spPr>
        <p:txBody>
          <a:bodyPr rtlCol="0" anchor="ctr"/>
          <a:lstStyle/>
          <a:p>
            <a:endParaRPr lang="en-US" dirty="0"/>
          </a:p>
        </p:txBody>
      </p:sp>
      <p:sp>
        <p:nvSpPr>
          <p:cNvPr id="3" name="Freeform 2">
            <a:extLst>
              <a:ext uri="{FF2B5EF4-FFF2-40B4-BE49-F238E27FC236}">
                <a16:creationId xmlns:a16="http://schemas.microsoft.com/office/drawing/2014/main" id="{1014BA58-309E-3C3C-6389-760B2B56AA74}"/>
              </a:ext>
            </a:extLst>
          </p:cNvPr>
          <p:cNvSpPr/>
          <p:nvPr userDrawn="1"/>
        </p:nvSpPr>
        <p:spPr>
          <a:xfrm rot="6219254">
            <a:off x="2092948" y="4326719"/>
            <a:ext cx="250321" cy="2607630"/>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pic>
        <p:nvPicPr>
          <p:cNvPr id="33" name="Picture 32">
            <a:extLst>
              <a:ext uri="{FF2B5EF4-FFF2-40B4-BE49-F238E27FC236}">
                <a16:creationId xmlns:a16="http://schemas.microsoft.com/office/drawing/2014/main" id="{EBABD406-0120-6FCB-0740-5B56D96ADF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63273" y="705970"/>
            <a:ext cx="3595265" cy="2831271"/>
          </a:xfrm>
          <a:prstGeom prst="rect">
            <a:avLst/>
          </a:prstGeom>
        </p:spPr>
      </p:pic>
      <p:pic>
        <p:nvPicPr>
          <p:cNvPr id="36" name="Picture 35">
            <a:extLst>
              <a:ext uri="{FF2B5EF4-FFF2-40B4-BE49-F238E27FC236}">
                <a16:creationId xmlns:a16="http://schemas.microsoft.com/office/drawing/2014/main" id="{7C470684-5A26-31E4-D22A-FC93359D5FB0}"/>
              </a:ext>
            </a:extLst>
          </p:cNvPr>
          <p:cNvPicPr/>
          <p:nvPr userDrawn="1"/>
        </p:nvPicPr>
        <p:blipFill rotWithShape="1">
          <a:blip r:embed="rId3" cstate="screen">
            <a:extLst>
              <a:ext uri="{28A0092B-C50C-407E-A947-70E740481C1C}">
                <a14:useLocalDpi xmlns:a14="http://schemas.microsoft.com/office/drawing/2010/main"/>
              </a:ext>
            </a:extLst>
          </a:blip>
          <a:srcRect r="44449"/>
          <a:stretch/>
        </p:blipFill>
        <p:spPr bwMode="auto">
          <a:xfrm>
            <a:off x="6101795" y="10277787"/>
            <a:ext cx="1280061" cy="293943"/>
          </a:xfrm>
          <a:prstGeom prst="rect">
            <a:avLst/>
          </a:prstGeom>
          <a:ln>
            <a:noFill/>
          </a:ln>
          <a:extLst>
            <a:ext uri="{53640926-AAD7-44D8-BBD7-CCE9431645EC}">
              <a14:shadowObscured xmlns:a14="http://schemas.microsoft.com/office/drawing/2010/main"/>
            </a:ext>
          </a:extLst>
        </p:spPr>
      </p:pic>
      <p:sp>
        <p:nvSpPr>
          <p:cNvPr id="37" name="Text Placeholder 32">
            <a:extLst>
              <a:ext uri="{FF2B5EF4-FFF2-40B4-BE49-F238E27FC236}">
                <a16:creationId xmlns:a16="http://schemas.microsoft.com/office/drawing/2014/main" id="{A3AE3F1A-5C0D-A13D-3F59-2073075AC239}"/>
              </a:ext>
            </a:extLst>
          </p:cNvPr>
          <p:cNvSpPr>
            <a:spLocks noGrp="1"/>
          </p:cNvSpPr>
          <p:nvPr>
            <p:ph type="body" sz="quarter" idx="20" hasCustomPrompt="1"/>
          </p:nvPr>
        </p:nvSpPr>
        <p:spPr>
          <a:xfrm>
            <a:off x="349082" y="10104950"/>
            <a:ext cx="3314191" cy="518298"/>
          </a:xfrm>
          <a:prstGeom prst="rect">
            <a:avLst/>
          </a:prstGeom>
        </p:spPr>
        <p:txBody>
          <a:bodyPr anchor="t">
            <a:noAutofit/>
          </a:bodyPr>
          <a:lstStyle>
            <a:lvl1pPr marL="0" indent="0" algn="l">
              <a:lnSpc>
                <a:spcPct val="100000"/>
              </a:lnSpc>
              <a:spcBef>
                <a:spcPts val="0"/>
              </a:spcBef>
              <a:buNone/>
              <a:defRPr sz="2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err="1"/>
              <a:t>www.welead.eu</a:t>
            </a:r>
            <a:endParaRPr lang="en-GB" dirty="0"/>
          </a:p>
        </p:txBody>
      </p:sp>
      <p:sp>
        <p:nvSpPr>
          <p:cNvPr id="38" name="Text Placeholder 32">
            <a:extLst>
              <a:ext uri="{FF2B5EF4-FFF2-40B4-BE49-F238E27FC236}">
                <a16:creationId xmlns:a16="http://schemas.microsoft.com/office/drawing/2014/main" id="{1D894F8A-F6BE-66A4-6E18-E2F277501D20}"/>
              </a:ext>
            </a:extLst>
          </p:cNvPr>
          <p:cNvSpPr>
            <a:spLocks noGrp="1"/>
          </p:cNvSpPr>
          <p:nvPr>
            <p:ph type="body" sz="quarter" idx="30" hasCustomPrompt="1"/>
          </p:nvPr>
        </p:nvSpPr>
        <p:spPr>
          <a:xfrm>
            <a:off x="526494" y="6874504"/>
            <a:ext cx="6500273" cy="743603"/>
          </a:xfrm>
          <a:prstGeom prst="rect">
            <a:avLst/>
          </a:prstGeom>
        </p:spPr>
        <p:txBody>
          <a:bodyPr>
            <a:noAutofit/>
          </a:bodyPr>
          <a:lstStyle>
            <a:lvl1pPr marL="0" indent="0" algn="l">
              <a:buNone/>
              <a:defRPr sz="29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Follow our Journey</a:t>
            </a:r>
            <a:endParaRPr lang="en-US" dirty="0"/>
          </a:p>
        </p:txBody>
      </p:sp>
    </p:spTree>
    <p:extLst>
      <p:ext uri="{BB962C8B-B14F-4D97-AF65-F5344CB8AC3E}">
        <p14:creationId xmlns:p14="http://schemas.microsoft.com/office/powerpoint/2010/main" val="422110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End Slide">
  <p:cSld name="1_End Slide">
    <p:spTree>
      <p:nvGrpSpPr>
        <p:cNvPr id="1" name="Shape 225"/>
        <p:cNvGrpSpPr/>
        <p:nvPr/>
      </p:nvGrpSpPr>
      <p:grpSpPr>
        <a:xfrm>
          <a:off x="0" y="0"/>
          <a:ext cx="0" cy="0"/>
          <a:chOff x="0" y="0"/>
          <a:chExt cx="0" cy="0"/>
        </a:xfrm>
      </p:grpSpPr>
      <p:sp>
        <p:nvSpPr>
          <p:cNvPr id="226" name="Google Shape;226;p53"/>
          <p:cNvSpPr/>
          <p:nvPr/>
        </p:nvSpPr>
        <p:spPr>
          <a:xfrm rot="10800000" flipH="1">
            <a:off x="0" y="5113361"/>
            <a:ext cx="7775575" cy="4843456"/>
          </a:xfrm>
          <a:custGeom>
            <a:avLst/>
            <a:gdLst/>
            <a:ahLst/>
            <a:cxnLst/>
            <a:rect l="l" t="t" r="r" b="b"/>
            <a:pathLst>
              <a:path w="1367928" h="515971" extrusionOk="0">
                <a:moveTo>
                  <a:pt x="0" y="0"/>
                </a:moveTo>
                <a:lnTo>
                  <a:pt x="0" y="515971"/>
                </a:lnTo>
                <a:lnTo>
                  <a:pt x="1367928" y="314781"/>
                </a:lnTo>
                <a:lnTo>
                  <a:pt x="1367928" y="0"/>
                </a:lnTo>
                <a:close/>
              </a:path>
            </a:pathLst>
          </a:custGeom>
          <a:gradFill>
            <a:gsLst>
              <a:gs pos="0">
                <a:srgbClr val="42286C"/>
              </a:gs>
              <a:gs pos="27689">
                <a:srgbClr val="992584"/>
              </a:gs>
              <a:gs pos="51940">
                <a:srgbClr val="C61B8A"/>
              </a:gs>
              <a:gs pos="68050">
                <a:srgbClr val="E13759"/>
              </a:gs>
              <a:gs pos="99930">
                <a:srgbClr val="EF4137"/>
              </a:gs>
              <a:gs pos="100000">
                <a:srgbClr val="EF4137"/>
              </a:gs>
            </a:gsLst>
            <a:lin ang="216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7" name="Google Shape;227;p53"/>
          <p:cNvSpPr/>
          <p:nvPr/>
        </p:nvSpPr>
        <p:spPr>
          <a:xfrm rot="6219254">
            <a:off x="2092948" y="4326719"/>
            <a:ext cx="250321" cy="2607630"/>
          </a:xfrm>
          <a:custGeom>
            <a:avLst/>
            <a:gdLst/>
            <a:ahLst/>
            <a:cxnLst/>
            <a:rect l="l" t="t" r="r" b="b"/>
            <a:pathLst>
              <a:path w="39474" h="411206" extrusionOk="0">
                <a:moveTo>
                  <a:pt x="0" y="0"/>
                </a:moveTo>
                <a:lnTo>
                  <a:pt x="39475" y="0"/>
                </a:lnTo>
                <a:lnTo>
                  <a:pt x="39475" y="411206"/>
                </a:lnTo>
                <a:lnTo>
                  <a:pt x="0" y="411206"/>
                </a:lnTo>
                <a:close/>
              </a:path>
            </a:pathLst>
          </a:custGeom>
          <a:solidFill>
            <a:srgbClr val="F15B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28" name="Google Shape;228;p53"/>
          <p:cNvPicPr preferRelativeResize="0"/>
          <p:nvPr/>
        </p:nvPicPr>
        <p:blipFill rotWithShape="1">
          <a:blip r:embed="rId2" cstate="print">
            <a:alphaModFix/>
          </a:blip>
          <a:srcRect/>
          <a:stretch/>
        </p:blipFill>
        <p:spPr>
          <a:xfrm>
            <a:off x="3663273" y="705970"/>
            <a:ext cx="3595265" cy="2831271"/>
          </a:xfrm>
          <a:prstGeom prst="rect">
            <a:avLst/>
          </a:prstGeom>
          <a:noFill/>
          <a:ln>
            <a:noFill/>
          </a:ln>
        </p:spPr>
      </p:pic>
      <p:pic>
        <p:nvPicPr>
          <p:cNvPr id="229" name="Google Shape;229;p53"/>
          <p:cNvPicPr preferRelativeResize="0"/>
          <p:nvPr/>
        </p:nvPicPr>
        <p:blipFill rotWithShape="1">
          <a:blip r:embed="rId3" cstate="print">
            <a:alphaModFix/>
          </a:blip>
          <a:srcRect r="44449"/>
          <a:stretch/>
        </p:blipFill>
        <p:spPr>
          <a:xfrm>
            <a:off x="6101795" y="10277787"/>
            <a:ext cx="1280061" cy="293943"/>
          </a:xfrm>
          <a:prstGeom prst="rect">
            <a:avLst/>
          </a:prstGeom>
          <a:noFill/>
          <a:ln>
            <a:noFill/>
          </a:ln>
        </p:spPr>
      </p:pic>
      <p:sp>
        <p:nvSpPr>
          <p:cNvPr id="230" name="Google Shape;230;p53"/>
          <p:cNvSpPr txBox="1">
            <a:spLocks noGrp="1"/>
          </p:cNvSpPr>
          <p:nvPr>
            <p:ph type="body" idx="1"/>
          </p:nvPr>
        </p:nvSpPr>
        <p:spPr>
          <a:xfrm>
            <a:off x="349082" y="10104950"/>
            <a:ext cx="3314191" cy="51829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41296C"/>
              </a:buClr>
              <a:buSzPts val="2400"/>
              <a:buFont typeface="Arial"/>
              <a:buNone/>
              <a:defRPr sz="2400" b="0" i="0">
                <a:solidFill>
                  <a:srgbClr val="41296C"/>
                </a:solidFill>
                <a:latin typeface="Calibri"/>
                <a:ea typeface="Calibri"/>
                <a:cs typeface="Calibri"/>
                <a:sym typeface="Calibri"/>
              </a:defRPr>
            </a:lvl1pPr>
            <a:lvl2pPr marL="914400" marR="0" lvl="1" indent="-228600" algn="l" rtl="0">
              <a:lnSpc>
                <a:spcPct val="90000"/>
              </a:lnSpc>
              <a:spcBef>
                <a:spcPts val="425"/>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425"/>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425"/>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425"/>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25818" algn="l" rtl="0">
              <a:lnSpc>
                <a:spcPct val="90000"/>
              </a:lnSpc>
              <a:spcBef>
                <a:spcPts val="425"/>
              </a:spcBef>
              <a:spcAft>
                <a:spcPts val="0"/>
              </a:spcAft>
              <a:buClr>
                <a:schemeClr val="dk1"/>
              </a:buClr>
              <a:buSzPts val="1531"/>
              <a:buFont typeface="Arial"/>
              <a:buChar char="•"/>
              <a:defRPr sz="1531" b="0" i="0" u="none" strike="noStrike" cap="none">
                <a:solidFill>
                  <a:schemeClr val="dk1"/>
                </a:solidFill>
                <a:latin typeface="Calibri"/>
                <a:ea typeface="Calibri"/>
                <a:cs typeface="Calibri"/>
                <a:sym typeface="Calibri"/>
              </a:defRPr>
            </a:lvl6pPr>
            <a:lvl7pPr marL="3200400" marR="0" lvl="6" indent="-325818" algn="l" rtl="0">
              <a:lnSpc>
                <a:spcPct val="90000"/>
              </a:lnSpc>
              <a:spcBef>
                <a:spcPts val="425"/>
              </a:spcBef>
              <a:spcAft>
                <a:spcPts val="0"/>
              </a:spcAft>
              <a:buClr>
                <a:schemeClr val="dk1"/>
              </a:buClr>
              <a:buSzPts val="1531"/>
              <a:buFont typeface="Arial"/>
              <a:buChar char="•"/>
              <a:defRPr sz="1531" b="0" i="0" u="none" strike="noStrike" cap="none">
                <a:solidFill>
                  <a:schemeClr val="dk1"/>
                </a:solidFill>
                <a:latin typeface="Calibri"/>
                <a:ea typeface="Calibri"/>
                <a:cs typeface="Calibri"/>
                <a:sym typeface="Calibri"/>
              </a:defRPr>
            </a:lvl7pPr>
            <a:lvl8pPr marL="3657600" marR="0" lvl="7" indent="-325818" algn="l" rtl="0">
              <a:lnSpc>
                <a:spcPct val="90000"/>
              </a:lnSpc>
              <a:spcBef>
                <a:spcPts val="425"/>
              </a:spcBef>
              <a:spcAft>
                <a:spcPts val="0"/>
              </a:spcAft>
              <a:buClr>
                <a:schemeClr val="dk1"/>
              </a:buClr>
              <a:buSzPts val="1531"/>
              <a:buFont typeface="Arial"/>
              <a:buChar char="•"/>
              <a:defRPr sz="1531" b="0" i="0" u="none" strike="noStrike" cap="none">
                <a:solidFill>
                  <a:schemeClr val="dk1"/>
                </a:solidFill>
                <a:latin typeface="Calibri"/>
                <a:ea typeface="Calibri"/>
                <a:cs typeface="Calibri"/>
                <a:sym typeface="Calibri"/>
              </a:defRPr>
            </a:lvl8pPr>
            <a:lvl9pPr marL="4114800" marR="0" lvl="8" indent="-325818" algn="l" rtl="0">
              <a:lnSpc>
                <a:spcPct val="90000"/>
              </a:lnSpc>
              <a:spcBef>
                <a:spcPts val="425"/>
              </a:spcBef>
              <a:spcAft>
                <a:spcPts val="0"/>
              </a:spcAft>
              <a:buClr>
                <a:schemeClr val="dk1"/>
              </a:buClr>
              <a:buSzPts val="1531"/>
              <a:buFont typeface="Arial"/>
              <a:buChar char="•"/>
              <a:defRPr sz="1531" b="0" i="0" u="none" strike="noStrike" cap="none">
                <a:solidFill>
                  <a:schemeClr val="dk1"/>
                </a:solidFill>
                <a:latin typeface="Calibri"/>
                <a:ea typeface="Calibri"/>
                <a:cs typeface="Calibri"/>
                <a:sym typeface="Calibri"/>
              </a:defRPr>
            </a:lvl9pPr>
          </a:lstStyle>
          <a:p>
            <a:endParaRPr/>
          </a:p>
        </p:txBody>
      </p:sp>
      <p:sp>
        <p:nvSpPr>
          <p:cNvPr id="231" name="Google Shape;231;p53"/>
          <p:cNvSpPr txBox="1">
            <a:spLocks noGrp="1"/>
          </p:cNvSpPr>
          <p:nvPr>
            <p:ph type="body" idx="2"/>
          </p:nvPr>
        </p:nvSpPr>
        <p:spPr>
          <a:xfrm>
            <a:off x="526494" y="6874504"/>
            <a:ext cx="6500273" cy="74360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850"/>
              </a:spcBef>
              <a:spcAft>
                <a:spcPts val="0"/>
              </a:spcAft>
              <a:buClr>
                <a:schemeClr val="lt1"/>
              </a:buClr>
              <a:buSzPts val="2900"/>
              <a:buFont typeface="Arial"/>
              <a:buNone/>
              <a:defRPr sz="2900" b="1" i="0">
                <a:solidFill>
                  <a:schemeClr val="lt1"/>
                </a:solidFill>
                <a:latin typeface="Calibri"/>
                <a:ea typeface="Calibri"/>
                <a:cs typeface="Calibri"/>
                <a:sym typeface="Calibri"/>
              </a:defRPr>
            </a:lvl1pPr>
            <a:lvl2pPr marL="914400" marR="0" lvl="1" indent="-228600" algn="l" rtl="0">
              <a:lnSpc>
                <a:spcPct val="90000"/>
              </a:lnSpc>
              <a:spcBef>
                <a:spcPts val="425"/>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425"/>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425"/>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425"/>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25818" algn="l" rtl="0">
              <a:lnSpc>
                <a:spcPct val="90000"/>
              </a:lnSpc>
              <a:spcBef>
                <a:spcPts val="425"/>
              </a:spcBef>
              <a:spcAft>
                <a:spcPts val="0"/>
              </a:spcAft>
              <a:buClr>
                <a:schemeClr val="dk1"/>
              </a:buClr>
              <a:buSzPts val="1531"/>
              <a:buFont typeface="Arial"/>
              <a:buChar char="•"/>
              <a:defRPr sz="1531" b="0" i="0" u="none" strike="noStrike" cap="none">
                <a:solidFill>
                  <a:schemeClr val="dk1"/>
                </a:solidFill>
                <a:latin typeface="Calibri"/>
                <a:ea typeface="Calibri"/>
                <a:cs typeface="Calibri"/>
                <a:sym typeface="Calibri"/>
              </a:defRPr>
            </a:lvl6pPr>
            <a:lvl7pPr marL="3200400" marR="0" lvl="6" indent="-325818" algn="l" rtl="0">
              <a:lnSpc>
                <a:spcPct val="90000"/>
              </a:lnSpc>
              <a:spcBef>
                <a:spcPts val="425"/>
              </a:spcBef>
              <a:spcAft>
                <a:spcPts val="0"/>
              </a:spcAft>
              <a:buClr>
                <a:schemeClr val="dk1"/>
              </a:buClr>
              <a:buSzPts val="1531"/>
              <a:buFont typeface="Arial"/>
              <a:buChar char="•"/>
              <a:defRPr sz="1531" b="0" i="0" u="none" strike="noStrike" cap="none">
                <a:solidFill>
                  <a:schemeClr val="dk1"/>
                </a:solidFill>
                <a:latin typeface="Calibri"/>
                <a:ea typeface="Calibri"/>
                <a:cs typeface="Calibri"/>
                <a:sym typeface="Calibri"/>
              </a:defRPr>
            </a:lvl7pPr>
            <a:lvl8pPr marL="3657600" marR="0" lvl="7" indent="-325818" algn="l" rtl="0">
              <a:lnSpc>
                <a:spcPct val="90000"/>
              </a:lnSpc>
              <a:spcBef>
                <a:spcPts val="425"/>
              </a:spcBef>
              <a:spcAft>
                <a:spcPts val="0"/>
              </a:spcAft>
              <a:buClr>
                <a:schemeClr val="dk1"/>
              </a:buClr>
              <a:buSzPts val="1531"/>
              <a:buFont typeface="Arial"/>
              <a:buChar char="•"/>
              <a:defRPr sz="1531" b="0" i="0" u="none" strike="noStrike" cap="none">
                <a:solidFill>
                  <a:schemeClr val="dk1"/>
                </a:solidFill>
                <a:latin typeface="Calibri"/>
                <a:ea typeface="Calibri"/>
                <a:cs typeface="Calibri"/>
                <a:sym typeface="Calibri"/>
              </a:defRPr>
            </a:lvl8pPr>
            <a:lvl9pPr marL="4114800" marR="0" lvl="8" indent="-325818" algn="l" rtl="0">
              <a:lnSpc>
                <a:spcPct val="90000"/>
              </a:lnSpc>
              <a:spcBef>
                <a:spcPts val="425"/>
              </a:spcBef>
              <a:spcAft>
                <a:spcPts val="0"/>
              </a:spcAft>
              <a:buClr>
                <a:schemeClr val="dk1"/>
              </a:buClr>
              <a:buSzPts val="1531"/>
              <a:buFont typeface="Arial"/>
              <a:buChar char="•"/>
              <a:defRPr sz="1531"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uter Screen">
  <p:cSld name="1_Computer Screen">
    <p:spTree>
      <p:nvGrpSpPr>
        <p:cNvPr id="1" name="Shape 208"/>
        <p:cNvGrpSpPr/>
        <p:nvPr/>
      </p:nvGrpSpPr>
      <p:grpSpPr>
        <a:xfrm>
          <a:off x="0" y="0"/>
          <a:ext cx="0" cy="0"/>
          <a:chOff x="0" y="0"/>
          <a:chExt cx="0" cy="0"/>
        </a:xfrm>
      </p:grpSpPr>
      <p:sp>
        <p:nvSpPr>
          <p:cNvPr id="209" name="Google Shape;209;p51"/>
          <p:cNvSpPr/>
          <p:nvPr/>
        </p:nvSpPr>
        <p:spPr>
          <a:xfrm flipH="1">
            <a:off x="-1" y="4940968"/>
            <a:ext cx="6890117" cy="5988173"/>
          </a:xfrm>
          <a:custGeom>
            <a:avLst/>
            <a:gdLst/>
            <a:ahLst/>
            <a:cxnLst/>
            <a:rect l="l" t="t" r="r" b="b"/>
            <a:pathLst>
              <a:path w="7197914" h="5276411" extrusionOk="0">
                <a:moveTo>
                  <a:pt x="7197914" y="5260369"/>
                </a:moveTo>
                <a:lnTo>
                  <a:pt x="0" y="5276411"/>
                </a:lnTo>
                <a:lnTo>
                  <a:pt x="5304610" y="0"/>
                </a:lnTo>
                <a:lnTo>
                  <a:pt x="7197914" y="1564019"/>
                </a:lnTo>
                <a:lnTo>
                  <a:pt x="7197914" y="5260369"/>
                </a:lnTo>
                <a:close/>
              </a:path>
            </a:pathLst>
          </a:custGeom>
          <a:gradFill>
            <a:gsLst>
              <a:gs pos="0">
                <a:srgbClr val="42286C"/>
              </a:gs>
              <a:gs pos="27689">
                <a:srgbClr val="992584"/>
              </a:gs>
              <a:gs pos="51940">
                <a:srgbClr val="C61B8A"/>
              </a:gs>
              <a:gs pos="68050">
                <a:srgbClr val="E13759"/>
              </a:gs>
              <a:gs pos="99930">
                <a:srgbClr val="EF4137"/>
              </a:gs>
              <a:gs pos="100000">
                <a:srgbClr val="EF4137"/>
              </a:gs>
            </a:gsLst>
            <a:lin ang="162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0" name="Google Shape;210;p51"/>
          <p:cNvSpPr txBox="1">
            <a:spLocks noGrp="1"/>
          </p:cNvSpPr>
          <p:nvPr>
            <p:ph type="body" idx="1"/>
          </p:nvPr>
        </p:nvSpPr>
        <p:spPr>
          <a:xfrm>
            <a:off x="559613" y="2974213"/>
            <a:ext cx="6526988" cy="2479643"/>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41296C"/>
              </a:buClr>
              <a:buSzPts val="1100"/>
              <a:buFont typeface="Arial"/>
              <a:buNone/>
              <a:defRPr sz="1100" b="0" i="0">
                <a:solidFill>
                  <a:srgbClr val="41296C"/>
                </a:solidFill>
                <a:latin typeface="Calibri"/>
                <a:ea typeface="Calibri"/>
                <a:cs typeface="Calibri"/>
                <a:sym typeface="Calibri"/>
              </a:defRPr>
            </a:lvl1pPr>
            <a:lvl2pPr marL="914400" marR="0" lvl="1" indent="-228600" algn="l" rtl="0">
              <a:lnSpc>
                <a:spcPct val="90000"/>
              </a:lnSpc>
              <a:spcBef>
                <a:spcPts val="425"/>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425"/>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425"/>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425"/>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5pPr>
            <a:lvl6pPr marL="2743200" marR="0" lvl="5" indent="-325818" algn="l" rtl="0">
              <a:lnSpc>
                <a:spcPct val="90000"/>
              </a:lnSpc>
              <a:spcBef>
                <a:spcPts val="425"/>
              </a:spcBef>
              <a:spcAft>
                <a:spcPts val="0"/>
              </a:spcAft>
              <a:buClr>
                <a:schemeClr val="dk1"/>
              </a:buClr>
              <a:buSzPts val="1531"/>
              <a:buFont typeface="Arial"/>
              <a:buChar char="•"/>
              <a:defRPr sz="1531" b="0" i="0" u="none" strike="noStrike" cap="none">
                <a:solidFill>
                  <a:schemeClr val="dk1"/>
                </a:solidFill>
                <a:latin typeface="Calibri"/>
                <a:ea typeface="Calibri"/>
                <a:cs typeface="Calibri"/>
                <a:sym typeface="Calibri"/>
              </a:defRPr>
            </a:lvl6pPr>
            <a:lvl7pPr marL="3200400" marR="0" lvl="6" indent="-325818" algn="l" rtl="0">
              <a:lnSpc>
                <a:spcPct val="90000"/>
              </a:lnSpc>
              <a:spcBef>
                <a:spcPts val="425"/>
              </a:spcBef>
              <a:spcAft>
                <a:spcPts val="0"/>
              </a:spcAft>
              <a:buClr>
                <a:schemeClr val="dk1"/>
              </a:buClr>
              <a:buSzPts val="1531"/>
              <a:buFont typeface="Arial"/>
              <a:buChar char="•"/>
              <a:defRPr sz="1531" b="0" i="0" u="none" strike="noStrike" cap="none">
                <a:solidFill>
                  <a:schemeClr val="dk1"/>
                </a:solidFill>
                <a:latin typeface="Calibri"/>
                <a:ea typeface="Calibri"/>
                <a:cs typeface="Calibri"/>
                <a:sym typeface="Calibri"/>
              </a:defRPr>
            </a:lvl7pPr>
            <a:lvl8pPr marL="3657600" marR="0" lvl="7" indent="-325818" algn="l" rtl="0">
              <a:lnSpc>
                <a:spcPct val="90000"/>
              </a:lnSpc>
              <a:spcBef>
                <a:spcPts val="425"/>
              </a:spcBef>
              <a:spcAft>
                <a:spcPts val="0"/>
              </a:spcAft>
              <a:buClr>
                <a:schemeClr val="dk1"/>
              </a:buClr>
              <a:buSzPts val="1531"/>
              <a:buFont typeface="Arial"/>
              <a:buChar char="•"/>
              <a:defRPr sz="1531" b="0" i="0" u="none" strike="noStrike" cap="none">
                <a:solidFill>
                  <a:schemeClr val="dk1"/>
                </a:solidFill>
                <a:latin typeface="Calibri"/>
                <a:ea typeface="Calibri"/>
                <a:cs typeface="Calibri"/>
                <a:sym typeface="Calibri"/>
              </a:defRPr>
            </a:lvl8pPr>
            <a:lvl9pPr marL="4114800" marR="0" lvl="8" indent="-325818" algn="l" rtl="0">
              <a:lnSpc>
                <a:spcPct val="90000"/>
              </a:lnSpc>
              <a:spcBef>
                <a:spcPts val="425"/>
              </a:spcBef>
              <a:spcAft>
                <a:spcPts val="0"/>
              </a:spcAft>
              <a:buClr>
                <a:schemeClr val="dk1"/>
              </a:buClr>
              <a:buSzPts val="1531"/>
              <a:buFont typeface="Arial"/>
              <a:buChar char="•"/>
              <a:defRPr sz="1531" b="0" i="0" u="none" strike="noStrike" cap="none">
                <a:solidFill>
                  <a:schemeClr val="dk1"/>
                </a:solidFill>
                <a:latin typeface="Calibri"/>
                <a:ea typeface="Calibri"/>
                <a:cs typeface="Calibri"/>
                <a:sym typeface="Calibri"/>
              </a:defRPr>
            </a:lvl9pPr>
          </a:lstStyle>
          <a:p>
            <a:endParaRPr/>
          </a:p>
        </p:txBody>
      </p:sp>
      <p:sp>
        <p:nvSpPr>
          <p:cNvPr id="211" name="Google Shape;211;p51"/>
          <p:cNvSpPr txBox="1">
            <a:spLocks noGrp="1"/>
          </p:cNvSpPr>
          <p:nvPr>
            <p:ph type="body" idx="2"/>
          </p:nvPr>
        </p:nvSpPr>
        <p:spPr>
          <a:xfrm>
            <a:off x="515712" y="660136"/>
            <a:ext cx="6570888" cy="106475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850"/>
              </a:spcBef>
              <a:spcAft>
                <a:spcPts val="0"/>
              </a:spcAft>
              <a:buClr>
                <a:srgbClr val="90278E"/>
              </a:buClr>
              <a:buSzPts val="3000"/>
              <a:buFont typeface="Arial"/>
              <a:buNone/>
              <a:defRPr sz="3000" b="1" i="0">
                <a:solidFill>
                  <a:srgbClr val="90278E"/>
                </a:solidFill>
                <a:latin typeface="Calibri"/>
                <a:ea typeface="Calibri"/>
                <a:cs typeface="Calibri"/>
                <a:sym typeface="Calibri"/>
              </a:defRPr>
            </a:lvl1pPr>
            <a:lvl2pPr marL="914400" marR="0" lvl="1" indent="-228600" algn="l" rtl="0">
              <a:lnSpc>
                <a:spcPct val="90000"/>
              </a:lnSpc>
              <a:spcBef>
                <a:spcPts val="425"/>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425"/>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425"/>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425"/>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5pPr>
            <a:lvl6pPr marL="2743200" marR="0" lvl="5" indent="-325818" algn="l" rtl="0">
              <a:lnSpc>
                <a:spcPct val="90000"/>
              </a:lnSpc>
              <a:spcBef>
                <a:spcPts val="425"/>
              </a:spcBef>
              <a:spcAft>
                <a:spcPts val="0"/>
              </a:spcAft>
              <a:buClr>
                <a:schemeClr val="dk1"/>
              </a:buClr>
              <a:buSzPts val="1531"/>
              <a:buFont typeface="Arial"/>
              <a:buChar char="•"/>
              <a:defRPr sz="1531" b="0" i="0" u="none" strike="noStrike" cap="none">
                <a:solidFill>
                  <a:schemeClr val="dk1"/>
                </a:solidFill>
                <a:latin typeface="Calibri"/>
                <a:ea typeface="Calibri"/>
                <a:cs typeface="Calibri"/>
                <a:sym typeface="Calibri"/>
              </a:defRPr>
            </a:lvl6pPr>
            <a:lvl7pPr marL="3200400" marR="0" lvl="6" indent="-325818" algn="l" rtl="0">
              <a:lnSpc>
                <a:spcPct val="90000"/>
              </a:lnSpc>
              <a:spcBef>
                <a:spcPts val="425"/>
              </a:spcBef>
              <a:spcAft>
                <a:spcPts val="0"/>
              </a:spcAft>
              <a:buClr>
                <a:schemeClr val="dk1"/>
              </a:buClr>
              <a:buSzPts val="1531"/>
              <a:buFont typeface="Arial"/>
              <a:buChar char="•"/>
              <a:defRPr sz="1531" b="0" i="0" u="none" strike="noStrike" cap="none">
                <a:solidFill>
                  <a:schemeClr val="dk1"/>
                </a:solidFill>
                <a:latin typeface="Calibri"/>
                <a:ea typeface="Calibri"/>
                <a:cs typeface="Calibri"/>
                <a:sym typeface="Calibri"/>
              </a:defRPr>
            </a:lvl7pPr>
            <a:lvl8pPr marL="3657600" marR="0" lvl="7" indent="-325818" algn="l" rtl="0">
              <a:lnSpc>
                <a:spcPct val="90000"/>
              </a:lnSpc>
              <a:spcBef>
                <a:spcPts val="425"/>
              </a:spcBef>
              <a:spcAft>
                <a:spcPts val="0"/>
              </a:spcAft>
              <a:buClr>
                <a:schemeClr val="dk1"/>
              </a:buClr>
              <a:buSzPts val="1531"/>
              <a:buFont typeface="Arial"/>
              <a:buChar char="•"/>
              <a:defRPr sz="1531" b="0" i="0" u="none" strike="noStrike" cap="none">
                <a:solidFill>
                  <a:schemeClr val="dk1"/>
                </a:solidFill>
                <a:latin typeface="Calibri"/>
                <a:ea typeface="Calibri"/>
                <a:cs typeface="Calibri"/>
                <a:sym typeface="Calibri"/>
              </a:defRPr>
            </a:lvl8pPr>
            <a:lvl9pPr marL="4114800" marR="0" lvl="8" indent="-325818" algn="l" rtl="0">
              <a:lnSpc>
                <a:spcPct val="90000"/>
              </a:lnSpc>
              <a:spcBef>
                <a:spcPts val="425"/>
              </a:spcBef>
              <a:spcAft>
                <a:spcPts val="0"/>
              </a:spcAft>
              <a:buClr>
                <a:schemeClr val="dk1"/>
              </a:buClr>
              <a:buSzPts val="1531"/>
              <a:buFont typeface="Arial"/>
              <a:buChar char="•"/>
              <a:defRPr sz="1531" b="0" i="0" u="none" strike="noStrike" cap="none">
                <a:solidFill>
                  <a:schemeClr val="dk1"/>
                </a:solidFill>
                <a:latin typeface="Calibri"/>
                <a:ea typeface="Calibri"/>
                <a:cs typeface="Calibri"/>
                <a:sym typeface="Calibri"/>
              </a:defRPr>
            </a:lvl9pPr>
          </a:lstStyle>
          <a:p>
            <a:endParaRPr/>
          </a:p>
        </p:txBody>
      </p:sp>
      <p:sp>
        <p:nvSpPr>
          <p:cNvPr id="212" name="Google Shape;212;p51"/>
          <p:cNvSpPr txBox="1">
            <a:spLocks noGrp="1"/>
          </p:cNvSpPr>
          <p:nvPr>
            <p:ph type="body" idx="3"/>
          </p:nvPr>
        </p:nvSpPr>
        <p:spPr>
          <a:xfrm>
            <a:off x="559613" y="1864993"/>
            <a:ext cx="6526988" cy="1064757"/>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41296C"/>
              </a:buClr>
              <a:buSzPts val="1800"/>
              <a:buFont typeface="Arial"/>
              <a:buNone/>
              <a:defRPr sz="1800" b="0" i="0">
                <a:solidFill>
                  <a:srgbClr val="41296C"/>
                </a:solidFill>
                <a:latin typeface="Calibri"/>
                <a:ea typeface="Calibri"/>
                <a:cs typeface="Calibri"/>
                <a:sym typeface="Calibri"/>
              </a:defRPr>
            </a:lvl1pPr>
            <a:lvl2pPr marL="914400" marR="0" lvl="1" indent="-228600" algn="l" rtl="0">
              <a:lnSpc>
                <a:spcPct val="90000"/>
              </a:lnSpc>
              <a:spcBef>
                <a:spcPts val="425"/>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425"/>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425"/>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425"/>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5pPr>
            <a:lvl6pPr marL="2743200" marR="0" lvl="5" indent="-325818" algn="l" rtl="0">
              <a:lnSpc>
                <a:spcPct val="90000"/>
              </a:lnSpc>
              <a:spcBef>
                <a:spcPts val="425"/>
              </a:spcBef>
              <a:spcAft>
                <a:spcPts val="0"/>
              </a:spcAft>
              <a:buClr>
                <a:schemeClr val="dk1"/>
              </a:buClr>
              <a:buSzPts val="1531"/>
              <a:buFont typeface="Arial"/>
              <a:buChar char="•"/>
              <a:defRPr sz="1531" b="0" i="0" u="none" strike="noStrike" cap="none">
                <a:solidFill>
                  <a:schemeClr val="dk1"/>
                </a:solidFill>
                <a:latin typeface="Calibri"/>
                <a:ea typeface="Calibri"/>
                <a:cs typeface="Calibri"/>
                <a:sym typeface="Calibri"/>
              </a:defRPr>
            </a:lvl6pPr>
            <a:lvl7pPr marL="3200400" marR="0" lvl="6" indent="-325818" algn="l" rtl="0">
              <a:lnSpc>
                <a:spcPct val="90000"/>
              </a:lnSpc>
              <a:spcBef>
                <a:spcPts val="425"/>
              </a:spcBef>
              <a:spcAft>
                <a:spcPts val="0"/>
              </a:spcAft>
              <a:buClr>
                <a:schemeClr val="dk1"/>
              </a:buClr>
              <a:buSzPts val="1531"/>
              <a:buFont typeface="Arial"/>
              <a:buChar char="•"/>
              <a:defRPr sz="1531" b="0" i="0" u="none" strike="noStrike" cap="none">
                <a:solidFill>
                  <a:schemeClr val="dk1"/>
                </a:solidFill>
                <a:latin typeface="Calibri"/>
                <a:ea typeface="Calibri"/>
                <a:cs typeface="Calibri"/>
                <a:sym typeface="Calibri"/>
              </a:defRPr>
            </a:lvl7pPr>
            <a:lvl8pPr marL="3657600" marR="0" lvl="7" indent="-325818" algn="l" rtl="0">
              <a:lnSpc>
                <a:spcPct val="90000"/>
              </a:lnSpc>
              <a:spcBef>
                <a:spcPts val="425"/>
              </a:spcBef>
              <a:spcAft>
                <a:spcPts val="0"/>
              </a:spcAft>
              <a:buClr>
                <a:schemeClr val="dk1"/>
              </a:buClr>
              <a:buSzPts val="1531"/>
              <a:buFont typeface="Arial"/>
              <a:buChar char="•"/>
              <a:defRPr sz="1531" b="0" i="0" u="none" strike="noStrike" cap="none">
                <a:solidFill>
                  <a:schemeClr val="dk1"/>
                </a:solidFill>
                <a:latin typeface="Calibri"/>
                <a:ea typeface="Calibri"/>
                <a:cs typeface="Calibri"/>
                <a:sym typeface="Calibri"/>
              </a:defRPr>
            </a:lvl8pPr>
            <a:lvl9pPr marL="4114800" marR="0" lvl="8" indent="-325818" algn="l" rtl="0">
              <a:lnSpc>
                <a:spcPct val="90000"/>
              </a:lnSpc>
              <a:spcBef>
                <a:spcPts val="425"/>
              </a:spcBef>
              <a:spcAft>
                <a:spcPts val="0"/>
              </a:spcAft>
              <a:buClr>
                <a:schemeClr val="dk1"/>
              </a:buClr>
              <a:buSzPts val="1531"/>
              <a:buFont typeface="Arial"/>
              <a:buChar char="•"/>
              <a:defRPr sz="1531" b="0" i="0" u="none" strike="noStrike" cap="none">
                <a:solidFill>
                  <a:schemeClr val="dk1"/>
                </a:solidFill>
                <a:latin typeface="Calibri"/>
                <a:ea typeface="Calibri"/>
                <a:cs typeface="Calibri"/>
                <a:sym typeface="Calibri"/>
              </a:defRPr>
            </a:lvl9pPr>
          </a:lstStyle>
          <a:p>
            <a:endParaRPr/>
          </a:p>
        </p:txBody>
      </p:sp>
      <p:sp>
        <p:nvSpPr>
          <p:cNvPr id="213" name="Google Shape;213;p51"/>
          <p:cNvSpPr txBox="1">
            <a:spLocks noGrp="1"/>
          </p:cNvSpPr>
          <p:nvPr>
            <p:ph type="sldNum" idx="12"/>
          </p:nvPr>
        </p:nvSpPr>
        <p:spPr>
          <a:xfrm>
            <a:off x="7252897" y="10393101"/>
            <a:ext cx="416471" cy="46437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41296C"/>
                </a:solidFill>
                <a:latin typeface="Calibri"/>
                <a:ea typeface="Calibri"/>
                <a:cs typeface="Calibri"/>
                <a:sym typeface="Calibri"/>
              </a:defRPr>
            </a:lvl1pPr>
            <a:lvl2pPr marL="0" lvl="1" indent="0" algn="r">
              <a:spcBef>
                <a:spcPts val="0"/>
              </a:spcBef>
              <a:buNone/>
              <a:defRPr sz="1000">
                <a:solidFill>
                  <a:srgbClr val="41296C"/>
                </a:solidFill>
                <a:latin typeface="Calibri"/>
                <a:ea typeface="Calibri"/>
                <a:cs typeface="Calibri"/>
                <a:sym typeface="Calibri"/>
              </a:defRPr>
            </a:lvl2pPr>
            <a:lvl3pPr marL="0" lvl="2" indent="0" algn="r">
              <a:spcBef>
                <a:spcPts val="0"/>
              </a:spcBef>
              <a:buNone/>
              <a:defRPr sz="1000">
                <a:solidFill>
                  <a:srgbClr val="41296C"/>
                </a:solidFill>
                <a:latin typeface="Calibri"/>
                <a:ea typeface="Calibri"/>
                <a:cs typeface="Calibri"/>
                <a:sym typeface="Calibri"/>
              </a:defRPr>
            </a:lvl3pPr>
            <a:lvl4pPr marL="0" lvl="3" indent="0" algn="r">
              <a:spcBef>
                <a:spcPts val="0"/>
              </a:spcBef>
              <a:buNone/>
              <a:defRPr sz="1000">
                <a:solidFill>
                  <a:srgbClr val="41296C"/>
                </a:solidFill>
                <a:latin typeface="Calibri"/>
                <a:ea typeface="Calibri"/>
                <a:cs typeface="Calibri"/>
                <a:sym typeface="Calibri"/>
              </a:defRPr>
            </a:lvl4pPr>
            <a:lvl5pPr marL="0" lvl="4" indent="0" algn="r">
              <a:spcBef>
                <a:spcPts val="0"/>
              </a:spcBef>
              <a:buNone/>
              <a:defRPr sz="1000">
                <a:solidFill>
                  <a:srgbClr val="41296C"/>
                </a:solidFill>
                <a:latin typeface="Calibri"/>
                <a:ea typeface="Calibri"/>
                <a:cs typeface="Calibri"/>
                <a:sym typeface="Calibri"/>
              </a:defRPr>
            </a:lvl5pPr>
            <a:lvl6pPr marL="0" lvl="5" indent="0" algn="r">
              <a:spcBef>
                <a:spcPts val="0"/>
              </a:spcBef>
              <a:buNone/>
              <a:defRPr sz="1000">
                <a:solidFill>
                  <a:srgbClr val="41296C"/>
                </a:solidFill>
                <a:latin typeface="Calibri"/>
                <a:ea typeface="Calibri"/>
                <a:cs typeface="Calibri"/>
                <a:sym typeface="Calibri"/>
              </a:defRPr>
            </a:lvl6pPr>
            <a:lvl7pPr marL="0" lvl="6" indent="0" algn="r">
              <a:spcBef>
                <a:spcPts val="0"/>
              </a:spcBef>
              <a:buNone/>
              <a:defRPr sz="1000">
                <a:solidFill>
                  <a:srgbClr val="41296C"/>
                </a:solidFill>
                <a:latin typeface="Calibri"/>
                <a:ea typeface="Calibri"/>
                <a:cs typeface="Calibri"/>
                <a:sym typeface="Calibri"/>
              </a:defRPr>
            </a:lvl7pPr>
            <a:lvl8pPr marL="0" lvl="7" indent="0" algn="r">
              <a:spcBef>
                <a:spcPts val="0"/>
              </a:spcBef>
              <a:buNone/>
              <a:defRPr sz="1000">
                <a:solidFill>
                  <a:srgbClr val="41296C"/>
                </a:solidFill>
                <a:latin typeface="Calibri"/>
                <a:ea typeface="Calibri"/>
                <a:cs typeface="Calibri"/>
                <a:sym typeface="Calibri"/>
              </a:defRPr>
            </a:lvl8pPr>
            <a:lvl9pPr marL="0" lvl="8" indent="0" algn="r">
              <a:spcBef>
                <a:spcPts val="0"/>
              </a:spcBef>
              <a:buNone/>
              <a:defRPr sz="1000">
                <a:solidFill>
                  <a:srgbClr val="41296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214" name="Google Shape;214;p51"/>
          <p:cNvPicPr preferRelativeResize="0"/>
          <p:nvPr/>
        </p:nvPicPr>
        <p:blipFill rotWithShape="1">
          <a:blip r:embed="rId2" cstate="print">
            <a:alphaModFix/>
          </a:blip>
          <a:srcRect/>
          <a:stretch/>
        </p:blipFill>
        <p:spPr>
          <a:xfrm>
            <a:off x="261009" y="5617558"/>
            <a:ext cx="6629107" cy="4819843"/>
          </a:xfrm>
          <a:prstGeom prst="rect">
            <a:avLst/>
          </a:prstGeom>
          <a:noFill/>
          <a:ln>
            <a:noFill/>
          </a:ln>
        </p:spPr>
      </p:pic>
      <p:sp>
        <p:nvSpPr>
          <p:cNvPr id="215" name="Google Shape;215;p51"/>
          <p:cNvSpPr>
            <a:spLocks noGrp="1"/>
          </p:cNvSpPr>
          <p:nvPr>
            <p:ph type="pic" idx="4"/>
          </p:nvPr>
        </p:nvSpPr>
        <p:spPr>
          <a:xfrm>
            <a:off x="1237175" y="6145825"/>
            <a:ext cx="4690254" cy="2958870"/>
          </a:xfrm>
          <a:prstGeom prst="rect">
            <a:avLst/>
          </a:prstGeom>
          <a:solidFill>
            <a:srgbClr val="BFBFBF"/>
          </a:solid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3EC6BD2-B702-94B9-4141-08EE6F82C5E3}"/>
              </a:ext>
            </a:extLst>
          </p:cNvPr>
          <p:cNvSpPr/>
          <p:nvPr userDrawn="1"/>
        </p:nvSpPr>
        <p:spPr>
          <a:xfrm flipH="1">
            <a:off x="-1" y="3251735"/>
            <a:ext cx="3030990" cy="5987064"/>
          </a:xfrm>
          <a:custGeom>
            <a:avLst/>
            <a:gdLst>
              <a:gd name="connsiteX0" fmla="*/ 0 w 649831"/>
              <a:gd name="connsiteY0" fmla="*/ 640778 h 1283600"/>
              <a:gd name="connsiteX1" fmla="*/ 20979 w 649831"/>
              <a:gd name="connsiteY1" fmla="*/ 661218 h 1283600"/>
              <a:gd name="connsiteX2" fmla="*/ 649832 w 649831"/>
              <a:gd name="connsiteY2" fmla="*/ 1283601 h 1283600"/>
              <a:gd name="connsiteX3" fmla="*/ 649832 w 649831"/>
              <a:gd name="connsiteY3" fmla="*/ 0 h 1283600"/>
            </a:gdLst>
            <a:ahLst/>
            <a:cxnLst>
              <a:cxn ang="0">
                <a:pos x="connsiteX0" y="connsiteY0"/>
              </a:cxn>
              <a:cxn ang="0">
                <a:pos x="connsiteX1" y="connsiteY1"/>
              </a:cxn>
              <a:cxn ang="0">
                <a:pos x="connsiteX2" y="connsiteY2"/>
              </a:cxn>
              <a:cxn ang="0">
                <a:pos x="connsiteX3" y="connsiteY3"/>
              </a:cxn>
            </a:cxnLst>
            <a:rect l="l" t="t" r="r" b="b"/>
            <a:pathLst>
              <a:path w="649831" h="1283600">
                <a:moveTo>
                  <a:pt x="0" y="640778"/>
                </a:moveTo>
                <a:lnTo>
                  <a:pt x="20979" y="661218"/>
                </a:lnTo>
                <a:lnTo>
                  <a:pt x="649832" y="1283601"/>
                </a:lnTo>
                <a:lnTo>
                  <a:pt x="649832" y="0"/>
                </a:lnTo>
                <a:close/>
              </a:path>
            </a:pathLst>
          </a:custGeom>
          <a:gradFill>
            <a:gsLst>
              <a:gs pos="0">
                <a:srgbClr val="42286C"/>
              </a:gs>
              <a:gs pos="27690">
                <a:srgbClr val="992584"/>
              </a:gs>
              <a:gs pos="51940">
                <a:srgbClr val="C61B8A"/>
              </a:gs>
              <a:gs pos="68050">
                <a:srgbClr val="E13759"/>
              </a:gs>
              <a:gs pos="99930">
                <a:srgbClr val="EF4137"/>
              </a:gs>
            </a:gsLst>
            <a:lin ang="16200000" scaled="1"/>
          </a:gradFill>
          <a:ln w="5117"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E9F64B7A-0E1D-67F9-B73F-EB09C7515A94}"/>
              </a:ext>
            </a:extLst>
          </p:cNvPr>
          <p:cNvSpPr/>
          <p:nvPr userDrawn="1"/>
        </p:nvSpPr>
        <p:spPr>
          <a:xfrm flipH="1">
            <a:off x="-1" y="-23818"/>
            <a:ext cx="7775575" cy="6282602"/>
          </a:xfrm>
          <a:custGeom>
            <a:avLst/>
            <a:gdLst>
              <a:gd name="connsiteX0" fmla="*/ 1667049 w 1667049"/>
              <a:gd name="connsiteY0" fmla="*/ 706185 h 1346962"/>
              <a:gd name="connsiteX1" fmla="*/ 1667049 w 1667049"/>
              <a:gd name="connsiteY1" fmla="*/ 0 h 1346962"/>
              <a:gd name="connsiteX2" fmla="*/ 0 w 1667049"/>
              <a:gd name="connsiteY2" fmla="*/ 0 h 1346962"/>
              <a:gd name="connsiteX3" fmla="*/ 0 w 1667049"/>
              <a:gd name="connsiteY3" fmla="*/ 340318 h 1346962"/>
              <a:gd name="connsiteX4" fmla="*/ 1017217 w 1667049"/>
              <a:gd name="connsiteY4" fmla="*/ 1346963 h 1346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049" h="1346962">
                <a:moveTo>
                  <a:pt x="1667049" y="706185"/>
                </a:moveTo>
                <a:lnTo>
                  <a:pt x="1667049" y="0"/>
                </a:lnTo>
                <a:lnTo>
                  <a:pt x="0" y="0"/>
                </a:lnTo>
                <a:lnTo>
                  <a:pt x="0" y="340318"/>
                </a:lnTo>
                <a:lnTo>
                  <a:pt x="1017217" y="1346963"/>
                </a:lnTo>
                <a:close/>
              </a:path>
            </a:pathLst>
          </a:custGeom>
          <a:solidFill>
            <a:srgbClr val="FFFFFF"/>
          </a:solidFill>
          <a:ln w="5117"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F430931F-C770-4CE9-DCA5-09B9CF343A46}"/>
              </a:ext>
            </a:extLst>
          </p:cNvPr>
          <p:cNvSpPr/>
          <p:nvPr userDrawn="1"/>
        </p:nvSpPr>
        <p:spPr>
          <a:xfrm flipH="1">
            <a:off x="11930" y="3598929"/>
            <a:ext cx="5699222" cy="6478040"/>
          </a:xfrm>
          <a:custGeom>
            <a:avLst/>
            <a:gdLst>
              <a:gd name="connsiteX0" fmla="*/ 1221889 w 1221888"/>
              <a:gd name="connsiteY0" fmla="*/ 1204397 h 1388863"/>
              <a:gd name="connsiteX1" fmla="*/ 0 w 1221888"/>
              <a:gd name="connsiteY1" fmla="*/ 0 h 1388863"/>
              <a:gd name="connsiteX2" fmla="*/ 0 w 1221888"/>
              <a:gd name="connsiteY2" fmla="*/ 107307 h 1388863"/>
              <a:gd name="connsiteX3" fmla="*/ 0 w 1221888"/>
              <a:gd name="connsiteY3" fmla="*/ 177824 h 1388863"/>
              <a:gd name="connsiteX4" fmla="*/ 1221889 w 1221888"/>
              <a:gd name="connsiteY4" fmla="*/ 1388864 h 1388863"/>
              <a:gd name="connsiteX5" fmla="*/ 1221889 w 1221888"/>
              <a:gd name="connsiteY5" fmla="*/ 1204397 h 138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888" h="1388863">
                <a:moveTo>
                  <a:pt x="1221889" y="1204397"/>
                </a:moveTo>
                <a:lnTo>
                  <a:pt x="0" y="0"/>
                </a:lnTo>
                <a:lnTo>
                  <a:pt x="0" y="107307"/>
                </a:lnTo>
                <a:lnTo>
                  <a:pt x="0" y="177824"/>
                </a:lnTo>
                <a:lnTo>
                  <a:pt x="1221889" y="1388864"/>
                </a:lnTo>
                <a:lnTo>
                  <a:pt x="1221889" y="1204397"/>
                </a:lnTo>
                <a:close/>
              </a:path>
            </a:pathLst>
          </a:custGeom>
          <a:solidFill>
            <a:srgbClr val="F15B2A"/>
          </a:solidFill>
          <a:ln w="5117" cap="flat">
            <a:noFill/>
            <a:prstDash val="solid"/>
            <a:miter/>
          </a:ln>
        </p:spPr>
        <p:txBody>
          <a:bodyPr rtlCol="0" anchor="ctr"/>
          <a:lstStyle/>
          <a:p>
            <a:endParaRPr lang="en-US"/>
          </a:p>
        </p:txBody>
      </p:sp>
      <p:sp>
        <p:nvSpPr>
          <p:cNvPr id="12" name="Text Placeholder 32">
            <a:extLst>
              <a:ext uri="{FF2B5EF4-FFF2-40B4-BE49-F238E27FC236}">
                <a16:creationId xmlns:a16="http://schemas.microsoft.com/office/drawing/2014/main" id="{A793C71A-06B6-2390-FE46-0B2EEFD4B649}"/>
              </a:ext>
            </a:extLst>
          </p:cNvPr>
          <p:cNvSpPr>
            <a:spLocks noGrp="1"/>
          </p:cNvSpPr>
          <p:nvPr userDrawn="1">
            <p:ph type="body" sz="quarter" idx="33" hasCustomPrompt="1"/>
          </p:nvPr>
        </p:nvSpPr>
        <p:spPr>
          <a:xfrm>
            <a:off x="2988995" y="7505230"/>
            <a:ext cx="4015980"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14" name="Text Placeholder 32">
            <a:extLst>
              <a:ext uri="{FF2B5EF4-FFF2-40B4-BE49-F238E27FC236}">
                <a16:creationId xmlns:a16="http://schemas.microsoft.com/office/drawing/2014/main" id="{6E4ADD63-8233-B5F2-AF07-06AE854F9779}"/>
              </a:ext>
            </a:extLst>
          </p:cNvPr>
          <p:cNvSpPr>
            <a:spLocks noGrp="1"/>
          </p:cNvSpPr>
          <p:nvPr userDrawn="1">
            <p:ph type="body" sz="quarter" idx="34" hasCustomPrompt="1"/>
          </p:nvPr>
        </p:nvSpPr>
        <p:spPr>
          <a:xfrm>
            <a:off x="3030989" y="8710087"/>
            <a:ext cx="3989150" cy="1611924"/>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66" name="Rectangle 65">
            <a:extLst>
              <a:ext uri="{FF2B5EF4-FFF2-40B4-BE49-F238E27FC236}">
                <a16:creationId xmlns:a16="http://schemas.microsoft.com/office/drawing/2014/main" id="{032738D5-DA86-7D56-C92E-436CBC16B251}"/>
              </a:ext>
            </a:extLst>
          </p:cNvPr>
          <p:cNvSpPr/>
          <p:nvPr userDrawn="1"/>
        </p:nvSpPr>
        <p:spPr>
          <a:xfrm rot="16200000">
            <a:off x="5426584" y="8108590"/>
            <a:ext cx="3886200" cy="215444"/>
          </a:xfrm>
          <a:prstGeom prst="rect">
            <a:avLst/>
          </a:prstGeom>
        </p:spPr>
        <p:txBody>
          <a:bodyPr>
            <a:spAutoFit/>
          </a:bodyPr>
          <a:lstStyle/>
          <a:p>
            <a:r>
              <a:rPr lang="fr-CA" sz="800" dirty="0">
                <a:solidFill>
                  <a:schemeClr val="bg1"/>
                </a:solidFill>
              </a:rPr>
              <a:t>INTERGENERATIONAL DIGITAL SERVICE LEARNING</a:t>
            </a:r>
          </a:p>
        </p:txBody>
      </p:sp>
      <p:sp>
        <p:nvSpPr>
          <p:cNvPr id="16" name="Picture Placeholder 15">
            <a:extLst>
              <a:ext uri="{FF2B5EF4-FFF2-40B4-BE49-F238E27FC236}">
                <a16:creationId xmlns:a16="http://schemas.microsoft.com/office/drawing/2014/main" id="{3D6DE0D6-4D4A-24E2-A1E5-5E4C043ED44F}"/>
              </a:ext>
            </a:extLst>
          </p:cNvPr>
          <p:cNvSpPr>
            <a:spLocks noGrp="1"/>
          </p:cNvSpPr>
          <p:nvPr>
            <p:ph type="pic" sz="quarter" idx="35"/>
          </p:nvPr>
        </p:nvSpPr>
        <p:spPr>
          <a:xfrm>
            <a:off x="-1" y="-23818"/>
            <a:ext cx="7775575" cy="6282607"/>
          </a:xfrm>
          <a:custGeom>
            <a:avLst/>
            <a:gdLst>
              <a:gd name="connsiteX0" fmla="*/ 0 w 7775575"/>
              <a:gd name="connsiteY0" fmla="*/ 0 h 6282607"/>
              <a:gd name="connsiteX1" fmla="*/ 7775575 w 7775575"/>
              <a:gd name="connsiteY1" fmla="*/ 0 h 6282607"/>
              <a:gd name="connsiteX2" fmla="*/ 7775575 w 7775575"/>
              <a:gd name="connsiteY2" fmla="*/ 1587337 h 6282607"/>
              <a:gd name="connsiteX3" fmla="*/ 3030995 w 7775575"/>
              <a:gd name="connsiteY3" fmla="*/ 6282607 h 6282607"/>
              <a:gd name="connsiteX4" fmla="*/ 0 w 7775575"/>
              <a:gd name="connsiteY4" fmla="*/ 3293842 h 6282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6282607">
                <a:moveTo>
                  <a:pt x="0" y="0"/>
                </a:moveTo>
                <a:lnTo>
                  <a:pt x="7775575" y="0"/>
                </a:lnTo>
                <a:lnTo>
                  <a:pt x="7775575" y="1587337"/>
                </a:lnTo>
                <a:lnTo>
                  <a:pt x="3030995" y="6282607"/>
                </a:lnTo>
                <a:lnTo>
                  <a:pt x="0" y="3293842"/>
                </a:lnTo>
                <a:close/>
              </a:path>
            </a:pathLst>
          </a:custGeom>
          <a:solidFill>
            <a:schemeClr val="bg1">
              <a:lumMod val="85000"/>
            </a:schemeClr>
          </a:solidFill>
        </p:spPr>
        <p:txBody>
          <a:bodyPr wrap="square">
            <a:noAutofit/>
          </a:bodyPr>
          <a:lstStyle>
            <a:lvl1pPr>
              <a:defRPr>
                <a:solidFill>
                  <a:schemeClr val="bg1">
                    <a:lumMod val="85000"/>
                  </a:schemeClr>
                </a:solidFill>
              </a:defRPr>
            </a:lvl1pPr>
          </a:lstStyle>
          <a:p>
            <a:endParaRPr lang="en-US"/>
          </a:p>
        </p:txBody>
      </p:sp>
      <p:sp>
        <p:nvSpPr>
          <p:cNvPr id="22" name="Slide Number Placeholder 5">
            <a:extLst>
              <a:ext uri="{FF2B5EF4-FFF2-40B4-BE49-F238E27FC236}">
                <a16:creationId xmlns:a16="http://schemas.microsoft.com/office/drawing/2014/main" id="{6725B718-41A3-CCD5-8DA0-B1D0162705C8}"/>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488698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grpSp>
        <p:nvGrpSpPr>
          <p:cNvPr id="36" name="Graphic 34">
            <a:extLst>
              <a:ext uri="{FF2B5EF4-FFF2-40B4-BE49-F238E27FC236}">
                <a16:creationId xmlns:a16="http://schemas.microsoft.com/office/drawing/2014/main" id="{1499B951-95DE-869E-0BD1-CB23A469A617}"/>
              </a:ext>
            </a:extLst>
          </p:cNvPr>
          <p:cNvGrpSpPr/>
          <p:nvPr/>
        </p:nvGrpSpPr>
        <p:grpSpPr>
          <a:xfrm>
            <a:off x="5353177" y="233619"/>
            <a:ext cx="859690" cy="421631"/>
            <a:chOff x="5748900" y="1964633"/>
            <a:chExt cx="859690" cy="421631"/>
          </a:xfrm>
          <a:solidFill>
            <a:srgbClr val="F8F8F8"/>
          </a:solidFill>
        </p:grpSpPr>
        <p:grpSp>
          <p:nvGrpSpPr>
            <p:cNvPr id="37" name="Graphic 34">
              <a:extLst>
                <a:ext uri="{FF2B5EF4-FFF2-40B4-BE49-F238E27FC236}">
                  <a16:creationId xmlns:a16="http://schemas.microsoft.com/office/drawing/2014/main" id="{4E82D6F9-A364-4461-CC9B-CD8FEF33E05F}"/>
                </a:ext>
              </a:extLst>
            </p:cNvPr>
            <p:cNvGrpSpPr/>
            <p:nvPr/>
          </p:nvGrpSpPr>
          <p:grpSpPr>
            <a:xfrm>
              <a:off x="6093538" y="1964633"/>
              <a:ext cx="513148" cy="34263"/>
              <a:chOff x="6093538" y="1964633"/>
              <a:chExt cx="513148" cy="34263"/>
            </a:xfrm>
            <a:solidFill>
              <a:srgbClr val="F8F8F8"/>
            </a:solidFill>
          </p:grpSpPr>
          <p:sp>
            <p:nvSpPr>
              <p:cNvPr id="38" name="Freeform 37">
                <a:extLst>
                  <a:ext uri="{FF2B5EF4-FFF2-40B4-BE49-F238E27FC236}">
                    <a16:creationId xmlns:a16="http://schemas.microsoft.com/office/drawing/2014/main" id="{2D34DDB6-4068-5EB1-BF81-137BB0718167}"/>
                  </a:ext>
                </a:extLst>
              </p:cNvPr>
              <p:cNvSpPr/>
              <p:nvPr/>
            </p:nvSpPr>
            <p:spPr>
              <a:xfrm>
                <a:off x="6093538" y="1964633"/>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9" name="Freeform 38">
                <a:extLst>
                  <a:ext uri="{FF2B5EF4-FFF2-40B4-BE49-F238E27FC236}">
                    <a16:creationId xmlns:a16="http://schemas.microsoft.com/office/drawing/2014/main" id="{9A0E2C39-981A-8AE2-9AA2-32738B020BDC}"/>
                  </a:ext>
                </a:extLst>
              </p:cNvPr>
              <p:cNvSpPr/>
              <p:nvPr/>
            </p:nvSpPr>
            <p:spPr>
              <a:xfrm>
                <a:off x="6213495" y="1964633"/>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3"/>
                      <a:pt x="17137" y="34263"/>
                    </a:cubicBezTo>
                    <a:cubicBezTo>
                      <a:pt x="7616" y="34263"/>
                      <a:pt x="0" y="26649"/>
                      <a:pt x="0" y="17132"/>
                    </a:cubicBezTo>
                    <a:cubicBezTo>
                      <a:pt x="0" y="7614"/>
                      <a:pt x="7616" y="0"/>
                      <a:pt x="17137" y="0"/>
                    </a:cubicBezTo>
                    <a:cubicBezTo>
                      <a:pt x="25705" y="0"/>
                      <a:pt x="34274" y="7614"/>
                      <a:pt x="34274"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0" name="Freeform 39">
                <a:extLst>
                  <a:ext uri="{FF2B5EF4-FFF2-40B4-BE49-F238E27FC236}">
                    <a16:creationId xmlns:a16="http://schemas.microsoft.com/office/drawing/2014/main" id="{BF4F968B-8D3A-F6B9-99B4-F25878F05D2B}"/>
                  </a:ext>
                </a:extLst>
              </p:cNvPr>
              <p:cNvSpPr/>
              <p:nvPr/>
            </p:nvSpPr>
            <p:spPr>
              <a:xfrm>
                <a:off x="6332500" y="1964633"/>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3"/>
                      <a:pt x="17137" y="34263"/>
                    </a:cubicBezTo>
                    <a:cubicBezTo>
                      <a:pt x="7616" y="34263"/>
                      <a:pt x="0" y="26649"/>
                      <a:pt x="0" y="17132"/>
                    </a:cubicBezTo>
                    <a:cubicBezTo>
                      <a:pt x="0" y="7614"/>
                      <a:pt x="7616" y="0"/>
                      <a:pt x="17137" y="0"/>
                    </a:cubicBezTo>
                    <a:cubicBezTo>
                      <a:pt x="26657" y="0"/>
                      <a:pt x="34274" y="7614"/>
                      <a:pt x="34274"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1" name="Freeform 40">
                <a:extLst>
                  <a:ext uri="{FF2B5EF4-FFF2-40B4-BE49-F238E27FC236}">
                    <a16:creationId xmlns:a16="http://schemas.microsoft.com/office/drawing/2014/main" id="{D944166D-8933-C1AD-B1A1-A2BB61C7E023}"/>
                  </a:ext>
                </a:extLst>
              </p:cNvPr>
              <p:cNvSpPr/>
              <p:nvPr/>
            </p:nvSpPr>
            <p:spPr>
              <a:xfrm>
                <a:off x="6452457" y="1964633"/>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2" name="Freeform 41">
                <a:extLst>
                  <a:ext uri="{FF2B5EF4-FFF2-40B4-BE49-F238E27FC236}">
                    <a16:creationId xmlns:a16="http://schemas.microsoft.com/office/drawing/2014/main" id="{9DFDBE8A-22D1-3E4E-4E54-4FF460D898BE}"/>
                  </a:ext>
                </a:extLst>
              </p:cNvPr>
              <p:cNvSpPr/>
              <p:nvPr/>
            </p:nvSpPr>
            <p:spPr>
              <a:xfrm>
                <a:off x="6572413" y="1964633"/>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43" name="Graphic 34">
              <a:extLst>
                <a:ext uri="{FF2B5EF4-FFF2-40B4-BE49-F238E27FC236}">
                  <a16:creationId xmlns:a16="http://schemas.microsoft.com/office/drawing/2014/main" id="{ACCE01FA-0FD6-044D-81F4-58975E48966E}"/>
                </a:ext>
              </a:extLst>
            </p:cNvPr>
            <p:cNvGrpSpPr/>
            <p:nvPr/>
          </p:nvGrpSpPr>
          <p:grpSpPr>
            <a:xfrm>
              <a:off x="5861241" y="2061640"/>
              <a:ext cx="627393" cy="34335"/>
              <a:chOff x="5861241" y="2061640"/>
              <a:chExt cx="627393" cy="34335"/>
            </a:xfrm>
            <a:solidFill>
              <a:srgbClr val="F8F8F8"/>
            </a:solidFill>
          </p:grpSpPr>
          <p:sp>
            <p:nvSpPr>
              <p:cNvPr id="44" name="Freeform 43">
                <a:extLst>
                  <a:ext uri="{FF2B5EF4-FFF2-40B4-BE49-F238E27FC236}">
                    <a16:creationId xmlns:a16="http://schemas.microsoft.com/office/drawing/2014/main" id="{AED42098-864B-1839-3E33-3AB333DB998A}"/>
                  </a:ext>
                </a:extLst>
              </p:cNvPr>
              <p:cNvSpPr/>
              <p:nvPr/>
            </p:nvSpPr>
            <p:spPr>
              <a:xfrm>
                <a:off x="5861241"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7" y="34336"/>
                      <a:pt x="17137" y="34336"/>
                    </a:cubicBezTo>
                    <a:cubicBezTo>
                      <a:pt x="7616" y="34336"/>
                      <a:pt x="0" y="26722"/>
                      <a:pt x="0" y="17204"/>
                    </a:cubicBezTo>
                    <a:cubicBezTo>
                      <a:pt x="0" y="7687"/>
                      <a:pt x="7616" y="72"/>
                      <a:pt x="17137" y="72"/>
                    </a:cubicBezTo>
                    <a:cubicBezTo>
                      <a:pt x="25705" y="-879"/>
                      <a:pt x="34274" y="7687"/>
                      <a:pt x="34274" y="17204"/>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5" name="Freeform 44">
                <a:extLst>
                  <a:ext uri="{FF2B5EF4-FFF2-40B4-BE49-F238E27FC236}">
                    <a16:creationId xmlns:a16="http://schemas.microsoft.com/office/drawing/2014/main" id="{BE3D9E11-E0A4-B778-900E-75095E8F0CE1}"/>
                  </a:ext>
                </a:extLst>
              </p:cNvPr>
              <p:cNvSpPr/>
              <p:nvPr/>
            </p:nvSpPr>
            <p:spPr>
              <a:xfrm>
                <a:off x="5979294" y="2061640"/>
                <a:ext cx="34273" cy="34335"/>
              </a:xfrm>
              <a:custGeom>
                <a:avLst/>
                <a:gdLst>
                  <a:gd name="connsiteX0" fmla="*/ 34273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3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3" y="17204"/>
                    </a:moveTo>
                    <a:cubicBezTo>
                      <a:pt x="34273" y="26722"/>
                      <a:pt x="26657" y="34336"/>
                      <a:pt x="17137" y="34336"/>
                    </a:cubicBezTo>
                    <a:cubicBezTo>
                      <a:pt x="7616" y="34336"/>
                      <a:pt x="0" y="26722"/>
                      <a:pt x="0" y="17204"/>
                    </a:cubicBezTo>
                    <a:cubicBezTo>
                      <a:pt x="0" y="7687"/>
                      <a:pt x="7616" y="72"/>
                      <a:pt x="17137" y="72"/>
                    </a:cubicBezTo>
                    <a:cubicBezTo>
                      <a:pt x="26657" y="-879"/>
                      <a:pt x="34273" y="7687"/>
                      <a:pt x="34273" y="17204"/>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6" name="Freeform 45">
                <a:extLst>
                  <a:ext uri="{FF2B5EF4-FFF2-40B4-BE49-F238E27FC236}">
                    <a16:creationId xmlns:a16="http://schemas.microsoft.com/office/drawing/2014/main" id="{43921FE9-8386-B72C-6B77-4AC1459A6672}"/>
                  </a:ext>
                </a:extLst>
              </p:cNvPr>
              <p:cNvSpPr/>
              <p:nvPr/>
            </p:nvSpPr>
            <p:spPr>
              <a:xfrm>
                <a:off x="6098298" y="2061640"/>
                <a:ext cx="34273" cy="34335"/>
              </a:xfrm>
              <a:custGeom>
                <a:avLst/>
                <a:gdLst>
                  <a:gd name="connsiteX0" fmla="*/ 34273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3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3" y="17204"/>
                    </a:moveTo>
                    <a:cubicBezTo>
                      <a:pt x="34273" y="26722"/>
                      <a:pt x="26657" y="34336"/>
                      <a:pt x="17137" y="34336"/>
                    </a:cubicBezTo>
                    <a:cubicBezTo>
                      <a:pt x="7616" y="34336"/>
                      <a:pt x="0" y="26722"/>
                      <a:pt x="0" y="17204"/>
                    </a:cubicBezTo>
                    <a:cubicBezTo>
                      <a:pt x="0" y="7687"/>
                      <a:pt x="7616" y="72"/>
                      <a:pt x="17137" y="72"/>
                    </a:cubicBezTo>
                    <a:cubicBezTo>
                      <a:pt x="26657" y="-879"/>
                      <a:pt x="34273" y="7687"/>
                      <a:pt x="34273" y="17204"/>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7" name="Freeform 46">
                <a:extLst>
                  <a:ext uri="{FF2B5EF4-FFF2-40B4-BE49-F238E27FC236}">
                    <a16:creationId xmlns:a16="http://schemas.microsoft.com/office/drawing/2014/main" id="{97C74D82-9A1C-97B4-2A69-B2F00E9CA7A4}"/>
                  </a:ext>
                </a:extLst>
              </p:cNvPr>
              <p:cNvSpPr/>
              <p:nvPr/>
            </p:nvSpPr>
            <p:spPr>
              <a:xfrm>
                <a:off x="6216351"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8" y="34336"/>
                      <a:pt x="17137" y="34336"/>
                    </a:cubicBezTo>
                    <a:cubicBezTo>
                      <a:pt x="7617" y="34336"/>
                      <a:pt x="0" y="26722"/>
                      <a:pt x="0" y="17204"/>
                    </a:cubicBezTo>
                    <a:cubicBezTo>
                      <a:pt x="0" y="7687"/>
                      <a:pt x="7617" y="72"/>
                      <a:pt x="17137" y="72"/>
                    </a:cubicBezTo>
                    <a:cubicBezTo>
                      <a:pt x="26658" y="-879"/>
                      <a:pt x="34274" y="7687"/>
                      <a:pt x="34274" y="17204"/>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8" name="Freeform 47">
                <a:extLst>
                  <a:ext uri="{FF2B5EF4-FFF2-40B4-BE49-F238E27FC236}">
                    <a16:creationId xmlns:a16="http://schemas.microsoft.com/office/drawing/2014/main" id="{598BA398-A91F-32AA-B600-35550A4BADF4}"/>
                  </a:ext>
                </a:extLst>
              </p:cNvPr>
              <p:cNvSpPr/>
              <p:nvPr/>
            </p:nvSpPr>
            <p:spPr>
              <a:xfrm>
                <a:off x="6335356"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8" y="34336"/>
                      <a:pt x="17137" y="34336"/>
                    </a:cubicBezTo>
                    <a:cubicBezTo>
                      <a:pt x="7617" y="34336"/>
                      <a:pt x="0" y="26722"/>
                      <a:pt x="0" y="17204"/>
                    </a:cubicBezTo>
                    <a:cubicBezTo>
                      <a:pt x="0" y="7687"/>
                      <a:pt x="7617" y="72"/>
                      <a:pt x="17137" y="72"/>
                    </a:cubicBezTo>
                    <a:cubicBezTo>
                      <a:pt x="26658" y="-879"/>
                      <a:pt x="34274" y="7687"/>
                      <a:pt x="34274" y="17204"/>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9" name="Freeform 48">
                <a:extLst>
                  <a:ext uri="{FF2B5EF4-FFF2-40B4-BE49-F238E27FC236}">
                    <a16:creationId xmlns:a16="http://schemas.microsoft.com/office/drawing/2014/main" id="{217BE1A6-699F-A446-AB38-E90CE00EAFA7}"/>
                  </a:ext>
                </a:extLst>
              </p:cNvPr>
              <p:cNvSpPr/>
              <p:nvPr/>
            </p:nvSpPr>
            <p:spPr>
              <a:xfrm>
                <a:off x="6454360"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8" y="34336"/>
                      <a:pt x="17137" y="34336"/>
                    </a:cubicBezTo>
                    <a:cubicBezTo>
                      <a:pt x="7617" y="34336"/>
                      <a:pt x="0" y="26722"/>
                      <a:pt x="0" y="17204"/>
                    </a:cubicBezTo>
                    <a:cubicBezTo>
                      <a:pt x="0" y="7687"/>
                      <a:pt x="7617" y="72"/>
                      <a:pt x="17137" y="72"/>
                    </a:cubicBezTo>
                    <a:cubicBezTo>
                      <a:pt x="25705" y="-879"/>
                      <a:pt x="34274" y="7687"/>
                      <a:pt x="34274" y="17204"/>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50" name="Graphic 34">
              <a:extLst>
                <a:ext uri="{FF2B5EF4-FFF2-40B4-BE49-F238E27FC236}">
                  <a16:creationId xmlns:a16="http://schemas.microsoft.com/office/drawing/2014/main" id="{AF53F065-F8B6-843A-7BB5-3C12C59970B9}"/>
                </a:ext>
              </a:extLst>
            </p:cNvPr>
            <p:cNvGrpSpPr/>
            <p:nvPr/>
          </p:nvGrpSpPr>
          <p:grpSpPr>
            <a:xfrm>
              <a:off x="6217303" y="2158712"/>
              <a:ext cx="389383" cy="34343"/>
              <a:chOff x="6217303" y="2158712"/>
              <a:chExt cx="389383" cy="34343"/>
            </a:xfrm>
            <a:solidFill>
              <a:srgbClr val="F8F8F8"/>
            </a:solidFill>
          </p:grpSpPr>
          <p:sp>
            <p:nvSpPr>
              <p:cNvPr id="51" name="Freeform 50">
                <a:extLst>
                  <a:ext uri="{FF2B5EF4-FFF2-40B4-BE49-F238E27FC236}">
                    <a16:creationId xmlns:a16="http://schemas.microsoft.com/office/drawing/2014/main" id="{B67281D5-A599-4A23-0846-0D0A4E65148D}"/>
                  </a:ext>
                </a:extLst>
              </p:cNvPr>
              <p:cNvSpPr/>
              <p:nvPr/>
            </p:nvSpPr>
            <p:spPr>
              <a:xfrm>
                <a:off x="6217303" y="2158712"/>
                <a:ext cx="34273" cy="34343"/>
              </a:xfrm>
              <a:custGeom>
                <a:avLst/>
                <a:gdLst>
                  <a:gd name="connsiteX0" fmla="*/ 34273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3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3" y="17212"/>
                    </a:moveTo>
                    <a:cubicBezTo>
                      <a:pt x="34273" y="26730"/>
                      <a:pt x="26657" y="34344"/>
                      <a:pt x="17137" y="34344"/>
                    </a:cubicBezTo>
                    <a:cubicBezTo>
                      <a:pt x="7616" y="34344"/>
                      <a:pt x="0" y="26730"/>
                      <a:pt x="0" y="17212"/>
                    </a:cubicBezTo>
                    <a:cubicBezTo>
                      <a:pt x="0" y="7694"/>
                      <a:pt x="7616" y="80"/>
                      <a:pt x="17137" y="80"/>
                    </a:cubicBezTo>
                    <a:cubicBezTo>
                      <a:pt x="26657" y="-871"/>
                      <a:pt x="34273" y="6743"/>
                      <a:pt x="34273" y="1721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2" name="Freeform 51">
                <a:extLst>
                  <a:ext uri="{FF2B5EF4-FFF2-40B4-BE49-F238E27FC236}">
                    <a16:creationId xmlns:a16="http://schemas.microsoft.com/office/drawing/2014/main" id="{236982B1-E199-F2B2-01F2-A11750259F14}"/>
                  </a:ext>
                </a:extLst>
              </p:cNvPr>
              <p:cNvSpPr/>
              <p:nvPr/>
            </p:nvSpPr>
            <p:spPr>
              <a:xfrm>
                <a:off x="6335356" y="2158712"/>
                <a:ext cx="34273" cy="34343"/>
              </a:xfrm>
              <a:custGeom>
                <a:avLst/>
                <a:gdLst>
                  <a:gd name="connsiteX0" fmla="*/ 34274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4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4" y="17212"/>
                    </a:moveTo>
                    <a:cubicBezTo>
                      <a:pt x="34274" y="26730"/>
                      <a:pt x="26658" y="34344"/>
                      <a:pt x="17137" y="34344"/>
                    </a:cubicBezTo>
                    <a:cubicBezTo>
                      <a:pt x="7617" y="34344"/>
                      <a:pt x="0" y="26730"/>
                      <a:pt x="0" y="17212"/>
                    </a:cubicBezTo>
                    <a:cubicBezTo>
                      <a:pt x="0" y="7694"/>
                      <a:pt x="7617" y="80"/>
                      <a:pt x="17137" y="80"/>
                    </a:cubicBezTo>
                    <a:cubicBezTo>
                      <a:pt x="26658" y="-871"/>
                      <a:pt x="34274" y="6743"/>
                      <a:pt x="34274" y="1721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3" name="Freeform 52">
                <a:extLst>
                  <a:ext uri="{FF2B5EF4-FFF2-40B4-BE49-F238E27FC236}">
                    <a16:creationId xmlns:a16="http://schemas.microsoft.com/office/drawing/2014/main" id="{C79460D2-D13E-EA5F-4F20-E85F5241D339}"/>
                  </a:ext>
                </a:extLst>
              </p:cNvPr>
              <p:cNvSpPr/>
              <p:nvPr/>
            </p:nvSpPr>
            <p:spPr>
              <a:xfrm>
                <a:off x="6454360" y="2158712"/>
                <a:ext cx="34273" cy="34343"/>
              </a:xfrm>
              <a:custGeom>
                <a:avLst/>
                <a:gdLst>
                  <a:gd name="connsiteX0" fmla="*/ 34274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4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4" y="17212"/>
                    </a:moveTo>
                    <a:cubicBezTo>
                      <a:pt x="34274" y="26730"/>
                      <a:pt x="26658" y="34344"/>
                      <a:pt x="17137" y="34344"/>
                    </a:cubicBezTo>
                    <a:cubicBezTo>
                      <a:pt x="7617" y="34344"/>
                      <a:pt x="0" y="26730"/>
                      <a:pt x="0" y="17212"/>
                    </a:cubicBezTo>
                    <a:cubicBezTo>
                      <a:pt x="0" y="7694"/>
                      <a:pt x="7617" y="80"/>
                      <a:pt x="17137" y="80"/>
                    </a:cubicBezTo>
                    <a:cubicBezTo>
                      <a:pt x="25705" y="-871"/>
                      <a:pt x="34274" y="6743"/>
                      <a:pt x="34274" y="1721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9" name="Freeform 68">
                <a:extLst>
                  <a:ext uri="{FF2B5EF4-FFF2-40B4-BE49-F238E27FC236}">
                    <a16:creationId xmlns:a16="http://schemas.microsoft.com/office/drawing/2014/main" id="{5C32FE2B-5D1E-2969-BCB9-3B8874F66195}"/>
                  </a:ext>
                </a:extLst>
              </p:cNvPr>
              <p:cNvSpPr/>
              <p:nvPr/>
            </p:nvSpPr>
            <p:spPr>
              <a:xfrm>
                <a:off x="6572413" y="2158712"/>
                <a:ext cx="34273" cy="34343"/>
              </a:xfrm>
              <a:custGeom>
                <a:avLst/>
                <a:gdLst>
                  <a:gd name="connsiteX0" fmla="*/ 34273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3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3" y="17212"/>
                    </a:moveTo>
                    <a:cubicBezTo>
                      <a:pt x="34273" y="26730"/>
                      <a:pt x="26657" y="34344"/>
                      <a:pt x="17137" y="34344"/>
                    </a:cubicBezTo>
                    <a:cubicBezTo>
                      <a:pt x="7616" y="34344"/>
                      <a:pt x="0" y="26730"/>
                      <a:pt x="0" y="17212"/>
                    </a:cubicBezTo>
                    <a:cubicBezTo>
                      <a:pt x="0" y="7694"/>
                      <a:pt x="7616" y="80"/>
                      <a:pt x="17137" y="80"/>
                    </a:cubicBezTo>
                    <a:cubicBezTo>
                      <a:pt x="26657" y="-871"/>
                      <a:pt x="34273" y="6743"/>
                      <a:pt x="34273" y="1721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70" name="Graphic 34">
              <a:extLst>
                <a:ext uri="{FF2B5EF4-FFF2-40B4-BE49-F238E27FC236}">
                  <a16:creationId xmlns:a16="http://schemas.microsoft.com/office/drawing/2014/main" id="{E936C972-4C53-FD24-B6C0-581209B78734}"/>
                </a:ext>
              </a:extLst>
            </p:cNvPr>
            <p:cNvGrpSpPr/>
            <p:nvPr/>
          </p:nvGrpSpPr>
          <p:grpSpPr>
            <a:xfrm>
              <a:off x="5748900" y="2254920"/>
              <a:ext cx="739733" cy="34263"/>
              <a:chOff x="5748900" y="2254920"/>
              <a:chExt cx="739733" cy="34263"/>
            </a:xfrm>
            <a:solidFill>
              <a:srgbClr val="F8F8F8"/>
            </a:solidFill>
          </p:grpSpPr>
          <p:sp>
            <p:nvSpPr>
              <p:cNvPr id="71" name="Freeform 70">
                <a:extLst>
                  <a:ext uri="{FF2B5EF4-FFF2-40B4-BE49-F238E27FC236}">
                    <a16:creationId xmlns:a16="http://schemas.microsoft.com/office/drawing/2014/main" id="{C30EFF97-EFCB-DD7C-4470-FC46241AEF13}"/>
                  </a:ext>
                </a:extLst>
              </p:cNvPr>
              <p:cNvSpPr/>
              <p:nvPr/>
            </p:nvSpPr>
            <p:spPr>
              <a:xfrm>
                <a:off x="5748900"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5705"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2" name="Freeform 71">
                <a:extLst>
                  <a:ext uri="{FF2B5EF4-FFF2-40B4-BE49-F238E27FC236}">
                    <a16:creationId xmlns:a16="http://schemas.microsoft.com/office/drawing/2014/main" id="{C8EB7C1E-4867-860A-8390-0B2A08E44A1B}"/>
                  </a:ext>
                </a:extLst>
              </p:cNvPr>
              <p:cNvSpPr/>
              <p:nvPr/>
            </p:nvSpPr>
            <p:spPr>
              <a:xfrm>
                <a:off x="5866001" y="2254920"/>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3"/>
                      <a:pt x="17137" y="34263"/>
                    </a:cubicBezTo>
                    <a:cubicBezTo>
                      <a:pt x="7616" y="34263"/>
                      <a:pt x="0" y="26649"/>
                      <a:pt x="0" y="17132"/>
                    </a:cubicBezTo>
                    <a:cubicBezTo>
                      <a:pt x="0" y="7614"/>
                      <a:pt x="7616" y="0"/>
                      <a:pt x="17137" y="0"/>
                    </a:cubicBezTo>
                    <a:cubicBezTo>
                      <a:pt x="26657" y="0"/>
                      <a:pt x="34274" y="7614"/>
                      <a:pt x="34274"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id="{59DC7E6D-AE17-8683-115C-DFF9038DE736}"/>
                  </a:ext>
                </a:extLst>
              </p:cNvPr>
              <p:cNvSpPr/>
              <p:nvPr/>
            </p:nvSpPr>
            <p:spPr>
              <a:xfrm>
                <a:off x="5984054"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5705"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4" name="Freeform 73">
                <a:extLst>
                  <a:ext uri="{FF2B5EF4-FFF2-40B4-BE49-F238E27FC236}">
                    <a16:creationId xmlns:a16="http://schemas.microsoft.com/office/drawing/2014/main" id="{C2B8C727-4C27-4DC1-6CC7-8A6583DCDA53}"/>
                  </a:ext>
                </a:extLst>
              </p:cNvPr>
              <p:cNvSpPr/>
              <p:nvPr/>
            </p:nvSpPr>
            <p:spPr>
              <a:xfrm>
                <a:off x="6101154"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5" name="Freeform 74">
                <a:extLst>
                  <a:ext uri="{FF2B5EF4-FFF2-40B4-BE49-F238E27FC236}">
                    <a16:creationId xmlns:a16="http://schemas.microsoft.com/office/drawing/2014/main" id="{DF0BB10C-59BC-8F5C-7E0F-83ED28716931}"/>
                  </a:ext>
                </a:extLst>
              </p:cNvPr>
              <p:cNvSpPr/>
              <p:nvPr/>
            </p:nvSpPr>
            <p:spPr>
              <a:xfrm>
                <a:off x="6219207"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5705"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0" name="Freeform 109">
                <a:extLst>
                  <a:ext uri="{FF2B5EF4-FFF2-40B4-BE49-F238E27FC236}">
                    <a16:creationId xmlns:a16="http://schemas.microsoft.com/office/drawing/2014/main" id="{71B1BBCB-4F0F-8EAF-A2DC-A4FCBC045363}"/>
                  </a:ext>
                </a:extLst>
              </p:cNvPr>
              <p:cNvSpPr/>
              <p:nvPr/>
            </p:nvSpPr>
            <p:spPr>
              <a:xfrm>
                <a:off x="6336308"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1" name="Freeform 110">
                <a:extLst>
                  <a:ext uri="{FF2B5EF4-FFF2-40B4-BE49-F238E27FC236}">
                    <a16:creationId xmlns:a16="http://schemas.microsoft.com/office/drawing/2014/main" id="{D15E6B5A-3281-79C8-E49B-A49A14B5D8D1}"/>
                  </a:ext>
                </a:extLst>
              </p:cNvPr>
              <p:cNvSpPr/>
              <p:nvPr/>
            </p:nvSpPr>
            <p:spPr>
              <a:xfrm>
                <a:off x="6454360" y="2254920"/>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8" y="34263"/>
                      <a:pt x="17137" y="34263"/>
                    </a:cubicBezTo>
                    <a:cubicBezTo>
                      <a:pt x="7617" y="34263"/>
                      <a:pt x="0" y="26649"/>
                      <a:pt x="0" y="17132"/>
                    </a:cubicBezTo>
                    <a:cubicBezTo>
                      <a:pt x="0" y="7614"/>
                      <a:pt x="7617" y="0"/>
                      <a:pt x="17137" y="0"/>
                    </a:cubicBezTo>
                    <a:cubicBezTo>
                      <a:pt x="25705" y="0"/>
                      <a:pt x="34274" y="7614"/>
                      <a:pt x="34274"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12" name="Graphic 34">
              <a:extLst>
                <a:ext uri="{FF2B5EF4-FFF2-40B4-BE49-F238E27FC236}">
                  <a16:creationId xmlns:a16="http://schemas.microsoft.com/office/drawing/2014/main" id="{28212A88-D710-9C99-A090-D5F63A7236F3}"/>
                </a:ext>
              </a:extLst>
            </p:cNvPr>
            <p:cNvGrpSpPr/>
            <p:nvPr/>
          </p:nvGrpSpPr>
          <p:grpSpPr>
            <a:xfrm>
              <a:off x="6339164" y="2352000"/>
              <a:ext cx="269426" cy="34263"/>
              <a:chOff x="6339164" y="2352000"/>
              <a:chExt cx="269426" cy="34263"/>
            </a:xfrm>
            <a:solidFill>
              <a:srgbClr val="F8F8F8"/>
            </a:solidFill>
          </p:grpSpPr>
          <p:sp>
            <p:nvSpPr>
              <p:cNvPr id="113" name="Freeform 112">
                <a:extLst>
                  <a:ext uri="{FF2B5EF4-FFF2-40B4-BE49-F238E27FC236}">
                    <a16:creationId xmlns:a16="http://schemas.microsoft.com/office/drawing/2014/main" id="{462FC259-6DC8-F061-FFDB-6A585B6667CD}"/>
                  </a:ext>
                </a:extLst>
              </p:cNvPr>
              <p:cNvSpPr/>
              <p:nvPr/>
            </p:nvSpPr>
            <p:spPr>
              <a:xfrm>
                <a:off x="6339164" y="2352000"/>
                <a:ext cx="34273" cy="34263"/>
              </a:xfrm>
              <a:custGeom>
                <a:avLst/>
                <a:gdLst>
                  <a:gd name="connsiteX0" fmla="*/ 34273 w 34273"/>
                  <a:gd name="connsiteY0" fmla="*/ 17132 h 34263"/>
                  <a:gd name="connsiteX1" fmla="*/ 17137 w 34273"/>
                  <a:gd name="connsiteY1" fmla="*/ 34264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4"/>
                      <a:pt x="17137" y="34264"/>
                    </a:cubicBezTo>
                    <a:cubicBezTo>
                      <a:pt x="7616" y="34264"/>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4" name="Freeform 113">
                <a:extLst>
                  <a:ext uri="{FF2B5EF4-FFF2-40B4-BE49-F238E27FC236}">
                    <a16:creationId xmlns:a16="http://schemas.microsoft.com/office/drawing/2014/main" id="{3D564F43-EC0B-F38D-494E-344198C94965}"/>
                  </a:ext>
                </a:extLst>
              </p:cNvPr>
              <p:cNvSpPr/>
              <p:nvPr/>
            </p:nvSpPr>
            <p:spPr>
              <a:xfrm>
                <a:off x="6456264" y="2352000"/>
                <a:ext cx="34273" cy="34263"/>
              </a:xfrm>
              <a:custGeom>
                <a:avLst/>
                <a:gdLst>
                  <a:gd name="connsiteX0" fmla="*/ 34274 w 34273"/>
                  <a:gd name="connsiteY0" fmla="*/ 17132 h 34263"/>
                  <a:gd name="connsiteX1" fmla="*/ 17137 w 34273"/>
                  <a:gd name="connsiteY1" fmla="*/ 34264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4"/>
                      <a:pt x="17137" y="34264"/>
                    </a:cubicBezTo>
                    <a:cubicBezTo>
                      <a:pt x="7616" y="34264"/>
                      <a:pt x="0" y="26649"/>
                      <a:pt x="0" y="17132"/>
                    </a:cubicBezTo>
                    <a:cubicBezTo>
                      <a:pt x="0" y="7614"/>
                      <a:pt x="7616" y="0"/>
                      <a:pt x="17137" y="0"/>
                    </a:cubicBezTo>
                    <a:cubicBezTo>
                      <a:pt x="26657" y="0"/>
                      <a:pt x="34274" y="7614"/>
                      <a:pt x="34274"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5" name="Freeform 114">
                <a:extLst>
                  <a:ext uri="{FF2B5EF4-FFF2-40B4-BE49-F238E27FC236}">
                    <a16:creationId xmlns:a16="http://schemas.microsoft.com/office/drawing/2014/main" id="{23A0F9A4-4577-71A6-3F35-83C91932CB12}"/>
                  </a:ext>
                </a:extLst>
              </p:cNvPr>
              <p:cNvSpPr/>
              <p:nvPr/>
            </p:nvSpPr>
            <p:spPr>
              <a:xfrm>
                <a:off x="6574317" y="2352000"/>
                <a:ext cx="34273" cy="34263"/>
              </a:xfrm>
              <a:custGeom>
                <a:avLst/>
                <a:gdLst>
                  <a:gd name="connsiteX0" fmla="*/ 34273 w 34273"/>
                  <a:gd name="connsiteY0" fmla="*/ 17132 h 34263"/>
                  <a:gd name="connsiteX1" fmla="*/ 17137 w 34273"/>
                  <a:gd name="connsiteY1" fmla="*/ 34264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4"/>
                      <a:pt x="17137" y="34264"/>
                    </a:cubicBezTo>
                    <a:cubicBezTo>
                      <a:pt x="7616" y="34264"/>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
        <p:nvSpPr>
          <p:cNvPr id="11" name="Freeform 10">
            <a:extLst>
              <a:ext uri="{FF2B5EF4-FFF2-40B4-BE49-F238E27FC236}">
                <a16:creationId xmlns:a16="http://schemas.microsoft.com/office/drawing/2014/main" id="{869BB8E1-F963-FCFB-4323-2C23EE38167D}"/>
              </a:ext>
            </a:extLst>
          </p:cNvPr>
          <p:cNvSpPr/>
          <p:nvPr userDrawn="1"/>
        </p:nvSpPr>
        <p:spPr>
          <a:xfrm rot="10800000" flipH="1">
            <a:off x="194897" y="3309857"/>
            <a:ext cx="2504361" cy="7606574"/>
          </a:xfrm>
          <a:custGeom>
            <a:avLst/>
            <a:gdLst>
              <a:gd name="connsiteX0" fmla="*/ 368409 w 1321666"/>
              <a:gd name="connsiteY0" fmla="*/ 0 h 2247833"/>
              <a:gd name="connsiteX1" fmla="*/ 0 w 1321666"/>
              <a:gd name="connsiteY1" fmla="*/ 0 h 2247833"/>
              <a:gd name="connsiteX2" fmla="*/ 0 w 1321666"/>
              <a:gd name="connsiteY2" fmla="*/ 2247834 h 2247833"/>
              <a:gd name="connsiteX3" fmla="*/ 1278174 w 1321666"/>
              <a:gd name="connsiteY3" fmla="*/ 983140 h 2247833"/>
              <a:gd name="connsiteX4" fmla="*/ 1321666 w 1321666"/>
              <a:gd name="connsiteY4" fmla="*/ 939706 h 2247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666" h="2247833">
                <a:moveTo>
                  <a:pt x="368409" y="0"/>
                </a:moveTo>
                <a:lnTo>
                  <a:pt x="0" y="0"/>
                </a:lnTo>
                <a:lnTo>
                  <a:pt x="0" y="2247834"/>
                </a:lnTo>
                <a:lnTo>
                  <a:pt x="1278174" y="983140"/>
                </a:lnTo>
                <a:lnTo>
                  <a:pt x="1321666" y="939706"/>
                </a:lnTo>
                <a:close/>
              </a:path>
            </a:pathLst>
          </a:custGeom>
          <a:gradFill>
            <a:gsLst>
              <a:gs pos="0">
                <a:srgbClr val="42286C"/>
              </a:gs>
              <a:gs pos="27690">
                <a:srgbClr val="992584"/>
              </a:gs>
              <a:gs pos="51940">
                <a:srgbClr val="C61B8A"/>
              </a:gs>
              <a:gs pos="68050">
                <a:srgbClr val="E13759"/>
              </a:gs>
              <a:gs pos="99930">
                <a:srgbClr val="EF4137"/>
              </a:gs>
            </a:gsLst>
            <a:lin ang="5400000" scaled="1"/>
          </a:gradFill>
          <a:ln w="5117"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EE356F2B-AA4F-019A-CE26-B2F1FBDB500A}"/>
              </a:ext>
            </a:extLst>
          </p:cNvPr>
          <p:cNvSpPr/>
          <p:nvPr userDrawn="1"/>
        </p:nvSpPr>
        <p:spPr>
          <a:xfrm>
            <a:off x="-119710" y="0"/>
            <a:ext cx="2791490" cy="10907713"/>
          </a:xfrm>
          <a:custGeom>
            <a:avLst/>
            <a:gdLst>
              <a:gd name="connsiteX0" fmla="*/ 0 w 2280567"/>
              <a:gd name="connsiteY0" fmla="*/ 0 h 10778216"/>
              <a:gd name="connsiteX1" fmla="*/ 2280567 w 2280567"/>
              <a:gd name="connsiteY1" fmla="*/ 0 h 10778216"/>
              <a:gd name="connsiteX2" fmla="*/ 861587 w 2280567"/>
              <a:gd name="connsiteY2" fmla="*/ 10778216 h 10778216"/>
              <a:gd name="connsiteX3" fmla="*/ 0 w 2280567"/>
              <a:gd name="connsiteY3" fmla="*/ 10778216 h 10778216"/>
            </a:gdLst>
            <a:ahLst/>
            <a:cxnLst>
              <a:cxn ang="0">
                <a:pos x="connsiteX0" y="connsiteY0"/>
              </a:cxn>
              <a:cxn ang="0">
                <a:pos x="connsiteX1" y="connsiteY1"/>
              </a:cxn>
              <a:cxn ang="0">
                <a:pos x="connsiteX2" y="connsiteY2"/>
              </a:cxn>
              <a:cxn ang="0">
                <a:pos x="connsiteX3" y="connsiteY3"/>
              </a:cxn>
            </a:cxnLst>
            <a:rect l="l" t="t" r="r" b="b"/>
            <a:pathLst>
              <a:path w="2280567" h="10778216">
                <a:moveTo>
                  <a:pt x="0" y="0"/>
                </a:moveTo>
                <a:lnTo>
                  <a:pt x="2280567" y="0"/>
                </a:lnTo>
                <a:lnTo>
                  <a:pt x="861587" y="10778216"/>
                </a:lnTo>
                <a:lnTo>
                  <a:pt x="0" y="10778216"/>
                </a:lnTo>
                <a:close/>
              </a:path>
            </a:pathLst>
          </a:custGeom>
          <a:gradFill>
            <a:gsLst>
              <a:gs pos="0">
                <a:srgbClr val="42286C"/>
              </a:gs>
              <a:gs pos="27690">
                <a:srgbClr val="992584"/>
              </a:gs>
              <a:gs pos="51940">
                <a:srgbClr val="C61B8A"/>
              </a:gs>
              <a:gs pos="68050">
                <a:srgbClr val="E13759"/>
              </a:gs>
              <a:gs pos="99930">
                <a:srgbClr val="EF413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Text Placeholder 32">
            <a:extLst>
              <a:ext uri="{FF2B5EF4-FFF2-40B4-BE49-F238E27FC236}">
                <a16:creationId xmlns:a16="http://schemas.microsoft.com/office/drawing/2014/main" id="{DC8A85C0-ED37-C5B5-233E-2EE9237C3E3E}"/>
              </a:ext>
            </a:extLst>
          </p:cNvPr>
          <p:cNvSpPr>
            <a:spLocks noGrp="1"/>
          </p:cNvSpPr>
          <p:nvPr>
            <p:ph type="body" sz="quarter" idx="10" hasCustomPrompt="1"/>
          </p:nvPr>
        </p:nvSpPr>
        <p:spPr>
          <a:xfrm rot="16200000">
            <a:off x="-746963" y="2409630"/>
            <a:ext cx="4225188" cy="2341470"/>
          </a:xfrm>
          <a:prstGeom prst="rect">
            <a:avLst/>
          </a:prstGeom>
        </p:spPr>
        <p:txBody>
          <a:bodyPr anchor="t">
            <a:noAutofit/>
          </a:bodyPr>
          <a:lstStyle>
            <a:lvl1pPr marL="0" indent="0" algn="r">
              <a:lnSpc>
                <a:spcPct val="100000"/>
              </a:lnSpc>
              <a:spcBef>
                <a:spcPts val="0"/>
              </a:spcBef>
              <a:buNone/>
              <a:defRPr sz="7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CONTENTS</a:t>
            </a:r>
            <a:endParaRPr lang="en-US" dirty="0"/>
          </a:p>
        </p:txBody>
      </p:sp>
      <p:sp>
        <p:nvSpPr>
          <p:cNvPr id="83" name="Rectangle 82">
            <a:extLst>
              <a:ext uri="{FF2B5EF4-FFF2-40B4-BE49-F238E27FC236}">
                <a16:creationId xmlns:a16="http://schemas.microsoft.com/office/drawing/2014/main" id="{D7E9FF70-03ED-82C6-93FC-9D52AE5D3D5D}"/>
              </a:ext>
            </a:extLst>
          </p:cNvPr>
          <p:cNvSpPr/>
          <p:nvPr userDrawn="1"/>
        </p:nvSpPr>
        <p:spPr>
          <a:xfrm>
            <a:off x="4156456" y="8291211"/>
            <a:ext cx="2888501" cy="461665"/>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00" dirty="0">
                <a:solidFill>
                  <a:srgbClr val="41296C"/>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p:txBody>
      </p:sp>
      <p:pic>
        <p:nvPicPr>
          <p:cNvPr id="85" name="Picture 84">
            <a:extLst>
              <a:ext uri="{FF2B5EF4-FFF2-40B4-BE49-F238E27FC236}">
                <a16:creationId xmlns:a16="http://schemas.microsoft.com/office/drawing/2014/main" id="{5259BF4F-8188-58B0-0936-880109A7CB0E}"/>
              </a:ext>
            </a:extLst>
          </p:cNvPr>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2671780" y="8375073"/>
            <a:ext cx="1280061" cy="293943"/>
          </a:xfrm>
          <a:prstGeom prst="rect">
            <a:avLst/>
          </a:prstGeom>
          <a:ln>
            <a:noFill/>
          </a:ln>
          <a:extLst>
            <a:ext uri="{53640926-AAD7-44D8-BBD7-CCE9431645EC}">
              <a14:shadowObscured xmlns:a14="http://schemas.microsoft.com/office/drawing/2010/main"/>
            </a:ext>
          </a:extLst>
        </p:spPr>
      </p:pic>
      <p:sp>
        <p:nvSpPr>
          <p:cNvPr id="2" name="Text Placeholder 32">
            <a:extLst>
              <a:ext uri="{FF2B5EF4-FFF2-40B4-BE49-F238E27FC236}">
                <a16:creationId xmlns:a16="http://schemas.microsoft.com/office/drawing/2014/main" id="{01770EF4-0518-5446-61CA-8FD44D144453}"/>
              </a:ext>
            </a:extLst>
          </p:cNvPr>
          <p:cNvSpPr>
            <a:spLocks noGrp="1"/>
          </p:cNvSpPr>
          <p:nvPr>
            <p:ph type="body" sz="quarter" idx="11" hasCustomPrompt="1"/>
          </p:nvPr>
        </p:nvSpPr>
        <p:spPr>
          <a:xfrm>
            <a:off x="2602503" y="2000967"/>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01</a:t>
            </a:r>
            <a:endParaRPr lang="en-US" dirty="0"/>
          </a:p>
        </p:txBody>
      </p:sp>
      <p:sp>
        <p:nvSpPr>
          <p:cNvPr id="3" name="Text Placeholder 32">
            <a:extLst>
              <a:ext uri="{FF2B5EF4-FFF2-40B4-BE49-F238E27FC236}">
                <a16:creationId xmlns:a16="http://schemas.microsoft.com/office/drawing/2014/main" id="{11E1C880-D0F2-49F0-570B-FDBB92BEAA66}"/>
              </a:ext>
            </a:extLst>
          </p:cNvPr>
          <p:cNvSpPr>
            <a:spLocks noGrp="1"/>
          </p:cNvSpPr>
          <p:nvPr>
            <p:ph type="body" sz="quarter" idx="49" hasCustomPrompt="1"/>
          </p:nvPr>
        </p:nvSpPr>
        <p:spPr>
          <a:xfrm>
            <a:off x="3305459" y="2000967"/>
            <a:ext cx="3544003" cy="348400"/>
          </a:xfrm>
          <a:prstGeom prst="rect">
            <a:avLst/>
          </a:prstGeom>
        </p:spPr>
        <p:txBody>
          <a:bodyPr anchor="ctr">
            <a:noAutofit/>
          </a:bodyPr>
          <a:lstStyle>
            <a:lvl1pPr marL="0" indent="0" algn="l">
              <a:buNone/>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Introduction</a:t>
            </a:r>
            <a:endParaRPr lang="en-US" dirty="0"/>
          </a:p>
        </p:txBody>
      </p:sp>
      <p:sp>
        <p:nvSpPr>
          <p:cNvPr id="4" name="Text Placeholder 32">
            <a:extLst>
              <a:ext uri="{FF2B5EF4-FFF2-40B4-BE49-F238E27FC236}">
                <a16:creationId xmlns:a16="http://schemas.microsoft.com/office/drawing/2014/main" id="{94A604CD-C1AA-FE58-FF41-208D398596CF}"/>
              </a:ext>
            </a:extLst>
          </p:cNvPr>
          <p:cNvSpPr>
            <a:spLocks noGrp="1"/>
          </p:cNvSpPr>
          <p:nvPr>
            <p:ph type="body" sz="quarter" idx="13" hasCustomPrompt="1"/>
          </p:nvPr>
        </p:nvSpPr>
        <p:spPr>
          <a:xfrm>
            <a:off x="2602503" y="2476209"/>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02</a:t>
            </a:r>
            <a:endParaRPr lang="en-US" dirty="0"/>
          </a:p>
        </p:txBody>
      </p:sp>
      <p:sp>
        <p:nvSpPr>
          <p:cNvPr id="5" name="Text Placeholder 32">
            <a:extLst>
              <a:ext uri="{FF2B5EF4-FFF2-40B4-BE49-F238E27FC236}">
                <a16:creationId xmlns:a16="http://schemas.microsoft.com/office/drawing/2014/main" id="{3002F1E9-85BC-0762-6F3C-5018C20FB6BB}"/>
              </a:ext>
            </a:extLst>
          </p:cNvPr>
          <p:cNvSpPr>
            <a:spLocks noGrp="1"/>
          </p:cNvSpPr>
          <p:nvPr>
            <p:ph type="body" sz="quarter" idx="14" hasCustomPrompt="1"/>
          </p:nvPr>
        </p:nvSpPr>
        <p:spPr>
          <a:xfrm>
            <a:off x="3305459" y="2476209"/>
            <a:ext cx="3544003" cy="349200"/>
          </a:xfrm>
          <a:prstGeom prst="rect">
            <a:avLst/>
          </a:prstGeom>
        </p:spPr>
        <p:txBody>
          <a:bodyPr anchor="ctr">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marR="0" lvl="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GB" dirty="0"/>
              <a:t>About us</a:t>
            </a:r>
            <a:endParaRPr lang="en-US" dirty="0"/>
          </a:p>
        </p:txBody>
      </p:sp>
      <p:sp>
        <p:nvSpPr>
          <p:cNvPr id="6" name="Text Placeholder 32">
            <a:extLst>
              <a:ext uri="{FF2B5EF4-FFF2-40B4-BE49-F238E27FC236}">
                <a16:creationId xmlns:a16="http://schemas.microsoft.com/office/drawing/2014/main" id="{D53C24A1-10FB-6DFA-AFDA-2886C66EBA39}"/>
              </a:ext>
            </a:extLst>
          </p:cNvPr>
          <p:cNvSpPr>
            <a:spLocks noGrp="1"/>
          </p:cNvSpPr>
          <p:nvPr>
            <p:ph type="body" sz="quarter" idx="15" hasCustomPrompt="1"/>
          </p:nvPr>
        </p:nvSpPr>
        <p:spPr>
          <a:xfrm>
            <a:off x="2602503" y="2977343"/>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03</a:t>
            </a:r>
            <a:endParaRPr lang="en-US" dirty="0"/>
          </a:p>
        </p:txBody>
      </p:sp>
      <p:sp>
        <p:nvSpPr>
          <p:cNvPr id="7" name="Text Placeholder 32">
            <a:extLst>
              <a:ext uri="{FF2B5EF4-FFF2-40B4-BE49-F238E27FC236}">
                <a16:creationId xmlns:a16="http://schemas.microsoft.com/office/drawing/2014/main" id="{D3966DD2-8C79-D6BB-60E0-31421BAA4FE4}"/>
              </a:ext>
            </a:extLst>
          </p:cNvPr>
          <p:cNvSpPr>
            <a:spLocks noGrp="1"/>
          </p:cNvSpPr>
          <p:nvPr>
            <p:ph type="body" sz="quarter" idx="19" hasCustomPrompt="1"/>
          </p:nvPr>
        </p:nvSpPr>
        <p:spPr>
          <a:xfrm>
            <a:off x="3305459" y="2977343"/>
            <a:ext cx="3544003" cy="348400"/>
          </a:xfrm>
          <a:prstGeom prst="rect">
            <a:avLst/>
          </a:prstGeom>
        </p:spPr>
        <p:txBody>
          <a:bodyPr anchor="ctr">
            <a:noAutofit/>
          </a:bodyPr>
          <a:lstStyle>
            <a:lvl1pPr marL="0" indent="0" algn="l">
              <a:buNone/>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The Project</a:t>
            </a:r>
            <a:endParaRPr lang="en-US" dirty="0"/>
          </a:p>
        </p:txBody>
      </p:sp>
      <p:sp>
        <p:nvSpPr>
          <p:cNvPr id="8" name="Text Placeholder 32">
            <a:extLst>
              <a:ext uri="{FF2B5EF4-FFF2-40B4-BE49-F238E27FC236}">
                <a16:creationId xmlns:a16="http://schemas.microsoft.com/office/drawing/2014/main" id="{232BA1DF-AA11-A458-021C-1EFB2140DB0B}"/>
              </a:ext>
            </a:extLst>
          </p:cNvPr>
          <p:cNvSpPr>
            <a:spLocks noGrp="1"/>
          </p:cNvSpPr>
          <p:nvPr>
            <p:ph type="body" sz="quarter" idx="17" hasCustomPrompt="1"/>
          </p:nvPr>
        </p:nvSpPr>
        <p:spPr>
          <a:xfrm>
            <a:off x="2602503" y="3478298"/>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04</a:t>
            </a:r>
            <a:endParaRPr lang="en-US" dirty="0"/>
          </a:p>
        </p:txBody>
      </p:sp>
      <p:sp>
        <p:nvSpPr>
          <p:cNvPr id="9" name="Text Placeholder 32">
            <a:extLst>
              <a:ext uri="{FF2B5EF4-FFF2-40B4-BE49-F238E27FC236}">
                <a16:creationId xmlns:a16="http://schemas.microsoft.com/office/drawing/2014/main" id="{9D224627-3B5C-ADE0-015E-F840B1F7B62A}"/>
              </a:ext>
            </a:extLst>
          </p:cNvPr>
          <p:cNvSpPr>
            <a:spLocks noGrp="1"/>
          </p:cNvSpPr>
          <p:nvPr>
            <p:ph type="body" sz="quarter" idx="20" hasCustomPrompt="1"/>
          </p:nvPr>
        </p:nvSpPr>
        <p:spPr>
          <a:xfrm>
            <a:off x="3305459" y="3478298"/>
            <a:ext cx="3544003" cy="348400"/>
          </a:xfrm>
          <a:prstGeom prst="rect">
            <a:avLst/>
          </a:prstGeom>
        </p:spPr>
        <p:txBody>
          <a:bodyPr anchor="ctr">
            <a:noAutofit/>
          </a:bodyPr>
          <a:lstStyle>
            <a:lvl1pPr marL="0" indent="0" algn="l">
              <a:buNone/>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Gallery</a:t>
            </a:r>
            <a:endParaRPr lang="en-US" dirty="0"/>
          </a:p>
        </p:txBody>
      </p:sp>
      <p:sp>
        <p:nvSpPr>
          <p:cNvPr id="10" name="Text Placeholder 32">
            <a:extLst>
              <a:ext uri="{FF2B5EF4-FFF2-40B4-BE49-F238E27FC236}">
                <a16:creationId xmlns:a16="http://schemas.microsoft.com/office/drawing/2014/main" id="{80516978-4B96-5A22-EFB2-173C6C9A3E59}"/>
              </a:ext>
            </a:extLst>
          </p:cNvPr>
          <p:cNvSpPr>
            <a:spLocks noGrp="1"/>
          </p:cNvSpPr>
          <p:nvPr>
            <p:ph type="body" sz="quarter" idx="21" hasCustomPrompt="1"/>
          </p:nvPr>
        </p:nvSpPr>
        <p:spPr>
          <a:xfrm>
            <a:off x="2602503" y="3980088"/>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05</a:t>
            </a:r>
            <a:endParaRPr lang="en-US" dirty="0"/>
          </a:p>
        </p:txBody>
      </p:sp>
      <p:sp>
        <p:nvSpPr>
          <p:cNvPr id="12" name="Text Placeholder 32">
            <a:extLst>
              <a:ext uri="{FF2B5EF4-FFF2-40B4-BE49-F238E27FC236}">
                <a16:creationId xmlns:a16="http://schemas.microsoft.com/office/drawing/2014/main" id="{A74E8620-E49D-1BF0-EC08-C95D9AA22A60}"/>
              </a:ext>
            </a:extLst>
          </p:cNvPr>
          <p:cNvSpPr>
            <a:spLocks noGrp="1"/>
          </p:cNvSpPr>
          <p:nvPr>
            <p:ph type="body" sz="quarter" idx="22" hasCustomPrompt="1"/>
          </p:nvPr>
        </p:nvSpPr>
        <p:spPr>
          <a:xfrm>
            <a:off x="3305459" y="3980088"/>
            <a:ext cx="3544003" cy="348400"/>
          </a:xfrm>
          <a:prstGeom prst="rect">
            <a:avLst/>
          </a:prstGeom>
        </p:spPr>
        <p:txBody>
          <a:bodyPr anchor="ctr">
            <a:noAutofit/>
          </a:bodyPr>
          <a:lstStyle>
            <a:lvl1pPr marL="0" indent="0" algn="l">
              <a:buNone/>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Our Team</a:t>
            </a:r>
            <a:endParaRPr lang="en-US" dirty="0"/>
          </a:p>
        </p:txBody>
      </p:sp>
      <p:sp>
        <p:nvSpPr>
          <p:cNvPr id="13" name="Text Placeholder 32">
            <a:extLst>
              <a:ext uri="{FF2B5EF4-FFF2-40B4-BE49-F238E27FC236}">
                <a16:creationId xmlns:a16="http://schemas.microsoft.com/office/drawing/2014/main" id="{F9C31977-181C-9533-A98D-188C0F8D1196}"/>
              </a:ext>
            </a:extLst>
          </p:cNvPr>
          <p:cNvSpPr>
            <a:spLocks noGrp="1"/>
          </p:cNvSpPr>
          <p:nvPr>
            <p:ph type="body" sz="quarter" idx="51" hasCustomPrompt="1"/>
          </p:nvPr>
        </p:nvSpPr>
        <p:spPr>
          <a:xfrm>
            <a:off x="2612143" y="4509284"/>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06</a:t>
            </a:r>
            <a:endParaRPr lang="en-US" dirty="0"/>
          </a:p>
        </p:txBody>
      </p:sp>
      <p:sp>
        <p:nvSpPr>
          <p:cNvPr id="14" name="Text Placeholder 32">
            <a:extLst>
              <a:ext uri="{FF2B5EF4-FFF2-40B4-BE49-F238E27FC236}">
                <a16:creationId xmlns:a16="http://schemas.microsoft.com/office/drawing/2014/main" id="{5E087189-C2B1-0F37-E651-DF6374764FC4}"/>
              </a:ext>
            </a:extLst>
          </p:cNvPr>
          <p:cNvSpPr>
            <a:spLocks noGrp="1"/>
          </p:cNvSpPr>
          <p:nvPr>
            <p:ph type="body" sz="quarter" idx="52" hasCustomPrompt="1"/>
          </p:nvPr>
        </p:nvSpPr>
        <p:spPr>
          <a:xfrm>
            <a:off x="3315099" y="4509284"/>
            <a:ext cx="3544003" cy="348400"/>
          </a:xfrm>
          <a:prstGeom prst="rect">
            <a:avLst/>
          </a:prstGeom>
        </p:spPr>
        <p:txBody>
          <a:bodyPr anchor="ctr">
            <a:noAutofit/>
          </a:bodyPr>
          <a:lstStyle>
            <a:lvl1pPr marL="0" indent="0" algn="l">
              <a:buNone/>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Question and Answers</a:t>
            </a:r>
            <a:endParaRPr lang="en-US" dirty="0"/>
          </a:p>
        </p:txBody>
      </p:sp>
      <p:sp>
        <p:nvSpPr>
          <p:cNvPr id="15" name="Text Placeholder 32">
            <a:extLst>
              <a:ext uri="{FF2B5EF4-FFF2-40B4-BE49-F238E27FC236}">
                <a16:creationId xmlns:a16="http://schemas.microsoft.com/office/drawing/2014/main" id="{1CD5EF65-1F80-7529-AB54-69F1FD39D1FD}"/>
              </a:ext>
            </a:extLst>
          </p:cNvPr>
          <p:cNvSpPr>
            <a:spLocks noGrp="1"/>
          </p:cNvSpPr>
          <p:nvPr>
            <p:ph type="body" sz="quarter" idx="53" hasCustomPrompt="1"/>
          </p:nvPr>
        </p:nvSpPr>
        <p:spPr>
          <a:xfrm>
            <a:off x="2612143" y="4999516"/>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07</a:t>
            </a:r>
            <a:endParaRPr lang="en-US" dirty="0"/>
          </a:p>
        </p:txBody>
      </p:sp>
      <p:sp>
        <p:nvSpPr>
          <p:cNvPr id="22" name="Text Placeholder 32">
            <a:extLst>
              <a:ext uri="{FF2B5EF4-FFF2-40B4-BE49-F238E27FC236}">
                <a16:creationId xmlns:a16="http://schemas.microsoft.com/office/drawing/2014/main" id="{D4AA1FB1-A21D-F322-3BAD-B36AF35AE0AB}"/>
              </a:ext>
            </a:extLst>
          </p:cNvPr>
          <p:cNvSpPr>
            <a:spLocks noGrp="1"/>
          </p:cNvSpPr>
          <p:nvPr>
            <p:ph type="body" sz="quarter" idx="54" hasCustomPrompt="1"/>
          </p:nvPr>
        </p:nvSpPr>
        <p:spPr>
          <a:xfrm>
            <a:off x="3315099" y="4999516"/>
            <a:ext cx="3544003" cy="348400"/>
          </a:xfrm>
          <a:prstGeom prst="rect">
            <a:avLst/>
          </a:prstGeom>
        </p:spPr>
        <p:txBody>
          <a:bodyPr anchor="ctr">
            <a:noAutofit/>
          </a:bodyPr>
          <a:lstStyle>
            <a:lvl1pPr marL="0" indent="0" algn="l">
              <a:buNone/>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Conclusion</a:t>
            </a:r>
            <a:endParaRPr lang="en-US" dirty="0"/>
          </a:p>
        </p:txBody>
      </p:sp>
      <p:grpSp>
        <p:nvGrpSpPr>
          <p:cNvPr id="23" name="Group 22">
            <a:extLst>
              <a:ext uri="{FF2B5EF4-FFF2-40B4-BE49-F238E27FC236}">
                <a16:creationId xmlns:a16="http://schemas.microsoft.com/office/drawing/2014/main" id="{271A2D46-A107-87F7-783D-91744771F9B6}"/>
              </a:ext>
            </a:extLst>
          </p:cNvPr>
          <p:cNvGrpSpPr/>
          <p:nvPr userDrawn="1"/>
        </p:nvGrpSpPr>
        <p:grpSpPr>
          <a:xfrm>
            <a:off x="2377048" y="2393610"/>
            <a:ext cx="4752000" cy="1525304"/>
            <a:chOff x="1265109" y="2728756"/>
            <a:chExt cx="4752000" cy="1525304"/>
          </a:xfrm>
          <a:solidFill>
            <a:srgbClr val="F15B2A"/>
          </a:solidFill>
        </p:grpSpPr>
        <p:sp>
          <p:nvSpPr>
            <p:cNvPr id="24" name="Rectangle 23">
              <a:extLst>
                <a:ext uri="{FF2B5EF4-FFF2-40B4-BE49-F238E27FC236}">
                  <a16:creationId xmlns:a16="http://schemas.microsoft.com/office/drawing/2014/main" id="{7EBAD851-3183-1DE1-8052-A420EFB5F13A}"/>
                </a:ext>
              </a:extLst>
            </p:cNvPr>
            <p:cNvSpPr/>
            <p:nvPr userDrawn="1"/>
          </p:nvSpPr>
          <p:spPr>
            <a:xfrm>
              <a:off x="1265109" y="272875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sp>
          <p:nvSpPr>
            <p:cNvPr id="25" name="Rectangle 24">
              <a:extLst>
                <a:ext uri="{FF2B5EF4-FFF2-40B4-BE49-F238E27FC236}">
                  <a16:creationId xmlns:a16="http://schemas.microsoft.com/office/drawing/2014/main" id="{8C7DCC2D-71F8-55AE-6661-702B561B1344}"/>
                </a:ext>
              </a:extLst>
            </p:cNvPr>
            <p:cNvSpPr/>
            <p:nvPr userDrawn="1"/>
          </p:nvSpPr>
          <p:spPr>
            <a:xfrm>
              <a:off x="1265109" y="3229991"/>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sp>
          <p:nvSpPr>
            <p:cNvPr id="26" name="Rectangle 25">
              <a:extLst>
                <a:ext uri="{FF2B5EF4-FFF2-40B4-BE49-F238E27FC236}">
                  <a16:creationId xmlns:a16="http://schemas.microsoft.com/office/drawing/2014/main" id="{E19114BD-B917-66CD-726B-C8781A366AEA}"/>
                </a:ext>
              </a:extLst>
            </p:cNvPr>
            <p:cNvSpPr/>
            <p:nvPr userDrawn="1"/>
          </p:nvSpPr>
          <p:spPr>
            <a:xfrm>
              <a:off x="1265109" y="373122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sp>
          <p:nvSpPr>
            <p:cNvPr id="27" name="Rectangle 26">
              <a:extLst>
                <a:ext uri="{FF2B5EF4-FFF2-40B4-BE49-F238E27FC236}">
                  <a16:creationId xmlns:a16="http://schemas.microsoft.com/office/drawing/2014/main" id="{EAA905EF-F7F7-4812-3223-E96B7611FD15}"/>
                </a:ext>
              </a:extLst>
            </p:cNvPr>
            <p:cNvSpPr/>
            <p:nvPr userDrawn="1"/>
          </p:nvSpPr>
          <p:spPr>
            <a:xfrm>
              <a:off x="1265109" y="4232460"/>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grpSp>
      <p:sp>
        <p:nvSpPr>
          <p:cNvPr id="29" name="Rectangle 28">
            <a:extLst>
              <a:ext uri="{FF2B5EF4-FFF2-40B4-BE49-F238E27FC236}">
                <a16:creationId xmlns:a16="http://schemas.microsoft.com/office/drawing/2014/main" id="{1A8998B0-EA5D-70FB-1A18-5D6B32206F51}"/>
              </a:ext>
            </a:extLst>
          </p:cNvPr>
          <p:cNvSpPr/>
          <p:nvPr userDrawn="1"/>
        </p:nvSpPr>
        <p:spPr>
          <a:xfrm>
            <a:off x="2377048" y="4398549"/>
            <a:ext cx="4752000" cy="21600"/>
          </a:xfrm>
          <a:prstGeom prst="rect">
            <a:avLst/>
          </a:prstGeom>
          <a:solidFill>
            <a:srgbClr val="F15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sp>
        <p:nvSpPr>
          <p:cNvPr id="31" name="Slide Number Placeholder 5">
            <a:extLst>
              <a:ext uri="{FF2B5EF4-FFF2-40B4-BE49-F238E27FC236}">
                <a16:creationId xmlns:a16="http://schemas.microsoft.com/office/drawing/2014/main" id="{8F890241-AFBB-1584-4BC4-12C29991E69D}"/>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623472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6AE6915-013E-4EF0-FEA6-E170A473DC53}"/>
              </a:ext>
            </a:extLst>
          </p:cNvPr>
          <p:cNvSpPr/>
          <p:nvPr userDrawn="1"/>
        </p:nvSpPr>
        <p:spPr>
          <a:xfrm>
            <a:off x="434844" y="0"/>
            <a:ext cx="7349137" cy="10907713"/>
          </a:xfrm>
          <a:custGeom>
            <a:avLst/>
            <a:gdLst>
              <a:gd name="connsiteX0" fmla="*/ 1127609 w 1127609"/>
              <a:gd name="connsiteY0" fmla="*/ 0 h 1686339"/>
              <a:gd name="connsiteX1" fmla="*/ 612011 w 1127609"/>
              <a:gd name="connsiteY1" fmla="*/ 0 h 1686339"/>
              <a:gd name="connsiteX2" fmla="*/ 0 w 1127609"/>
              <a:gd name="connsiteY2" fmla="*/ 612420 h 1686339"/>
              <a:gd name="connsiteX3" fmla="*/ 1073814 w 1127609"/>
              <a:gd name="connsiteY3" fmla="*/ 1686340 h 1686339"/>
              <a:gd name="connsiteX4" fmla="*/ 1127609 w 1127609"/>
              <a:gd name="connsiteY4" fmla="*/ 1686340 h 1686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609" h="1686339">
                <a:moveTo>
                  <a:pt x="1127609" y="0"/>
                </a:moveTo>
                <a:lnTo>
                  <a:pt x="612011" y="0"/>
                </a:lnTo>
                <a:lnTo>
                  <a:pt x="0" y="612420"/>
                </a:lnTo>
                <a:lnTo>
                  <a:pt x="1073814" y="1686340"/>
                </a:lnTo>
                <a:lnTo>
                  <a:pt x="1127609" y="1686340"/>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16" name="Text Placeholder 3">
            <a:extLst>
              <a:ext uri="{FF2B5EF4-FFF2-40B4-BE49-F238E27FC236}">
                <a16:creationId xmlns:a16="http://schemas.microsoft.com/office/drawing/2014/main" id="{39A2FFEF-C402-0B74-1269-97CE642DBA68}"/>
              </a:ext>
            </a:extLst>
          </p:cNvPr>
          <p:cNvSpPr>
            <a:spLocks noGrp="1"/>
          </p:cNvSpPr>
          <p:nvPr>
            <p:ph type="body" sz="quarter" idx="18" hasCustomPrompt="1"/>
          </p:nvPr>
        </p:nvSpPr>
        <p:spPr>
          <a:xfrm>
            <a:off x="4056001" y="3093225"/>
            <a:ext cx="3170295" cy="2374446"/>
          </a:xfrm>
          <a:prstGeom prst="rect">
            <a:avLst/>
          </a:prstGeom>
          <a:effectLst>
            <a:glow rad="127000">
              <a:srgbClr val="414141"/>
            </a:glow>
          </a:effectLst>
        </p:spPr>
        <p:txBody>
          <a:bodyPr>
            <a:noAutofit/>
          </a:bodyPr>
          <a:lstStyle>
            <a:lvl1pPr marL="0" indent="0" algn="l">
              <a:buNone/>
              <a:defRPr sz="2800" b="0">
                <a:solidFill>
                  <a:schemeClr val="bg1"/>
                </a:solidFill>
                <a:latin typeface="Calibri" panose="020F0502020204030204" pitchFamily="34" charset="0"/>
                <a:cs typeface="Calibri" panose="020F0502020204030204" pitchFamily="34" charset="0"/>
              </a:defRPr>
            </a:lvl1pPr>
          </a:lstStyle>
          <a:p>
            <a:pPr lvl="0"/>
            <a:r>
              <a:rPr lang="en-GB" dirty="0"/>
              <a:t>TITLE</a:t>
            </a:r>
            <a:endParaRPr lang="en-US" dirty="0"/>
          </a:p>
        </p:txBody>
      </p:sp>
      <p:sp>
        <p:nvSpPr>
          <p:cNvPr id="20" name="Text Placeholder 3">
            <a:extLst>
              <a:ext uri="{FF2B5EF4-FFF2-40B4-BE49-F238E27FC236}">
                <a16:creationId xmlns:a16="http://schemas.microsoft.com/office/drawing/2014/main" id="{F3C2441C-AD00-79AA-75B5-AB8DEE9E976D}"/>
              </a:ext>
            </a:extLst>
          </p:cNvPr>
          <p:cNvSpPr>
            <a:spLocks noGrp="1"/>
          </p:cNvSpPr>
          <p:nvPr>
            <p:ph type="body" sz="quarter" idx="14" hasCustomPrompt="1"/>
          </p:nvPr>
        </p:nvSpPr>
        <p:spPr>
          <a:xfrm>
            <a:off x="2204064" y="2141724"/>
            <a:ext cx="4568533" cy="2513490"/>
          </a:xfrm>
          <a:prstGeom prst="rect">
            <a:avLst/>
          </a:prstGeom>
          <a:effectLst>
            <a:glow rad="127000">
              <a:srgbClr val="414141"/>
            </a:glow>
          </a:effectLst>
        </p:spPr>
        <p:txBody>
          <a:bodyPr>
            <a:noAutofit/>
          </a:bodyPr>
          <a:lstStyle>
            <a:lvl1pPr marL="0" indent="0" algn="l">
              <a:buNone/>
              <a:defRPr sz="12000" b="1">
                <a:solidFill>
                  <a:schemeClr val="bg1"/>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4" name="Freeform 3">
            <a:extLst>
              <a:ext uri="{FF2B5EF4-FFF2-40B4-BE49-F238E27FC236}">
                <a16:creationId xmlns:a16="http://schemas.microsoft.com/office/drawing/2014/main" id="{DBC96D63-D72D-7F8B-80A5-BE25D528C2CE}"/>
              </a:ext>
            </a:extLst>
          </p:cNvPr>
          <p:cNvSpPr/>
          <p:nvPr userDrawn="1"/>
        </p:nvSpPr>
        <p:spPr>
          <a:xfrm>
            <a:off x="7242134" y="10423687"/>
            <a:ext cx="236773" cy="22765"/>
          </a:xfrm>
          <a:custGeom>
            <a:avLst/>
            <a:gdLst>
              <a:gd name="connsiteX0" fmla="*/ 0 w 36329"/>
              <a:gd name="connsiteY0" fmla="*/ 0 h 3493"/>
              <a:gd name="connsiteX1" fmla="*/ 36329 w 36329"/>
              <a:gd name="connsiteY1" fmla="*/ 0 h 3493"/>
            </a:gdLst>
            <a:ahLst/>
            <a:cxnLst>
              <a:cxn ang="0">
                <a:pos x="connsiteX0" y="connsiteY0"/>
              </a:cxn>
              <a:cxn ang="0">
                <a:pos x="connsiteX1" y="connsiteY1"/>
              </a:cxn>
            </a:cxnLst>
            <a:rect l="l" t="t" r="r" b="b"/>
            <a:pathLst>
              <a:path w="36329" h="3493">
                <a:moveTo>
                  <a:pt x="0" y="0"/>
                </a:moveTo>
                <a:lnTo>
                  <a:pt x="36329" y="0"/>
                </a:lnTo>
              </a:path>
            </a:pathLst>
          </a:custGeom>
          <a:ln w="3493" cap="flat">
            <a:solidFill>
              <a:srgbClr val="6652A2"/>
            </a:solidFill>
            <a:prstDash val="solid"/>
            <a:miter/>
          </a:ln>
        </p:spPr>
        <p:txBody>
          <a:bodyPr rtlCol="0" anchor="ctr"/>
          <a:lstStyle/>
          <a:p>
            <a:endParaRPr lang="en-US"/>
          </a:p>
        </p:txBody>
      </p:sp>
      <p:sp>
        <p:nvSpPr>
          <p:cNvPr id="10" name="Rectangle 9">
            <a:extLst>
              <a:ext uri="{FF2B5EF4-FFF2-40B4-BE49-F238E27FC236}">
                <a16:creationId xmlns:a16="http://schemas.microsoft.com/office/drawing/2014/main" id="{0AD9682A-D134-30E0-1E33-6EDA91BA5BE7}"/>
              </a:ext>
            </a:extLst>
          </p:cNvPr>
          <p:cNvSpPr/>
          <p:nvPr userDrawn="1"/>
        </p:nvSpPr>
        <p:spPr>
          <a:xfrm rot="16200000">
            <a:off x="5622151" y="8191293"/>
            <a:ext cx="3672254" cy="200055"/>
          </a:xfrm>
          <a:prstGeom prst="rect">
            <a:avLst/>
          </a:prstGeom>
        </p:spPr>
        <p:txBody>
          <a:bodyPr wrap="square">
            <a:spAutoFit/>
          </a:bodyPr>
          <a:lstStyle/>
          <a:p>
            <a:r>
              <a:rPr lang="fr-CA" sz="700" kern="900" spc="200" baseline="0" dirty="0">
                <a:solidFill>
                  <a:schemeClr val="bg1"/>
                </a:solidFill>
              </a:rPr>
              <a:t>WOMEN IN TOURISM, HOSPITALITY &amp; LEISURE</a:t>
            </a:r>
          </a:p>
        </p:txBody>
      </p:sp>
      <p:grpSp>
        <p:nvGrpSpPr>
          <p:cNvPr id="11" name="Group 10">
            <a:extLst>
              <a:ext uri="{FF2B5EF4-FFF2-40B4-BE49-F238E27FC236}">
                <a16:creationId xmlns:a16="http://schemas.microsoft.com/office/drawing/2014/main" id="{41DF4969-5036-F64D-F02C-2DCBE895C15A}"/>
              </a:ext>
            </a:extLst>
          </p:cNvPr>
          <p:cNvGrpSpPr/>
          <p:nvPr userDrawn="1"/>
        </p:nvGrpSpPr>
        <p:grpSpPr>
          <a:xfrm>
            <a:off x="7303586" y="10185877"/>
            <a:ext cx="303114" cy="288116"/>
            <a:chOff x="4330511" y="1663200"/>
            <a:chExt cx="1799066" cy="1710050"/>
          </a:xfrm>
        </p:grpSpPr>
        <p:sp>
          <p:nvSpPr>
            <p:cNvPr id="12" name="Freeform 11">
              <a:extLst>
                <a:ext uri="{FF2B5EF4-FFF2-40B4-BE49-F238E27FC236}">
                  <a16:creationId xmlns:a16="http://schemas.microsoft.com/office/drawing/2014/main" id="{EC677859-2AF6-3470-E22F-1736B116F12D}"/>
                </a:ext>
              </a:extLst>
            </p:cNvPr>
            <p:cNvSpPr/>
            <p:nvPr/>
          </p:nvSpPr>
          <p:spPr>
            <a:xfrm>
              <a:off x="4330511" y="1663200"/>
              <a:ext cx="1799066" cy="1710050"/>
            </a:xfrm>
            <a:custGeom>
              <a:avLst/>
              <a:gdLst>
                <a:gd name="connsiteX0" fmla="*/ 446797 w 446796"/>
                <a:gd name="connsiteY0" fmla="*/ 161149 h 424689"/>
                <a:gd name="connsiteX1" fmla="*/ 428762 w 446796"/>
                <a:gd name="connsiteY1" fmla="*/ 179766 h 424689"/>
                <a:gd name="connsiteX2" fmla="*/ 339170 w 446796"/>
                <a:gd name="connsiteY2" fmla="*/ 267031 h 424689"/>
                <a:gd name="connsiteX3" fmla="*/ 336261 w 446796"/>
                <a:gd name="connsiteY3" fmla="*/ 275757 h 424689"/>
                <a:gd name="connsiteX4" fmla="*/ 354878 w 446796"/>
                <a:gd name="connsiteY4" fmla="*/ 383384 h 424689"/>
                <a:gd name="connsiteX5" fmla="*/ 360695 w 446796"/>
                <a:gd name="connsiteY5" fmla="*/ 418290 h 424689"/>
                <a:gd name="connsiteX6" fmla="*/ 361277 w 446796"/>
                <a:gd name="connsiteY6" fmla="*/ 424690 h 424689"/>
                <a:gd name="connsiteX7" fmla="*/ 247832 w 446796"/>
                <a:gd name="connsiteY7" fmla="*/ 364768 h 424689"/>
                <a:gd name="connsiteX8" fmla="*/ 251905 w 446796"/>
                <a:gd name="connsiteY8" fmla="*/ 360114 h 424689"/>
                <a:gd name="connsiteX9" fmla="*/ 301355 w 446796"/>
                <a:gd name="connsiteY9" fmla="*/ 293792 h 424689"/>
                <a:gd name="connsiteX10" fmla="*/ 317063 w 446796"/>
                <a:gd name="connsiteY10" fmla="*/ 253650 h 424689"/>
                <a:gd name="connsiteX11" fmla="*/ 318226 w 446796"/>
                <a:gd name="connsiteY11" fmla="*/ 227471 h 424689"/>
                <a:gd name="connsiteX12" fmla="*/ 301355 w 446796"/>
                <a:gd name="connsiteY12" fmla="*/ 200709 h 424689"/>
                <a:gd name="connsiteX13" fmla="*/ 275176 w 446796"/>
                <a:gd name="connsiteY13" fmla="*/ 185584 h 424689"/>
                <a:gd name="connsiteX14" fmla="*/ 258886 w 446796"/>
                <a:gd name="connsiteY14" fmla="*/ 176857 h 424689"/>
                <a:gd name="connsiteX15" fmla="*/ 252487 w 446796"/>
                <a:gd name="connsiteY15" fmla="*/ 171621 h 424689"/>
                <a:gd name="connsiteX16" fmla="*/ 253068 w 446796"/>
                <a:gd name="connsiteY16" fmla="*/ 159986 h 424689"/>
                <a:gd name="connsiteX17" fmla="*/ 258886 w 446796"/>
                <a:gd name="connsiteY17" fmla="*/ 155913 h 424689"/>
                <a:gd name="connsiteX18" fmla="*/ 304846 w 446796"/>
                <a:gd name="connsiteY18" fmla="*/ 140788 h 424689"/>
                <a:gd name="connsiteX19" fmla="*/ 324044 w 446796"/>
                <a:gd name="connsiteY19" fmla="*/ 141951 h 424689"/>
                <a:gd name="connsiteX20" fmla="*/ 398510 w 446796"/>
                <a:gd name="connsiteY20" fmla="*/ 153005 h 424689"/>
                <a:gd name="connsiteX21" fmla="*/ 446797 w 446796"/>
                <a:gd name="connsiteY21" fmla="*/ 161149 h 424689"/>
                <a:gd name="connsiteX22" fmla="*/ 239106 w 446796"/>
                <a:gd name="connsiteY22" fmla="*/ 215254 h 424689"/>
                <a:gd name="connsiteX23" fmla="*/ 223398 w 446796"/>
                <a:gd name="connsiteY23" fmla="*/ 202455 h 424689"/>
                <a:gd name="connsiteX24" fmla="*/ 209436 w 446796"/>
                <a:gd name="connsiteY24" fmla="*/ 186747 h 424689"/>
                <a:gd name="connsiteX25" fmla="*/ 214090 w 446796"/>
                <a:gd name="connsiteY25" fmla="*/ 161731 h 424689"/>
                <a:gd name="connsiteX26" fmla="*/ 229216 w 446796"/>
                <a:gd name="connsiteY26" fmla="*/ 153005 h 424689"/>
                <a:gd name="connsiteX27" fmla="*/ 270521 w 446796"/>
                <a:gd name="connsiteY27" fmla="*/ 141951 h 424689"/>
                <a:gd name="connsiteX28" fmla="*/ 290302 w 446796"/>
                <a:gd name="connsiteY28" fmla="*/ 137297 h 424689"/>
                <a:gd name="connsiteX29" fmla="*/ 280994 w 446796"/>
                <a:gd name="connsiteY29" fmla="*/ 119262 h 424689"/>
                <a:gd name="connsiteX30" fmla="*/ 251323 w 446796"/>
                <a:gd name="connsiteY30" fmla="*/ 58758 h 424689"/>
                <a:gd name="connsiteX31" fmla="*/ 242015 w 446796"/>
                <a:gd name="connsiteY31" fmla="*/ 39560 h 424689"/>
                <a:gd name="connsiteX32" fmla="*/ 232125 w 446796"/>
                <a:gd name="connsiteY32" fmla="*/ 19780 h 424689"/>
                <a:gd name="connsiteX33" fmla="*/ 222235 w 446796"/>
                <a:gd name="connsiteY33" fmla="*/ 0 h 424689"/>
                <a:gd name="connsiteX34" fmla="*/ 219908 w 446796"/>
                <a:gd name="connsiteY34" fmla="*/ 2909 h 424689"/>
                <a:gd name="connsiteX35" fmla="*/ 187911 w 446796"/>
                <a:gd name="connsiteY35" fmla="*/ 67485 h 424689"/>
                <a:gd name="connsiteX36" fmla="*/ 155331 w 446796"/>
                <a:gd name="connsiteY36" fmla="*/ 133806 h 424689"/>
                <a:gd name="connsiteX37" fmla="*/ 147769 w 446796"/>
                <a:gd name="connsiteY37" fmla="*/ 139624 h 424689"/>
                <a:gd name="connsiteX38" fmla="*/ 137878 w 446796"/>
                <a:gd name="connsiteY38" fmla="*/ 140788 h 424689"/>
                <a:gd name="connsiteX39" fmla="*/ 72721 w 446796"/>
                <a:gd name="connsiteY39" fmla="*/ 150096 h 424689"/>
                <a:gd name="connsiteX40" fmla="*/ 22689 w 446796"/>
                <a:gd name="connsiteY40" fmla="*/ 157077 h 424689"/>
                <a:gd name="connsiteX41" fmla="*/ 0 w 446796"/>
                <a:gd name="connsiteY41" fmla="*/ 160568 h 424689"/>
                <a:gd name="connsiteX42" fmla="*/ 1746 w 446796"/>
                <a:gd name="connsiteY42" fmla="*/ 162895 h 424689"/>
                <a:gd name="connsiteX43" fmla="*/ 16290 w 446796"/>
                <a:gd name="connsiteY43" fmla="*/ 176857 h 424689"/>
                <a:gd name="connsiteX44" fmla="*/ 79120 w 446796"/>
                <a:gd name="connsiteY44" fmla="*/ 238524 h 424689"/>
                <a:gd name="connsiteX45" fmla="*/ 106464 w 446796"/>
                <a:gd name="connsiteY45" fmla="*/ 265286 h 424689"/>
                <a:gd name="connsiteX46" fmla="*/ 109954 w 446796"/>
                <a:gd name="connsiteY46" fmla="*/ 274594 h 424689"/>
                <a:gd name="connsiteX47" fmla="*/ 98900 w 446796"/>
                <a:gd name="connsiteY47" fmla="*/ 338006 h 424689"/>
                <a:gd name="connsiteX48" fmla="*/ 98900 w 446796"/>
                <a:gd name="connsiteY48" fmla="*/ 343242 h 424689"/>
                <a:gd name="connsiteX49" fmla="*/ 104136 w 446796"/>
                <a:gd name="connsiteY49" fmla="*/ 339752 h 424689"/>
                <a:gd name="connsiteX50" fmla="*/ 121008 w 446796"/>
                <a:gd name="connsiteY50" fmla="*/ 327535 h 424689"/>
                <a:gd name="connsiteX51" fmla="*/ 182675 w 446796"/>
                <a:gd name="connsiteY51" fmla="*/ 285647 h 424689"/>
                <a:gd name="connsiteX52" fmla="*/ 226307 w 446796"/>
                <a:gd name="connsiteY52" fmla="*/ 251905 h 424689"/>
                <a:gd name="connsiteX53" fmla="*/ 239688 w 446796"/>
                <a:gd name="connsiteY53" fmla="*/ 236779 h 424689"/>
                <a:gd name="connsiteX54" fmla="*/ 244924 w 446796"/>
                <a:gd name="connsiteY54" fmla="*/ 227471 h 424689"/>
                <a:gd name="connsiteX55" fmla="*/ 239106 w 446796"/>
                <a:gd name="connsiteY55" fmla="*/ 215254 h 42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46796" h="424689">
                  <a:moveTo>
                    <a:pt x="446797" y="161149"/>
                  </a:moveTo>
                  <a:cubicBezTo>
                    <a:pt x="440397" y="167549"/>
                    <a:pt x="434579" y="173948"/>
                    <a:pt x="428762" y="179766"/>
                  </a:cubicBezTo>
                  <a:cubicBezTo>
                    <a:pt x="399092" y="208854"/>
                    <a:pt x="368840" y="237943"/>
                    <a:pt x="339170" y="267031"/>
                  </a:cubicBezTo>
                  <a:cubicBezTo>
                    <a:pt x="336843" y="269358"/>
                    <a:pt x="335679" y="271685"/>
                    <a:pt x="336261" y="275757"/>
                  </a:cubicBezTo>
                  <a:cubicBezTo>
                    <a:pt x="342661" y="311827"/>
                    <a:pt x="348478" y="347315"/>
                    <a:pt x="354878" y="383384"/>
                  </a:cubicBezTo>
                  <a:cubicBezTo>
                    <a:pt x="356623" y="395019"/>
                    <a:pt x="358950" y="406655"/>
                    <a:pt x="360695" y="418290"/>
                  </a:cubicBezTo>
                  <a:cubicBezTo>
                    <a:pt x="361277" y="420035"/>
                    <a:pt x="361277" y="421781"/>
                    <a:pt x="361277" y="424690"/>
                  </a:cubicBezTo>
                  <a:cubicBezTo>
                    <a:pt x="322880" y="404910"/>
                    <a:pt x="285647" y="385129"/>
                    <a:pt x="247832" y="364768"/>
                  </a:cubicBezTo>
                  <a:cubicBezTo>
                    <a:pt x="249578" y="363022"/>
                    <a:pt x="250741" y="361277"/>
                    <a:pt x="251905" y="360114"/>
                  </a:cubicBezTo>
                  <a:cubicBezTo>
                    <a:pt x="270521" y="339752"/>
                    <a:pt x="287974" y="318226"/>
                    <a:pt x="301355" y="293792"/>
                  </a:cubicBezTo>
                  <a:cubicBezTo>
                    <a:pt x="308336" y="280993"/>
                    <a:pt x="314154" y="268194"/>
                    <a:pt x="317063" y="253650"/>
                  </a:cubicBezTo>
                  <a:cubicBezTo>
                    <a:pt x="318808" y="244924"/>
                    <a:pt x="319390" y="236197"/>
                    <a:pt x="318226" y="227471"/>
                  </a:cubicBezTo>
                  <a:cubicBezTo>
                    <a:pt x="316481" y="216417"/>
                    <a:pt x="311245" y="207109"/>
                    <a:pt x="301355" y="200709"/>
                  </a:cubicBezTo>
                  <a:cubicBezTo>
                    <a:pt x="293210" y="195474"/>
                    <a:pt x="283902" y="190819"/>
                    <a:pt x="275176" y="185584"/>
                  </a:cubicBezTo>
                  <a:cubicBezTo>
                    <a:pt x="269940" y="182675"/>
                    <a:pt x="264122" y="179766"/>
                    <a:pt x="258886" y="176857"/>
                  </a:cubicBezTo>
                  <a:cubicBezTo>
                    <a:pt x="256559" y="175694"/>
                    <a:pt x="254232" y="173948"/>
                    <a:pt x="252487" y="171621"/>
                  </a:cubicBezTo>
                  <a:cubicBezTo>
                    <a:pt x="248414" y="167549"/>
                    <a:pt x="248414" y="164058"/>
                    <a:pt x="253068" y="159986"/>
                  </a:cubicBezTo>
                  <a:cubicBezTo>
                    <a:pt x="254814" y="158241"/>
                    <a:pt x="257141" y="157077"/>
                    <a:pt x="258886" y="155913"/>
                  </a:cubicBezTo>
                  <a:cubicBezTo>
                    <a:pt x="273430" y="148932"/>
                    <a:pt x="288556" y="144278"/>
                    <a:pt x="304846" y="140788"/>
                  </a:cubicBezTo>
                  <a:cubicBezTo>
                    <a:pt x="311245" y="139624"/>
                    <a:pt x="317644" y="141369"/>
                    <a:pt x="324044" y="141951"/>
                  </a:cubicBezTo>
                  <a:cubicBezTo>
                    <a:pt x="349060" y="145442"/>
                    <a:pt x="374076" y="148932"/>
                    <a:pt x="398510" y="153005"/>
                  </a:cubicBezTo>
                  <a:cubicBezTo>
                    <a:pt x="414800" y="156495"/>
                    <a:pt x="430507" y="158822"/>
                    <a:pt x="446797" y="161149"/>
                  </a:cubicBezTo>
                  <a:close/>
                  <a:moveTo>
                    <a:pt x="239106" y="215254"/>
                  </a:moveTo>
                  <a:cubicBezTo>
                    <a:pt x="233870" y="211181"/>
                    <a:pt x="228635" y="206527"/>
                    <a:pt x="223398" y="202455"/>
                  </a:cubicBezTo>
                  <a:cubicBezTo>
                    <a:pt x="216999" y="198382"/>
                    <a:pt x="212926" y="193146"/>
                    <a:pt x="209436" y="186747"/>
                  </a:cubicBezTo>
                  <a:cubicBezTo>
                    <a:pt x="204200" y="176857"/>
                    <a:pt x="205364" y="168712"/>
                    <a:pt x="214090" y="161731"/>
                  </a:cubicBezTo>
                  <a:cubicBezTo>
                    <a:pt x="218744" y="158241"/>
                    <a:pt x="223980" y="155332"/>
                    <a:pt x="229216" y="153005"/>
                  </a:cubicBezTo>
                  <a:cubicBezTo>
                    <a:pt x="242596" y="147187"/>
                    <a:pt x="256559" y="145442"/>
                    <a:pt x="270521" y="141951"/>
                  </a:cubicBezTo>
                  <a:cubicBezTo>
                    <a:pt x="276921" y="140206"/>
                    <a:pt x="283320" y="139042"/>
                    <a:pt x="290302" y="137297"/>
                  </a:cubicBezTo>
                  <a:cubicBezTo>
                    <a:pt x="288556" y="133806"/>
                    <a:pt x="285066" y="126825"/>
                    <a:pt x="280994" y="119262"/>
                  </a:cubicBezTo>
                  <a:cubicBezTo>
                    <a:pt x="279248" y="115190"/>
                    <a:pt x="254814" y="65740"/>
                    <a:pt x="251323" y="58758"/>
                  </a:cubicBezTo>
                  <a:cubicBezTo>
                    <a:pt x="248414" y="52359"/>
                    <a:pt x="244924" y="45960"/>
                    <a:pt x="242015" y="39560"/>
                  </a:cubicBezTo>
                  <a:cubicBezTo>
                    <a:pt x="238524" y="33161"/>
                    <a:pt x="235615" y="26179"/>
                    <a:pt x="232125" y="19780"/>
                  </a:cubicBezTo>
                  <a:cubicBezTo>
                    <a:pt x="229216" y="13381"/>
                    <a:pt x="225726" y="6981"/>
                    <a:pt x="222235" y="0"/>
                  </a:cubicBezTo>
                  <a:cubicBezTo>
                    <a:pt x="221071" y="1745"/>
                    <a:pt x="220490" y="2327"/>
                    <a:pt x="219908" y="2909"/>
                  </a:cubicBezTo>
                  <a:cubicBezTo>
                    <a:pt x="209436" y="24434"/>
                    <a:pt x="198964" y="45960"/>
                    <a:pt x="187911" y="67485"/>
                  </a:cubicBezTo>
                  <a:cubicBezTo>
                    <a:pt x="176857" y="89592"/>
                    <a:pt x="165803" y="111699"/>
                    <a:pt x="155331" y="133806"/>
                  </a:cubicBezTo>
                  <a:cubicBezTo>
                    <a:pt x="153586" y="137297"/>
                    <a:pt x="151259" y="139042"/>
                    <a:pt x="147769" y="139624"/>
                  </a:cubicBezTo>
                  <a:cubicBezTo>
                    <a:pt x="144278" y="140206"/>
                    <a:pt x="141370" y="140206"/>
                    <a:pt x="137878" y="140788"/>
                  </a:cubicBezTo>
                  <a:cubicBezTo>
                    <a:pt x="134970" y="141369"/>
                    <a:pt x="86683" y="148350"/>
                    <a:pt x="72721" y="150096"/>
                  </a:cubicBezTo>
                  <a:cubicBezTo>
                    <a:pt x="55849" y="152423"/>
                    <a:pt x="39560" y="154750"/>
                    <a:pt x="22689" y="157077"/>
                  </a:cubicBezTo>
                  <a:cubicBezTo>
                    <a:pt x="15126" y="158241"/>
                    <a:pt x="8145" y="159404"/>
                    <a:pt x="0" y="160568"/>
                  </a:cubicBezTo>
                  <a:cubicBezTo>
                    <a:pt x="582" y="161731"/>
                    <a:pt x="1163" y="162313"/>
                    <a:pt x="1746" y="162895"/>
                  </a:cubicBezTo>
                  <a:cubicBezTo>
                    <a:pt x="6399" y="167549"/>
                    <a:pt x="11054" y="172203"/>
                    <a:pt x="16290" y="176857"/>
                  </a:cubicBezTo>
                  <a:cubicBezTo>
                    <a:pt x="26179" y="186165"/>
                    <a:pt x="75048" y="234452"/>
                    <a:pt x="79120" y="238524"/>
                  </a:cubicBezTo>
                  <a:cubicBezTo>
                    <a:pt x="88428" y="247251"/>
                    <a:pt x="97155" y="256559"/>
                    <a:pt x="106464" y="265286"/>
                  </a:cubicBezTo>
                  <a:cubicBezTo>
                    <a:pt x="109372" y="267613"/>
                    <a:pt x="110536" y="270521"/>
                    <a:pt x="109954" y="274594"/>
                  </a:cubicBezTo>
                  <a:cubicBezTo>
                    <a:pt x="105881" y="295537"/>
                    <a:pt x="102391" y="316481"/>
                    <a:pt x="98900" y="338006"/>
                  </a:cubicBezTo>
                  <a:cubicBezTo>
                    <a:pt x="98900" y="339752"/>
                    <a:pt x="98900" y="340915"/>
                    <a:pt x="98900" y="343242"/>
                  </a:cubicBezTo>
                  <a:cubicBezTo>
                    <a:pt x="101228" y="341497"/>
                    <a:pt x="102391" y="340915"/>
                    <a:pt x="104136" y="339752"/>
                  </a:cubicBezTo>
                  <a:cubicBezTo>
                    <a:pt x="109954" y="335679"/>
                    <a:pt x="115190" y="331025"/>
                    <a:pt x="121008" y="327535"/>
                  </a:cubicBezTo>
                  <a:cubicBezTo>
                    <a:pt x="141370" y="313572"/>
                    <a:pt x="162313" y="299610"/>
                    <a:pt x="182675" y="285647"/>
                  </a:cubicBezTo>
                  <a:cubicBezTo>
                    <a:pt x="197801" y="275176"/>
                    <a:pt x="212926" y="264704"/>
                    <a:pt x="226307" y="251905"/>
                  </a:cubicBezTo>
                  <a:cubicBezTo>
                    <a:pt x="231543" y="247251"/>
                    <a:pt x="235615" y="242015"/>
                    <a:pt x="239688" y="236779"/>
                  </a:cubicBezTo>
                  <a:cubicBezTo>
                    <a:pt x="242015" y="233870"/>
                    <a:pt x="244342" y="232707"/>
                    <a:pt x="244924" y="227471"/>
                  </a:cubicBezTo>
                  <a:cubicBezTo>
                    <a:pt x="244924" y="219326"/>
                    <a:pt x="239106" y="215254"/>
                    <a:pt x="239106" y="215254"/>
                  </a:cubicBezTo>
                  <a:close/>
                </a:path>
              </a:pathLst>
            </a:custGeom>
            <a:gradFill>
              <a:gsLst>
                <a:gs pos="0">
                  <a:srgbClr val="41246C"/>
                </a:gs>
                <a:gs pos="27690">
                  <a:srgbClr val="982584"/>
                </a:gs>
                <a:gs pos="51940">
                  <a:srgbClr val="C6168B"/>
                </a:gs>
                <a:gs pos="68050">
                  <a:srgbClr val="E03658"/>
                </a:gs>
                <a:gs pos="99930">
                  <a:srgbClr val="EE4036"/>
                </a:gs>
              </a:gsLst>
              <a:lin ang="5400000" scaled="1"/>
            </a:gradFill>
            <a:ln w="5818" cap="flat">
              <a:noFill/>
              <a:prstDash val="solid"/>
              <a:miter/>
            </a:ln>
          </p:spPr>
          <p:txBody>
            <a:bodyPr rtlCol="0" anchor="ctr"/>
            <a:lstStyle/>
            <a:p>
              <a:endParaRPr lang="en-US">
                <a:solidFill>
                  <a:schemeClr val="bg1"/>
                </a:solidFill>
              </a:endParaRPr>
            </a:p>
          </p:txBody>
        </p:sp>
        <p:sp>
          <p:nvSpPr>
            <p:cNvPr id="13" name="Freeform 12">
              <a:extLst>
                <a:ext uri="{FF2B5EF4-FFF2-40B4-BE49-F238E27FC236}">
                  <a16:creationId xmlns:a16="http://schemas.microsoft.com/office/drawing/2014/main" id="{80E2E9F0-21F3-981B-8B5F-60FC84EA3D73}"/>
                </a:ext>
              </a:extLst>
            </p:cNvPr>
            <p:cNvSpPr/>
            <p:nvPr/>
          </p:nvSpPr>
          <p:spPr>
            <a:xfrm>
              <a:off x="4571797" y="2105062"/>
              <a:ext cx="2339" cy="7904"/>
            </a:xfrm>
            <a:custGeom>
              <a:avLst/>
              <a:gdLst>
                <a:gd name="connsiteX0" fmla="*/ 582 w 581"/>
                <a:gd name="connsiteY0" fmla="*/ 218 h 1963"/>
                <a:gd name="connsiteX1" fmla="*/ 0 w 581"/>
                <a:gd name="connsiteY1" fmla="*/ 1963 h 1963"/>
                <a:gd name="connsiteX2" fmla="*/ 582 w 581"/>
                <a:gd name="connsiteY2" fmla="*/ 218 h 1963"/>
              </a:gdLst>
              <a:ahLst/>
              <a:cxnLst>
                <a:cxn ang="0">
                  <a:pos x="connsiteX0" y="connsiteY0"/>
                </a:cxn>
                <a:cxn ang="0">
                  <a:pos x="connsiteX1" y="connsiteY1"/>
                </a:cxn>
                <a:cxn ang="0">
                  <a:pos x="connsiteX2" y="connsiteY2"/>
                </a:cxn>
              </a:cxnLst>
              <a:rect l="l" t="t" r="r" b="b"/>
              <a:pathLst>
                <a:path w="581" h="1963">
                  <a:moveTo>
                    <a:pt x="582" y="218"/>
                  </a:moveTo>
                  <a:cubicBezTo>
                    <a:pt x="582" y="1382"/>
                    <a:pt x="582" y="1963"/>
                    <a:pt x="0" y="1963"/>
                  </a:cubicBezTo>
                  <a:cubicBezTo>
                    <a:pt x="582" y="218"/>
                    <a:pt x="582" y="-364"/>
                    <a:pt x="582" y="218"/>
                  </a:cubicBezTo>
                  <a:close/>
                </a:path>
              </a:pathLst>
            </a:custGeom>
            <a:solidFill>
              <a:srgbClr val="231F20"/>
            </a:solidFill>
            <a:ln w="5818" cap="flat">
              <a:noFill/>
              <a:prstDash val="solid"/>
              <a:miter/>
            </a:ln>
          </p:spPr>
          <p:txBody>
            <a:bodyPr rtlCol="0" anchor="ctr"/>
            <a:lstStyle/>
            <a:p>
              <a:endParaRPr lang="en-US">
                <a:solidFill>
                  <a:schemeClr val="bg1"/>
                </a:solidFill>
              </a:endParaRPr>
            </a:p>
          </p:txBody>
        </p:sp>
        <p:sp>
          <p:nvSpPr>
            <p:cNvPr id="14" name="Freeform 13">
              <a:extLst>
                <a:ext uri="{FF2B5EF4-FFF2-40B4-BE49-F238E27FC236}">
                  <a16:creationId xmlns:a16="http://schemas.microsoft.com/office/drawing/2014/main" id="{7B7164C5-93D4-290B-7293-6276CBEDC1E1}"/>
                </a:ext>
              </a:extLst>
            </p:cNvPr>
            <p:cNvSpPr/>
            <p:nvPr/>
          </p:nvSpPr>
          <p:spPr>
            <a:xfrm>
              <a:off x="5037959" y="1724106"/>
              <a:ext cx="484907" cy="452106"/>
            </a:xfrm>
            <a:custGeom>
              <a:avLst/>
              <a:gdLst>
                <a:gd name="connsiteX0" fmla="*/ 27925 w 120426"/>
                <a:gd name="connsiteY0" fmla="*/ 107627 h 112280"/>
                <a:gd name="connsiteX1" fmla="*/ 27925 w 120426"/>
                <a:gd name="connsiteY1" fmla="*/ 109372 h 112280"/>
                <a:gd name="connsiteX2" fmla="*/ 29088 w 120426"/>
                <a:gd name="connsiteY2" fmla="*/ 110536 h 112280"/>
                <a:gd name="connsiteX3" fmla="*/ 27343 w 120426"/>
                <a:gd name="connsiteY3" fmla="*/ 110536 h 112280"/>
                <a:gd name="connsiteX4" fmla="*/ 26762 w 120426"/>
                <a:gd name="connsiteY4" fmla="*/ 112281 h 112280"/>
                <a:gd name="connsiteX5" fmla="*/ 26179 w 120426"/>
                <a:gd name="connsiteY5" fmla="*/ 110536 h 112280"/>
                <a:gd name="connsiteX6" fmla="*/ 24435 w 120426"/>
                <a:gd name="connsiteY6" fmla="*/ 110536 h 112280"/>
                <a:gd name="connsiteX7" fmla="*/ 25598 w 120426"/>
                <a:gd name="connsiteY7" fmla="*/ 109372 h 112280"/>
                <a:gd name="connsiteX8" fmla="*/ 25016 w 120426"/>
                <a:gd name="connsiteY8" fmla="*/ 107627 h 112280"/>
                <a:gd name="connsiteX9" fmla="*/ 26762 w 120426"/>
                <a:gd name="connsiteY9" fmla="*/ 108209 h 112280"/>
                <a:gd name="connsiteX10" fmla="*/ 27925 w 120426"/>
                <a:gd name="connsiteY10" fmla="*/ 107627 h 112280"/>
                <a:gd name="connsiteX11" fmla="*/ 2909 w 120426"/>
                <a:gd name="connsiteY11" fmla="*/ 72721 h 112280"/>
                <a:gd name="connsiteX12" fmla="*/ 1164 w 120426"/>
                <a:gd name="connsiteY12" fmla="*/ 72721 h 112280"/>
                <a:gd name="connsiteX13" fmla="*/ 2327 w 120426"/>
                <a:gd name="connsiteY13" fmla="*/ 71557 h 112280"/>
                <a:gd name="connsiteX14" fmla="*/ 1746 w 120426"/>
                <a:gd name="connsiteY14" fmla="*/ 69812 h 112280"/>
                <a:gd name="connsiteX15" fmla="*/ 3491 w 120426"/>
                <a:gd name="connsiteY15" fmla="*/ 70394 h 112280"/>
                <a:gd name="connsiteX16" fmla="*/ 5236 w 120426"/>
                <a:gd name="connsiteY16" fmla="*/ 69230 h 112280"/>
                <a:gd name="connsiteX17" fmla="*/ 5236 w 120426"/>
                <a:gd name="connsiteY17" fmla="*/ 70975 h 112280"/>
                <a:gd name="connsiteX18" fmla="*/ 6400 w 120426"/>
                <a:gd name="connsiteY18" fmla="*/ 72139 h 112280"/>
                <a:gd name="connsiteX19" fmla="*/ 4654 w 120426"/>
                <a:gd name="connsiteY19" fmla="*/ 72721 h 112280"/>
                <a:gd name="connsiteX20" fmla="*/ 4073 w 120426"/>
                <a:gd name="connsiteY20" fmla="*/ 74466 h 112280"/>
                <a:gd name="connsiteX21" fmla="*/ 2909 w 120426"/>
                <a:gd name="connsiteY21" fmla="*/ 72721 h 112280"/>
                <a:gd name="connsiteX22" fmla="*/ 6400 w 120426"/>
                <a:gd name="connsiteY22" fmla="*/ 26761 h 112280"/>
                <a:gd name="connsiteX23" fmla="*/ 8145 w 120426"/>
                <a:gd name="connsiteY23" fmla="*/ 28507 h 112280"/>
                <a:gd name="connsiteX24" fmla="*/ 5236 w 120426"/>
                <a:gd name="connsiteY24" fmla="*/ 29088 h 112280"/>
                <a:gd name="connsiteX25" fmla="*/ 4073 w 120426"/>
                <a:gd name="connsiteY25" fmla="*/ 31415 h 112280"/>
                <a:gd name="connsiteX26" fmla="*/ 2909 w 120426"/>
                <a:gd name="connsiteY26" fmla="*/ 29088 h 112280"/>
                <a:gd name="connsiteX27" fmla="*/ 0 w 120426"/>
                <a:gd name="connsiteY27" fmla="*/ 28507 h 112280"/>
                <a:gd name="connsiteX28" fmla="*/ 1746 w 120426"/>
                <a:gd name="connsiteY28" fmla="*/ 26761 h 112280"/>
                <a:gd name="connsiteX29" fmla="*/ 1164 w 120426"/>
                <a:gd name="connsiteY29" fmla="*/ 24434 h 112280"/>
                <a:gd name="connsiteX30" fmla="*/ 3491 w 120426"/>
                <a:gd name="connsiteY30" fmla="*/ 25598 h 112280"/>
                <a:gd name="connsiteX31" fmla="*/ 5818 w 120426"/>
                <a:gd name="connsiteY31" fmla="*/ 24434 h 112280"/>
                <a:gd name="connsiteX32" fmla="*/ 6400 w 120426"/>
                <a:gd name="connsiteY32" fmla="*/ 26761 h 112280"/>
                <a:gd name="connsiteX33" fmla="*/ 67485 w 120426"/>
                <a:gd name="connsiteY33" fmla="*/ 68648 h 112280"/>
                <a:gd name="connsiteX34" fmla="*/ 64577 w 120426"/>
                <a:gd name="connsiteY34" fmla="*/ 68067 h 112280"/>
                <a:gd name="connsiteX35" fmla="*/ 66322 w 120426"/>
                <a:gd name="connsiteY35" fmla="*/ 66321 h 112280"/>
                <a:gd name="connsiteX36" fmla="*/ 65740 w 120426"/>
                <a:gd name="connsiteY36" fmla="*/ 63994 h 112280"/>
                <a:gd name="connsiteX37" fmla="*/ 68067 w 120426"/>
                <a:gd name="connsiteY37" fmla="*/ 65158 h 112280"/>
                <a:gd name="connsiteX38" fmla="*/ 70394 w 120426"/>
                <a:gd name="connsiteY38" fmla="*/ 63994 h 112280"/>
                <a:gd name="connsiteX39" fmla="*/ 69812 w 120426"/>
                <a:gd name="connsiteY39" fmla="*/ 66321 h 112280"/>
                <a:gd name="connsiteX40" fmla="*/ 71558 w 120426"/>
                <a:gd name="connsiteY40" fmla="*/ 68067 h 112280"/>
                <a:gd name="connsiteX41" fmla="*/ 68649 w 120426"/>
                <a:gd name="connsiteY41" fmla="*/ 68648 h 112280"/>
                <a:gd name="connsiteX42" fmla="*/ 67485 w 120426"/>
                <a:gd name="connsiteY42" fmla="*/ 70975 h 112280"/>
                <a:gd name="connsiteX43" fmla="*/ 67485 w 120426"/>
                <a:gd name="connsiteY43" fmla="*/ 68648 h 112280"/>
                <a:gd name="connsiteX44" fmla="*/ 77957 w 120426"/>
                <a:gd name="connsiteY44" fmla="*/ 2327 h 112280"/>
                <a:gd name="connsiteX45" fmla="*/ 77375 w 120426"/>
                <a:gd name="connsiteY45" fmla="*/ 582 h 112280"/>
                <a:gd name="connsiteX46" fmla="*/ 79121 w 120426"/>
                <a:gd name="connsiteY46" fmla="*/ 1164 h 112280"/>
                <a:gd name="connsiteX47" fmla="*/ 80866 w 120426"/>
                <a:gd name="connsiteY47" fmla="*/ 0 h 112280"/>
                <a:gd name="connsiteX48" fmla="*/ 80866 w 120426"/>
                <a:gd name="connsiteY48" fmla="*/ 1745 h 112280"/>
                <a:gd name="connsiteX49" fmla="*/ 82030 w 120426"/>
                <a:gd name="connsiteY49" fmla="*/ 2909 h 112280"/>
                <a:gd name="connsiteX50" fmla="*/ 80284 w 120426"/>
                <a:gd name="connsiteY50" fmla="*/ 3491 h 112280"/>
                <a:gd name="connsiteX51" fmla="*/ 79702 w 120426"/>
                <a:gd name="connsiteY51" fmla="*/ 5236 h 112280"/>
                <a:gd name="connsiteX52" fmla="*/ 78538 w 120426"/>
                <a:gd name="connsiteY52" fmla="*/ 3491 h 112280"/>
                <a:gd name="connsiteX53" fmla="*/ 76794 w 120426"/>
                <a:gd name="connsiteY53" fmla="*/ 3491 h 112280"/>
                <a:gd name="connsiteX54" fmla="*/ 77957 w 120426"/>
                <a:gd name="connsiteY54" fmla="*/ 2327 h 112280"/>
                <a:gd name="connsiteX55" fmla="*/ 119844 w 120426"/>
                <a:gd name="connsiteY55" fmla="*/ 83193 h 112280"/>
                <a:gd name="connsiteX56" fmla="*/ 119844 w 120426"/>
                <a:gd name="connsiteY56" fmla="*/ 83774 h 112280"/>
                <a:gd name="connsiteX57" fmla="*/ 120426 w 120426"/>
                <a:gd name="connsiteY57" fmla="*/ 84356 h 112280"/>
                <a:gd name="connsiteX58" fmla="*/ 119844 w 120426"/>
                <a:gd name="connsiteY58" fmla="*/ 84356 h 112280"/>
                <a:gd name="connsiteX59" fmla="*/ 119262 w 120426"/>
                <a:gd name="connsiteY59" fmla="*/ 84938 h 112280"/>
                <a:gd name="connsiteX60" fmla="*/ 118681 w 120426"/>
                <a:gd name="connsiteY60" fmla="*/ 84356 h 112280"/>
                <a:gd name="connsiteX61" fmla="*/ 118099 w 120426"/>
                <a:gd name="connsiteY61" fmla="*/ 84356 h 112280"/>
                <a:gd name="connsiteX62" fmla="*/ 118681 w 120426"/>
                <a:gd name="connsiteY62" fmla="*/ 83774 h 112280"/>
                <a:gd name="connsiteX63" fmla="*/ 118681 w 120426"/>
                <a:gd name="connsiteY63" fmla="*/ 83193 h 112280"/>
                <a:gd name="connsiteX64" fmla="*/ 119262 w 120426"/>
                <a:gd name="connsiteY64" fmla="*/ 83774 h 112280"/>
                <a:gd name="connsiteX65" fmla="*/ 119844 w 120426"/>
                <a:gd name="connsiteY65" fmla="*/ 83193 h 112280"/>
                <a:gd name="connsiteX66" fmla="*/ 94247 w 120426"/>
                <a:gd name="connsiteY66" fmla="*/ 33742 h 112280"/>
                <a:gd name="connsiteX67" fmla="*/ 93665 w 120426"/>
                <a:gd name="connsiteY67" fmla="*/ 31997 h 112280"/>
                <a:gd name="connsiteX68" fmla="*/ 95410 w 120426"/>
                <a:gd name="connsiteY68" fmla="*/ 32579 h 112280"/>
                <a:gd name="connsiteX69" fmla="*/ 96574 w 120426"/>
                <a:gd name="connsiteY69" fmla="*/ 31997 h 112280"/>
                <a:gd name="connsiteX70" fmla="*/ 96574 w 120426"/>
                <a:gd name="connsiteY70" fmla="*/ 33742 h 112280"/>
                <a:gd name="connsiteX71" fmla="*/ 97737 w 120426"/>
                <a:gd name="connsiteY71" fmla="*/ 34906 h 112280"/>
                <a:gd name="connsiteX72" fmla="*/ 95991 w 120426"/>
                <a:gd name="connsiteY72" fmla="*/ 34906 h 112280"/>
                <a:gd name="connsiteX73" fmla="*/ 95410 w 120426"/>
                <a:gd name="connsiteY73" fmla="*/ 36070 h 112280"/>
                <a:gd name="connsiteX74" fmla="*/ 94828 w 120426"/>
                <a:gd name="connsiteY74" fmla="*/ 34906 h 112280"/>
                <a:gd name="connsiteX75" fmla="*/ 93083 w 120426"/>
                <a:gd name="connsiteY75" fmla="*/ 34906 h 112280"/>
                <a:gd name="connsiteX76" fmla="*/ 94247 w 120426"/>
                <a:gd name="connsiteY76" fmla="*/ 33742 h 11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0426" h="112280">
                  <a:moveTo>
                    <a:pt x="27925" y="107627"/>
                  </a:moveTo>
                  <a:lnTo>
                    <a:pt x="27925" y="109372"/>
                  </a:lnTo>
                  <a:lnTo>
                    <a:pt x="29088" y="110536"/>
                  </a:lnTo>
                  <a:lnTo>
                    <a:pt x="27343" y="110536"/>
                  </a:lnTo>
                  <a:lnTo>
                    <a:pt x="26762" y="112281"/>
                  </a:lnTo>
                  <a:lnTo>
                    <a:pt x="26179" y="110536"/>
                  </a:lnTo>
                  <a:lnTo>
                    <a:pt x="24435" y="110536"/>
                  </a:lnTo>
                  <a:lnTo>
                    <a:pt x="25598" y="109372"/>
                  </a:lnTo>
                  <a:lnTo>
                    <a:pt x="25016" y="107627"/>
                  </a:lnTo>
                  <a:lnTo>
                    <a:pt x="26762" y="108209"/>
                  </a:lnTo>
                  <a:lnTo>
                    <a:pt x="27925" y="107627"/>
                  </a:lnTo>
                  <a:close/>
                  <a:moveTo>
                    <a:pt x="2909" y="72721"/>
                  </a:moveTo>
                  <a:lnTo>
                    <a:pt x="1164" y="72721"/>
                  </a:lnTo>
                  <a:lnTo>
                    <a:pt x="2327" y="71557"/>
                  </a:lnTo>
                  <a:lnTo>
                    <a:pt x="1746" y="69812"/>
                  </a:lnTo>
                  <a:lnTo>
                    <a:pt x="3491" y="70394"/>
                  </a:lnTo>
                  <a:lnTo>
                    <a:pt x="5236" y="69230"/>
                  </a:lnTo>
                  <a:lnTo>
                    <a:pt x="5236" y="70975"/>
                  </a:lnTo>
                  <a:lnTo>
                    <a:pt x="6400" y="72139"/>
                  </a:lnTo>
                  <a:lnTo>
                    <a:pt x="4654" y="72721"/>
                  </a:lnTo>
                  <a:lnTo>
                    <a:pt x="4073" y="74466"/>
                  </a:lnTo>
                  <a:lnTo>
                    <a:pt x="2909" y="72721"/>
                  </a:lnTo>
                  <a:close/>
                  <a:moveTo>
                    <a:pt x="6400" y="26761"/>
                  </a:moveTo>
                  <a:lnTo>
                    <a:pt x="8145" y="28507"/>
                  </a:lnTo>
                  <a:lnTo>
                    <a:pt x="5236" y="29088"/>
                  </a:lnTo>
                  <a:lnTo>
                    <a:pt x="4073" y="31415"/>
                  </a:lnTo>
                  <a:lnTo>
                    <a:pt x="2909" y="29088"/>
                  </a:lnTo>
                  <a:lnTo>
                    <a:pt x="0" y="28507"/>
                  </a:lnTo>
                  <a:lnTo>
                    <a:pt x="1746" y="26761"/>
                  </a:lnTo>
                  <a:lnTo>
                    <a:pt x="1164" y="24434"/>
                  </a:lnTo>
                  <a:lnTo>
                    <a:pt x="3491" y="25598"/>
                  </a:lnTo>
                  <a:lnTo>
                    <a:pt x="5818" y="24434"/>
                  </a:lnTo>
                  <a:lnTo>
                    <a:pt x="6400" y="26761"/>
                  </a:lnTo>
                  <a:close/>
                  <a:moveTo>
                    <a:pt x="67485" y="68648"/>
                  </a:moveTo>
                  <a:lnTo>
                    <a:pt x="64577" y="68067"/>
                  </a:lnTo>
                  <a:lnTo>
                    <a:pt x="66322" y="66321"/>
                  </a:lnTo>
                  <a:lnTo>
                    <a:pt x="65740" y="63994"/>
                  </a:lnTo>
                  <a:lnTo>
                    <a:pt x="68067" y="65158"/>
                  </a:lnTo>
                  <a:lnTo>
                    <a:pt x="70394" y="63994"/>
                  </a:lnTo>
                  <a:lnTo>
                    <a:pt x="69812" y="66321"/>
                  </a:lnTo>
                  <a:lnTo>
                    <a:pt x="71558" y="68067"/>
                  </a:lnTo>
                  <a:lnTo>
                    <a:pt x="68649" y="68648"/>
                  </a:lnTo>
                  <a:lnTo>
                    <a:pt x="67485" y="70975"/>
                  </a:lnTo>
                  <a:lnTo>
                    <a:pt x="67485" y="68648"/>
                  </a:lnTo>
                  <a:close/>
                  <a:moveTo>
                    <a:pt x="77957" y="2327"/>
                  </a:moveTo>
                  <a:lnTo>
                    <a:pt x="77375" y="582"/>
                  </a:lnTo>
                  <a:lnTo>
                    <a:pt x="79121" y="1164"/>
                  </a:lnTo>
                  <a:lnTo>
                    <a:pt x="80866" y="0"/>
                  </a:lnTo>
                  <a:lnTo>
                    <a:pt x="80866" y="1745"/>
                  </a:lnTo>
                  <a:lnTo>
                    <a:pt x="82030" y="2909"/>
                  </a:lnTo>
                  <a:lnTo>
                    <a:pt x="80284" y="3491"/>
                  </a:lnTo>
                  <a:lnTo>
                    <a:pt x="79702" y="5236"/>
                  </a:lnTo>
                  <a:lnTo>
                    <a:pt x="78538" y="3491"/>
                  </a:lnTo>
                  <a:lnTo>
                    <a:pt x="76794" y="3491"/>
                  </a:lnTo>
                  <a:lnTo>
                    <a:pt x="77957" y="2327"/>
                  </a:lnTo>
                  <a:close/>
                  <a:moveTo>
                    <a:pt x="119844" y="83193"/>
                  </a:moveTo>
                  <a:lnTo>
                    <a:pt x="119844" y="83774"/>
                  </a:lnTo>
                  <a:lnTo>
                    <a:pt x="120426" y="84356"/>
                  </a:lnTo>
                  <a:lnTo>
                    <a:pt x="119844" y="84356"/>
                  </a:lnTo>
                  <a:lnTo>
                    <a:pt x="119262" y="84938"/>
                  </a:lnTo>
                  <a:lnTo>
                    <a:pt x="118681" y="84356"/>
                  </a:lnTo>
                  <a:lnTo>
                    <a:pt x="118099" y="84356"/>
                  </a:lnTo>
                  <a:lnTo>
                    <a:pt x="118681" y="83774"/>
                  </a:lnTo>
                  <a:lnTo>
                    <a:pt x="118681" y="83193"/>
                  </a:lnTo>
                  <a:lnTo>
                    <a:pt x="119262" y="83774"/>
                  </a:lnTo>
                  <a:lnTo>
                    <a:pt x="119844" y="83193"/>
                  </a:lnTo>
                  <a:close/>
                  <a:moveTo>
                    <a:pt x="94247" y="33742"/>
                  </a:moveTo>
                  <a:lnTo>
                    <a:pt x="93665" y="31997"/>
                  </a:lnTo>
                  <a:lnTo>
                    <a:pt x="95410" y="32579"/>
                  </a:lnTo>
                  <a:lnTo>
                    <a:pt x="96574" y="31997"/>
                  </a:lnTo>
                  <a:lnTo>
                    <a:pt x="96574" y="33742"/>
                  </a:lnTo>
                  <a:lnTo>
                    <a:pt x="97737" y="34906"/>
                  </a:lnTo>
                  <a:lnTo>
                    <a:pt x="95991" y="34906"/>
                  </a:lnTo>
                  <a:lnTo>
                    <a:pt x="95410" y="36070"/>
                  </a:lnTo>
                  <a:lnTo>
                    <a:pt x="94828" y="34906"/>
                  </a:lnTo>
                  <a:lnTo>
                    <a:pt x="93083" y="34906"/>
                  </a:lnTo>
                  <a:lnTo>
                    <a:pt x="94247" y="33742"/>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15" name="Freeform 14">
              <a:extLst>
                <a:ext uri="{FF2B5EF4-FFF2-40B4-BE49-F238E27FC236}">
                  <a16:creationId xmlns:a16="http://schemas.microsoft.com/office/drawing/2014/main" id="{6ED30C21-6E2C-66B0-8DEC-93BC7AFC8767}"/>
                </a:ext>
              </a:extLst>
            </p:cNvPr>
            <p:cNvSpPr/>
            <p:nvPr/>
          </p:nvSpPr>
          <p:spPr>
            <a:xfrm>
              <a:off x="5312038" y="2143420"/>
              <a:ext cx="25766" cy="25766"/>
            </a:xfrm>
            <a:custGeom>
              <a:avLst/>
              <a:gdLst>
                <a:gd name="connsiteX0" fmla="*/ 0 w 6399"/>
                <a:gd name="connsiteY0" fmla="*/ 2909 h 6399"/>
                <a:gd name="connsiteX1" fmla="*/ 1745 w 6399"/>
                <a:gd name="connsiteY1" fmla="*/ 4072 h 6399"/>
                <a:gd name="connsiteX2" fmla="*/ 1745 w 6399"/>
                <a:gd name="connsiteY2" fmla="*/ 6399 h 6399"/>
                <a:gd name="connsiteX3" fmla="*/ 4072 w 6399"/>
                <a:gd name="connsiteY3" fmla="*/ 5236 h 6399"/>
                <a:gd name="connsiteX4" fmla="*/ 6399 w 6399"/>
                <a:gd name="connsiteY4" fmla="*/ 5818 h 6399"/>
                <a:gd name="connsiteX5" fmla="*/ 5236 w 6399"/>
                <a:gd name="connsiteY5" fmla="*/ 3491 h 6399"/>
                <a:gd name="connsiteX6" fmla="*/ 6399 w 6399"/>
                <a:gd name="connsiteY6" fmla="*/ 1745 h 6399"/>
                <a:gd name="connsiteX7" fmla="*/ 4072 w 6399"/>
                <a:gd name="connsiteY7" fmla="*/ 1745 h 6399"/>
                <a:gd name="connsiteX8" fmla="*/ 2909 w 6399"/>
                <a:gd name="connsiteY8" fmla="*/ 0 h 6399"/>
                <a:gd name="connsiteX9" fmla="*/ 2327 w 6399"/>
                <a:gd name="connsiteY9" fmla="*/ 2327 h 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9" h="6399">
                  <a:moveTo>
                    <a:pt x="0" y="2909"/>
                  </a:moveTo>
                  <a:lnTo>
                    <a:pt x="1745" y="4072"/>
                  </a:lnTo>
                  <a:lnTo>
                    <a:pt x="1745" y="6399"/>
                  </a:lnTo>
                  <a:lnTo>
                    <a:pt x="4072" y="5236"/>
                  </a:lnTo>
                  <a:lnTo>
                    <a:pt x="6399" y="5818"/>
                  </a:lnTo>
                  <a:lnTo>
                    <a:pt x="5236" y="3491"/>
                  </a:lnTo>
                  <a:lnTo>
                    <a:pt x="6399" y="1745"/>
                  </a:lnTo>
                  <a:lnTo>
                    <a:pt x="4072" y="1745"/>
                  </a:lnTo>
                  <a:lnTo>
                    <a:pt x="2909" y="0"/>
                  </a:lnTo>
                  <a:lnTo>
                    <a:pt x="2327" y="2327"/>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17" name="Freeform 16">
              <a:extLst>
                <a:ext uri="{FF2B5EF4-FFF2-40B4-BE49-F238E27FC236}">
                  <a16:creationId xmlns:a16="http://schemas.microsoft.com/office/drawing/2014/main" id="{366718EC-1E58-FDBC-4F7D-906A466DEBB9}"/>
                </a:ext>
              </a:extLst>
            </p:cNvPr>
            <p:cNvSpPr/>
            <p:nvPr/>
          </p:nvSpPr>
          <p:spPr>
            <a:xfrm>
              <a:off x="5185542" y="2902404"/>
              <a:ext cx="260045" cy="58132"/>
            </a:xfrm>
            <a:custGeom>
              <a:avLst/>
              <a:gdLst>
                <a:gd name="connsiteX0" fmla="*/ 18035 w 64582"/>
                <a:gd name="connsiteY0" fmla="*/ 2909 h 14437"/>
                <a:gd name="connsiteX1" fmla="*/ 12799 w 64582"/>
                <a:gd name="connsiteY1" fmla="*/ 3491 h 14437"/>
                <a:gd name="connsiteX2" fmla="*/ 26179 w 64582"/>
                <a:gd name="connsiteY2" fmla="*/ 8145 h 14437"/>
                <a:gd name="connsiteX3" fmla="*/ 26179 w 64582"/>
                <a:gd name="connsiteY3" fmla="*/ 8145 h 14437"/>
                <a:gd name="connsiteX4" fmla="*/ 26179 w 64582"/>
                <a:gd name="connsiteY4" fmla="*/ 8145 h 14437"/>
                <a:gd name="connsiteX5" fmla="*/ 26761 w 64582"/>
                <a:gd name="connsiteY5" fmla="*/ 8145 h 14437"/>
                <a:gd name="connsiteX6" fmla="*/ 27343 w 64582"/>
                <a:gd name="connsiteY6" fmla="*/ 8726 h 14437"/>
                <a:gd name="connsiteX7" fmla="*/ 23852 w 64582"/>
                <a:gd name="connsiteY7" fmla="*/ 8726 h 14437"/>
                <a:gd name="connsiteX8" fmla="*/ 6399 w 64582"/>
                <a:gd name="connsiteY8" fmla="*/ 0 h 14437"/>
                <a:gd name="connsiteX9" fmla="*/ 0 w 64582"/>
                <a:gd name="connsiteY9" fmla="*/ 582 h 14437"/>
                <a:gd name="connsiteX10" fmla="*/ 64576 w 64582"/>
                <a:gd name="connsiteY10" fmla="*/ 13962 h 14437"/>
                <a:gd name="connsiteX11" fmla="*/ 18035 w 64582"/>
                <a:gd name="connsiteY11" fmla="*/ 2909 h 1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582" h="14437">
                  <a:moveTo>
                    <a:pt x="18035" y="2909"/>
                  </a:moveTo>
                  <a:lnTo>
                    <a:pt x="12799" y="3491"/>
                  </a:lnTo>
                  <a:cubicBezTo>
                    <a:pt x="12799" y="3491"/>
                    <a:pt x="19199" y="5818"/>
                    <a:pt x="26179" y="8145"/>
                  </a:cubicBezTo>
                  <a:lnTo>
                    <a:pt x="26179" y="8145"/>
                  </a:lnTo>
                  <a:lnTo>
                    <a:pt x="26179" y="8145"/>
                  </a:lnTo>
                  <a:cubicBezTo>
                    <a:pt x="26179" y="8145"/>
                    <a:pt x="26761" y="8145"/>
                    <a:pt x="26761" y="8145"/>
                  </a:cubicBezTo>
                  <a:cubicBezTo>
                    <a:pt x="27343" y="8145"/>
                    <a:pt x="27343" y="8726"/>
                    <a:pt x="27343" y="8726"/>
                  </a:cubicBezTo>
                  <a:cubicBezTo>
                    <a:pt x="27343" y="9308"/>
                    <a:pt x="25016" y="8726"/>
                    <a:pt x="23852" y="8726"/>
                  </a:cubicBezTo>
                  <a:cubicBezTo>
                    <a:pt x="18035" y="6981"/>
                    <a:pt x="11054" y="4654"/>
                    <a:pt x="6399" y="0"/>
                  </a:cubicBezTo>
                  <a:lnTo>
                    <a:pt x="0" y="582"/>
                  </a:lnTo>
                  <a:cubicBezTo>
                    <a:pt x="0" y="582"/>
                    <a:pt x="18616" y="17453"/>
                    <a:pt x="64576" y="13962"/>
                  </a:cubicBezTo>
                  <a:cubicBezTo>
                    <a:pt x="65158" y="14544"/>
                    <a:pt x="26761" y="8726"/>
                    <a:pt x="18035" y="2909"/>
                  </a:cubicBezTo>
                  <a:close/>
                </a:path>
              </a:pathLst>
            </a:custGeom>
            <a:solidFill>
              <a:srgbClr val="41246C"/>
            </a:solidFill>
            <a:ln w="5818" cap="flat">
              <a:noFill/>
              <a:prstDash val="solid"/>
              <a:miter/>
            </a:ln>
          </p:spPr>
          <p:txBody>
            <a:bodyPr rtlCol="0" anchor="ctr"/>
            <a:lstStyle/>
            <a:p>
              <a:endParaRPr lang="en-US">
                <a:solidFill>
                  <a:schemeClr val="bg1"/>
                </a:solidFill>
              </a:endParaRPr>
            </a:p>
          </p:txBody>
        </p:sp>
        <p:sp>
          <p:nvSpPr>
            <p:cNvPr id="22" name="Freeform 21">
              <a:extLst>
                <a:ext uri="{FF2B5EF4-FFF2-40B4-BE49-F238E27FC236}">
                  <a16:creationId xmlns:a16="http://schemas.microsoft.com/office/drawing/2014/main" id="{1CFA8BE2-4264-9CCE-4128-35AAF0767932}"/>
                </a:ext>
              </a:extLst>
            </p:cNvPr>
            <p:cNvSpPr/>
            <p:nvPr/>
          </p:nvSpPr>
          <p:spPr>
            <a:xfrm>
              <a:off x="5169146" y="2608616"/>
              <a:ext cx="110095" cy="315910"/>
            </a:xfrm>
            <a:custGeom>
              <a:avLst/>
              <a:gdLst>
                <a:gd name="connsiteX0" fmla="*/ 22107 w 27342"/>
                <a:gd name="connsiteY0" fmla="*/ 63654 h 78456"/>
                <a:gd name="connsiteX1" fmla="*/ 20943 w 27342"/>
                <a:gd name="connsiteY1" fmla="*/ 60163 h 78456"/>
                <a:gd name="connsiteX2" fmla="*/ 20362 w 27342"/>
                <a:gd name="connsiteY2" fmla="*/ 49691 h 78456"/>
                <a:gd name="connsiteX3" fmla="*/ 21525 w 27342"/>
                <a:gd name="connsiteY3" fmla="*/ 41546 h 78456"/>
                <a:gd name="connsiteX4" fmla="*/ 21525 w 27342"/>
                <a:gd name="connsiteY4" fmla="*/ 39801 h 78456"/>
                <a:gd name="connsiteX5" fmla="*/ 21525 w 27342"/>
                <a:gd name="connsiteY5" fmla="*/ 39801 h 78456"/>
                <a:gd name="connsiteX6" fmla="*/ 21525 w 27342"/>
                <a:gd name="connsiteY6" fmla="*/ 39801 h 78456"/>
                <a:gd name="connsiteX7" fmla="*/ 21525 w 27342"/>
                <a:gd name="connsiteY7" fmla="*/ 37474 h 78456"/>
                <a:gd name="connsiteX8" fmla="*/ 21525 w 27342"/>
                <a:gd name="connsiteY8" fmla="*/ 36310 h 78456"/>
                <a:gd name="connsiteX9" fmla="*/ 22107 w 27342"/>
                <a:gd name="connsiteY9" fmla="*/ 33402 h 78456"/>
                <a:gd name="connsiteX10" fmla="*/ 24434 w 27342"/>
                <a:gd name="connsiteY10" fmla="*/ 38638 h 78456"/>
                <a:gd name="connsiteX11" fmla="*/ 27343 w 27342"/>
                <a:gd name="connsiteY11" fmla="*/ 39219 h 78456"/>
                <a:gd name="connsiteX12" fmla="*/ 22688 w 27342"/>
                <a:gd name="connsiteY12" fmla="*/ 18858 h 78456"/>
                <a:gd name="connsiteX13" fmla="*/ 19779 w 27342"/>
                <a:gd name="connsiteY13" fmla="*/ 13622 h 78456"/>
                <a:gd name="connsiteX14" fmla="*/ 18035 w 27342"/>
                <a:gd name="connsiteY14" fmla="*/ 11876 h 78456"/>
                <a:gd name="connsiteX15" fmla="*/ 19779 w 27342"/>
                <a:gd name="connsiteY15" fmla="*/ 10713 h 78456"/>
                <a:gd name="connsiteX16" fmla="*/ 19779 w 27342"/>
                <a:gd name="connsiteY16" fmla="*/ 10713 h 78456"/>
                <a:gd name="connsiteX17" fmla="*/ 22107 w 27342"/>
                <a:gd name="connsiteY17" fmla="*/ 6640 h 78456"/>
                <a:gd name="connsiteX18" fmla="*/ 18616 w 27342"/>
                <a:gd name="connsiteY18" fmla="*/ 1986 h 78456"/>
                <a:gd name="connsiteX19" fmla="*/ 18616 w 27342"/>
                <a:gd name="connsiteY19" fmla="*/ 1986 h 78456"/>
                <a:gd name="connsiteX20" fmla="*/ 18616 w 27342"/>
                <a:gd name="connsiteY20" fmla="*/ 1986 h 78456"/>
                <a:gd name="connsiteX21" fmla="*/ 15707 w 27342"/>
                <a:gd name="connsiteY21" fmla="*/ 241 h 78456"/>
                <a:gd name="connsiteX22" fmla="*/ 11635 w 27342"/>
                <a:gd name="connsiteY22" fmla="*/ 823 h 78456"/>
                <a:gd name="connsiteX23" fmla="*/ 9308 w 27342"/>
                <a:gd name="connsiteY23" fmla="*/ 3150 h 78456"/>
                <a:gd name="connsiteX24" fmla="*/ 8726 w 27342"/>
                <a:gd name="connsiteY24" fmla="*/ 5477 h 78456"/>
                <a:gd name="connsiteX25" fmla="*/ 8144 w 27342"/>
                <a:gd name="connsiteY25" fmla="*/ 7804 h 78456"/>
                <a:gd name="connsiteX26" fmla="*/ 8144 w 27342"/>
                <a:gd name="connsiteY26" fmla="*/ 8386 h 78456"/>
                <a:gd name="connsiteX27" fmla="*/ 8726 w 27342"/>
                <a:gd name="connsiteY27" fmla="*/ 9549 h 78456"/>
                <a:gd name="connsiteX28" fmla="*/ 9890 w 27342"/>
                <a:gd name="connsiteY28" fmla="*/ 11295 h 78456"/>
                <a:gd name="connsiteX29" fmla="*/ 10471 w 27342"/>
                <a:gd name="connsiteY29" fmla="*/ 11876 h 78456"/>
                <a:gd name="connsiteX30" fmla="*/ 11053 w 27342"/>
                <a:gd name="connsiteY30" fmla="*/ 13622 h 78456"/>
                <a:gd name="connsiteX31" fmla="*/ 8726 w 27342"/>
                <a:gd name="connsiteY31" fmla="*/ 21766 h 78456"/>
                <a:gd name="connsiteX32" fmla="*/ 8144 w 27342"/>
                <a:gd name="connsiteY32" fmla="*/ 25839 h 78456"/>
                <a:gd name="connsiteX33" fmla="*/ 0 w 27342"/>
                <a:gd name="connsiteY33" fmla="*/ 46201 h 78456"/>
                <a:gd name="connsiteX34" fmla="*/ 3490 w 27342"/>
                <a:gd name="connsiteY34" fmla="*/ 45037 h 78456"/>
                <a:gd name="connsiteX35" fmla="*/ 4654 w 27342"/>
                <a:gd name="connsiteY35" fmla="*/ 43292 h 78456"/>
                <a:gd name="connsiteX36" fmla="*/ 8726 w 27342"/>
                <a:gd name="connsiteY36" fmla="*/ 38056 h 78456"/>
                <a:gd name="connsiteX37" fmla="*/ 8726 w 27342"/>
                <a:gd name="connsiteY37" fmla="*/ 53763 h 78456"/>
                <a:gd name="connsiteX38" fmla="*/ 7563 w 27342"/>
                <a:gd name="connsiteY38" fmla="*/ 60163 h 78456"/>
                <a:gd name="connsiteX39" fmla="*/ 6981 w 27342"/>
                <a:gd name="connsiteY39" fmla="*/ 63072 h 78456"/>
                <a:gd name="connsiteX40" fmla="*/ 5818 w 27342"/>
                <a:gd name="connsiteY40" fmla="*/ 71216 h 78456"/>
                <a:gd name="connsiteX41" fmla="*/ 2909 w 27342"/>
                <a:gd name="connsiteY41" fmla="*/ 74125 h 78456"/>
                <a:gd name="connsiteX42" fmla="*/ 5235 w 27342"/>
                <a:gd name="connsiteY42" fmla="*/ 74707 h 78456"/>
                <a:gd name="connsiteX43" fmla="*/ 5235 w 27342"/>
                <a:gd name="connsiteY43" fmla="*/ 74707 h 78456"/>
                <a:gd name="connsiteX44" fmla="*/ 5235 w 27342"/>
                <a:gd name="connsiteY44" fmla="*/ 74707 h 78456"/>
                <a:gd name="connsiteX45" fmla="*/ 7563 w 27342"/>
                <a:gd name="connsiteY45" fmla="*/ 75289 h 78456"/>
                <a:gd name="connsiteX46" fmla="*/ 7563 w 27342"/>
                <a:gd name="connsiteY46" fmla="*/ 75289 h 78456"/>
                <a:gd name="connsiteX47" fmla="*/ 7563 w 27342"/>
                <a:gd name="connsiteY47" fmla="*/ 75289 h 78456"/>
                <a:gd name="connsiteX48" fmla="*/ 9308 w 27342"/>
                <a:gd name="connsiteY48" fmla="*/ 75289 h 78456"/>
                <a:gd name="connsiteX49" fmla="*/ 13380 w 27342"/>
                <a:gd name="connsiteY49" fmla="*/ 61326 h 78456"/>
                <a:gd name="connsiteX50" fmla="*/ 15707 w 27342"/>
                <a:gd name="connsiteY50" fmla="*/ 70635 h 78456"/>
                <a:gd name="connsiteX51" fmla="*/ 15707 w 27342"/>
                <a:gd name="connsiteY51" fmla="*/ 71798 h 78456"/>
                <a:gd name="connsiteX52" fmla="*/ 16871 w 27342"/>
                <a:gd name="connsiteY52" fmla="*/ 75871 h 78456"/>
                <a:gd name="connsiteX53" fmla="*/ 14544 w 27342"/>
                <a:gd name="connsiteY53" fmla="*/ 76452 h 78456"/>
                <a:gd name="connsiteX54" fmla="*/ 18035 w 27342"/>
                <a:gd name="connsiteY54" fmla="*/ 78198 h 78456"/>
                <a:gd name="connsiteX55" fmla="*/ 20362 w 27342"/>
                <a:gd name="connsiteY55" fmla="*/ 78198 h 78456"/>
                <a:gd name="connsiteX56" fmla="*/ 23852 w 27342"/>
                <a:gd name="connsiteY56" fmla="*/ 78198 h 78456"/>
                <a:gd name="connsiteX57" fmla="*/ 24434 w 27342"/>
                <a:gd name="connsiteY57" fmla="*/ 78198 h 78456"/>
                <a:gd name="connsiteX58" fmla="*/ 22107 w 27342"/>
                <a:gd name="connsiteY58" fmla="*/ 63654 h 7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7342" h="78456">
                  <a:moveTo>
                    <a:pt x="22107" y="63654"/>
                  </a:moveTo>
                  <a:lnTo>
                    <a:pt x="20943" y="60163"/>
                  </a:lnTo>
                  <a:lnTo>
                    <a:pt x="20362" y="49691"/>
                  </a:lnTo>
                  <a:lnTo>
                    <a:pt x="21525" y="41546"/>
                  </a:lnTo>
                  <a:cubicBezTo>
                    <a:pt x="21525" y="40965"/>
                    <a:pt x="21525" y="40383"/>
                    <a:pt x="21525" y="39801"/>
                  </a:cubicBezTo>
                  <a:lnTo>
                    <a:pt x="21525" y="39801"/>
                  </a:lnTo>
                  <a:lnTo>
                    <a:pt x="21525" y="39801"/>
                  </a:lnTo>
                  <a:cubicBezTo>
                    <a:pt x="21525" y="39219"/>
                    <a:pt x="21525" y="38056"/>
                    <a:pt x="21525" y="37474"/>
                  </a:cubicBezTo>
                  <a:cubicBezTo>
                    <a:pt x="21525" y="36892"/>
                    <a:pt x="21525" y="36892"/>
                    <a:pt x="21525" y="36310"/>
                  </a:cubicBezTo>
                  <a:cubicBezTo>
                    <a:pt x="21525" y="35147"/>
                    <a:pt x="22107" y="33983"/>
                    <a:pt x="22107" y="33402"/>
                  </a:cubicBezTo>
                  <a:lnTo>
                    <a:pt x="24434" y="38638"/>
                  </a:lnTo>
                  <a:lnTo>
                    <a:pt x="27343" y="39219"/>
                  </a:lnTo>
                  <a:lnTo>
                    <a:pt x="22688" y="18858"/>
                  </a:lnTo>
                  <a:cubicBezTo>
                    <a:pt x="22688" y="16530"/>
                    <a:pt x="21525" y="14785"/>
                    <a:pt x="19779" y="13622"/>
                  </a:cubicBezTo>
                  <a:cubicBezTo>
                    <a:pt x="19198" y="13040"/>
                    <a:pt x="18616" y="12458"/>
                    <a:pt x="18035" y="11876"/>
                  </a:cubicBezTo>
                  <a:lnTo>
                    <a:pt x="19779" y="10713"/>
                  </a:lnTo>
                  <a:lnTo>
                    <a:pt x="19779" y="10713"/>
                  </a:lnTo>
                  <a:cubicBezTo>
                    <a:pt x="22107" y="10713"/>
                    <a:pt x="23271" y="8386"/>
                    <a:pt x="22107" y="6640"/>
                  </a:cubicBezTo>
                  <a:lnTo>
                    <a:pt x="18616" y="1986"/>
                  </a:lnTo>
                  <a:lnTo>
                    <a:pt x="18616" y="1986"/>
                  </a:lnTo>
                  <a:lnTo>
                    <a:pt x="18616" y="1986"/>
                  </a:lnTo>
                  <a:cubicBezTo>
                    <a:pt x="18035" y="823"/>
                    <a:pt x="16871" y="241"/>
                    <a:pt x="15707" y="241"/>
                  </a:cubicBezTo>
                  <a:cubicBezTo>
                    <a:pt x="13962" y="-341"/>
                    <a:pt x="12799" y="241"/>
                    <a:pt x="11635" y="823"/>
                  </a:cubicBezTo>
                  <a:cubicBezTo>
                    <a:pt x="10471" y="1405"/>
                    <a:pt x="9890" y="1986"/>
                    <a:pt x="9308" y="3150"/>
                  </a:cubicBezTo>
                  <a:cubicBezTo>
                    <a:pt x="9308" y="3732"/>
                    <a:pt x="9308" y="4895"/>
                    <a:pt x="8726" y="5477"/>
                  </a:cubicBezTo>
                  <a:cubicBezTo>
                    <a:pt x="8726" y="6059"/>
                    <a:pt x="8726" y="7222"/>
                    <a:pt x="8144" y="7804"/>
                  </a:cubicBezTo>
                  <a:cubicBezTo>
                    <a:pt x="8144" y="7804"/>
                    <a:pt x="8144" y="8386"/>
                    <a:pt x="8144" y="8386"/>
                  </a:cubicBezTo>
                  <a:cubicBezTo>
                    <a:pt x="8726" y="8967"/>
                    <a:pt x="8726" y="8967"/>
                    <a:pt x="8726" y="9549"/>
                  </a:cubicBezTo>
                  <a:cubicBezTo>
                    <a:pt x="8726" y="10713"/>
                    <a:pt x="8726" y="10713"/>
                    <a:pt x="9890" y="11295"/>
                  </a:cubicBezTo>
                  <a:cubicBezTo>
                    <a:pt x="9890" y="11295"/>
                    <a:pt x="10471" y="11295"/>
                    <a:pt x="10471" y="11876"/>
                  </a:cubicBezTo>
                  <a:cubicBezTo>
                    <a:pt x="11053" y="12458"/>
                    <a:pt x="11635" y="13040"/>
                    <a:pt x="11053" y="13622"/>
                  </a:cubicBezTo>
                  <a:cubicBezTo>
                    <a:pt x="9890" y="16530"/>
                    <a:pt x="9308" y="18858"/>
                    <a:pt x="8726" y="21766"/>
                  </a:cubicBezTo>
                  <a:cubicBezTo>
                    <a:pt x="8726" y="22930"/>
                    <a:pt x="8144" y="24675"/>
                    <a:pt x="8144" y="25839"/>
                  </a:cubicBezTo>
                  <a:lnTo>
                    <a:pt x="0" y="46201"/>
                  </a:lnTo>
                  <a:lnTo>
                    <a:pt x="3490" y="45037"/>
                  </a:lnTo>
                  <a:lnTo>
                    <a:pt x="4654" y="43292"/>
                  </a:lnTo>
                  <a:lnTo>
                    <a:pt x="8726" y="38056"/>
                  </a:lnTo>
                  <a:lnTo>
                    <a:pt x="8726" y="53763"/>
                  </a:lnTo>
                  <a:cubicBezTo>
                    <a:pt x="8726" y="53763"/>
                    <a:pt x="8144" y="56672"/>
                    <a:pt x="7563" y="60163"/>
                  </a:cubicBezTo>
                  <a:cubicBezTo>
                    <a:pt x="7563" y="61326"/>
                    <a:pt x="6981" y="61908"/>
                    <a:pt x="6981" y="63072"/>
                  </a:cubicBezTo>
                  <a:cubicBezTo>
                    <a:pt x="6399" y="65981"/>
                    <a:pt x="5818" y="68889"/>
                    <a:pt x="5818" y="71216"/>
                  </a:cubicBezTo>
                  <a:lnTo>
                    <a:pt x="2909" y="74125"/>
                  </a:lnTo>
                  <a:lnTo>
                    <a:pt x="5235" y="74707"/>
                  </a:lnTo>
                  <a:cubicBezTo>
                    <a:pt x="5235" y="74707"/>
                    <a:pt x="5235" y="74707"/>
                    <a:pt x="5235" y="74707"/>
                  </a:cubicBezTo>
                  <a:cubicBezTo>
                    <a:pt x="5235" y="74707"/>
                    <a:pt x="5235" y="74707"/>
                    <a:pt x="5235" y="74707"/>
                  </a:cubicBezTo>
                  <a:cubicBezTo>
                    <a:pt x="5818" y="74707"/>
                    <a:pt x="6981" y="75289"/>
                    <a:pt x="7563" y="75289"/>
                  </a:cubicBezTo>
                  <a:lnTo>
                    <a:pt x="7563" y="75289"/>
                  </a:lnTo>
                  <a:lnTo>
                    <a:pt x="7563" y="75289"/>
                  </a:lnTo>
                  <a:cubicBezTo>
                    <a:pt x="8144" y="75289"/>
                    <a:pt x="8726" y="75289"/>
                    <a:pt x="9308" y="75289"/>
                  </a:cubicBezTo>
                  <a:lnTo>
                    <a:pt x="13380" y="61326"/>
                  </a:lnTo>
                  <a:cubicBezTo>
                    <a:pt x="13380" y="61326"/>
                    <a:pt x="14544" y="65399"/>
                    <a:pt x="15707" y="70635"/>
                  </a:cubicBezTo>
                  <a:cubicBezTo>
                    <a:pt x="15707" y="71216"/>
                    <a:pt x="15707" y="71216"/>
                    <a:pt x="15707" y="71798"/>
                  </a:cubicBezTo>
                  <a:cubicBezTo>
                    <a:pt x="16289" y="73544"/>
                    <a:pt x="16289" y="74707"/>
                    <a:pt x="16871" y="75871"/>
                  </a:cubicBezTo>
                  <a:lnTo>
                    <a:pt x="14544" y="76452"/>
                  </a:lnTo>
                  <a:lnTo>
                    <a:pt x="18035" y="78198"/>
                  </a:lnTo>
                  <a:cubicBezTo>
                    <a:pt x="18616" y="78198"/>
                    <a:pt x="19198" y="78198"/>
                    <a:pt x="20362" y="78198"/>
                  </a:cubicBezTo>
                  <a:cubicBezTo>
                    <a:pt x="21525" y="78198"/>
                    <a:pt x="22688" y="78779"/>
                    <a:pt x="23852" y="78198"/>
                  </a:cubicBezTo>
                  <a:cubicBezTo>
                    <a:pt x="23852" y="78198"/>
                    <a:pt x="23852" y="78198"/>
                    <a:pt x="24434" y="78198"/>
                  </a:cubicBezTo>
                  <a:lnTo>
                    <a:pt x="22107" y="63654"/>
                  </a:lnTo>
                  <a:close/>
                </a:path>
              </a:pathLst>
            </a:custGeom>
            <a:solidFill>
              <a:srgbClr val="F6921E"/>
            </a:solidFill>
            <a:ln w="5818" cap="flat">
              <a:noFill/>
              <a:prstDash val="solid"/>
              <a:miter/>
            </a:ln>
          </p:spPr>
          <p:txBody>
            <a:bodyPr rtlCol="0" anchor="ctr"/>
            <a:lstStyle/>
            <a:p>
              <a:endParaRPr lang="en-US">
                <a:solidFill>
                  <a:schemeClr val="bg1"/>
                </a:solidFill>
              </a:endParaRPr>
            </a:p>
          </p:txBody>
        </p:sp>
        <p:sp>
          <p:nvSpPr>
            <p:cNvPr id="23" name="Freeform 22">
              <a:extLst>
                <a:ext uri="{FF2B5EF4-FFF2-40B4-BE49-F238E27FC236}">
                  <a16:creationId xmlns:a16="http://schemas.microsoft.com/office/drawing/2014/main" id="{E3D51415-A8FB-EEB7-A000-D150BE6A5C7F}"/>
                </a:ext>
              </a:extLst>
            </p:cNvPr>
            <p:cNvSpPr/>
            <p:nvPr/>
          </p:nvSpPr>
          <p:spPr>
            <a:xfrm>
              <a:off x="5075443" y="2942227"/>
              <a:ext cx="23423" cy="2339"/>
            </a:xfrm>
            <a:custGeom>
              <a:avLst/>
              <a:gdLst>
                <a:gd name="connsiteX0" fmla="*/ 0 w 5817"/>
                <a:gd name="connsiteY0" fmla="*/ 582 h 581"/>
                <a:gd name="connsiteX1" fmla="*/ 0 w 5817"/>
                <a:gd name="connsiteY1" fmla="*/ 0 h 581"/>
                <a:gd name="connsiteX2" fmla="*/ 0 w 5817"/>
                <a:gd name="connsiteY2" fmla="*/ 582 h 581"/>
              </a:gdLst>
              <a:ahLst/>
              <a:cxnLst>
                <a:cxn ang="0">
                  <a:pos x="connsiteX0" y="connsiteY0"/>
                </a:cxn>
                <a:cxn ang="0">
                  <a:pos x="connsiteX1" y="connsiteY1"/>
                </a:cxn>
                <a:cxn ang="0">
                  <a:pos x="connsiteX2" y="connsiteY2"/>
                </a:cxn>
              </a:cxnLst>
              <a:rect l="l" t="t" r="r" b="b"/>
              <a:pathLst>
                <a:path w="5817" h="581">
                  <a:moveTo>
                    <a:pt x="0" y="582"/>
                  </a:moveTo>
                  <a:lnTo>
                    <a:pt x="0" y="0"/>
                  </a:lnTo>
                  <a:lnTo>
                    <a:pt x="0" y="582"/>
                  </a:lnTo>
                  <a:close/>
                </a:path>
              </a:pathLst>
            </a:custGeom>
            <a:solidFill>
              <a:srgbClr val="FBAF19"/>
            </a:solidFill>
            <a:ln w="5818" cap="flat">
              <a:noFill/>
              <a:prstDash val="solid"/>
              <a:miter/>
            </a:ln>
          </p:spPr>
          <p:txBody>
            <a:bodyPr rtlCol="0" anchor="ctr"/>
            <a:lstStyle/>
            <a:p>
              <a:endParaRPr lang="en-US">
                <a:solidFill>
                  <a:schemeClr val="bg1"/>
                </a:solidFill>
              </a:endParaRPr>
            </a:p>
          </p:txBody>
        </p:sp>
        <p:sp>
          <p:nvSpPr>
            <p:cNvPr id="24" name="Freeform 23">
              <a:extLst>
                <a:ext uri="{FF2B5EF4-FFF2-40B4-BE49-F238E27FC236}">
                  <a16:creationId xmlns:a16="http://schemas.microsoft.com/office/drawing/2014/main" id="{2B77B891-3B10-F3E0-7F14-C803427CBF1D}"/>
                </a:ext>
              </a:extLst>
            </p:cNvPr>
            <p:cNvSpPr/>
            <p:nvPr/>
          </p:nvSpPr>
          <p:spPr>
            <a:xfrm>
              <a:off x="5002823" y="1810779"/>
              <a:ext cx="349037" cy="323267"/>
            </a:xfrm>
            <a:custGeom>
              <a:avLst/>
              <a:gdLst>
                <a:gd name="connsiteX0" fmla="*/ 19780 w 86683"/>
                <a:gd name="connsiteY0" fmla="*/ 77375 h 80283"/>
                <a:gd name="connsiteX1" fmla="*/ 19780 w 86683"/>
                <a:gd name="connsiteY1" fmla="*/ 78538 h 80283"/>
                <a:gd name="connsiteX2" fmla="*/ 20944 w 86683"/>
                <a:gd name="connsiteY2" fmla="*/ 79120 h 80283"/>
                <a:gd name="connsiteX3" fmla="*/ 19780 w 86683"/>
                <a:gd name="connsiteY3" fmla="*/ 79120 h 80283"/>
                <a:gd name="connsiteX4" fmla="*/ 19199 w 86683"/>
                <a:gd name="connsiteY4" fmla="*/ 80284 h 80283"/>
                <a:gd name="connsiteX5" fmla="*/ 18617 w 86683"/>
                <a:gd name="connsiteY5" fmla="*/ 79120 h 80283"/>
                <a:gd name="connsiteX6" fmla="*/ 17453 w 86683"/>
                <a:gd name="connsiteY6" fmla="*/ 79120 h 80283"/>
                <a:gd name="connsiteX7" fmla="*/ 18617 w 86683"/>
                <a:gd name="connsiteY7" fmla="*/ 78538 h 80283"/>
                <a:gd name="connsiteX8" fmla="*/ 18617 w 86683"/>
                <a:gd name="connsiteY8" fmla="*/ 77375 h 80283"/>
                <a:gd name="connsiteX9" fmla="*/ 19780 w 86683"/>
                <a:gd name="connsiteY9" fmla="*/ 77957 h 80283"/>
                <a:gd name="connsiteX10" fmla="*/ 19780 w 86683"/>
                <a:gd name="connsiteY10" fmla="*/ 77375 h 80283"/>
                <a:gd name="connsiteX11" fmla="*/ 1164 w 86683"/>
                <a:gd name="connsiteY11" fmla="*/ 52359 h 80283"/>
                <a:gd name="connsiteX12" fmla="*/ 0 w 86683"/>
                <a:gd name="connsiteY12" fmla="*/ 52359 h 80283"/>
                <a:gd name="connsiteX13" fmla="*/ 1164 w 86683"/>
                <a:gd name="connsiteY13" fmla="*/ 51195 h 80283"/>
                <a:gd name="connsiteX14" fmla="*/ 1164 w 86683"/>
                <a:gd name="connsiteY14" fmla="*/ 50032 h 80283"/>
                <a:gd name="connsiteX15" fmla="*/ 2327 w 86683"/>
                <a:gd name="connsiteY15" fmla="*/ 50614 h 80283"/>
                <a:gd name="connsiteX16" fmla="*/ 3491 w 86683"/>
                <a:gd name="connsiteY16" fmla="*/ 50032 h 80283"/>
                <a:gd name="connsiteX17" fmla="*/ 3491 w 86683"/>
                <a:gd name="connsiteY17" fmla="*/ 51195 h 80283"/>
                <a:gd name="connsiteX18" fmla="*/ 4654 w 86683"/>
                <a:gd name="connsiteY18" fmla="*/ 52359 h 80283"/>
                <a:gd name="connsiteX19" fmla="*/ 3491 w 86683"/>
                <a:gd name="connsiteY19" fmla="*/ 52359 h 80283"/>
                <a:gd name="connsiteX20" fmla="*/ 2909 w 86683"/>
                <a:gd name="connsiteY20" fmla="*/ 53522 h 80283"/>
                <a:gd name="connsiteX21" fmla="*/ 1164 w 86683"/>
                <a:gd name="connsiteY21" fmla="*/ 52359 h 80283"/>
                <a:gd name="connsiteX22" fmla="*/ 4073 w 86683"/>
                <a:gd name="connsiteY22" fmla="*/ 19198 h 80283"/>
                <a:gd name="connsiteX23" fmla="*/ 5818 w 86683"/>
                <a:gd name="connsiteY23" fmla="*/ 20362 h 80283"/>
                <a:gd name="connsiteX24" fmla="*/ 4073 w 86683"/>
                <a:gd name="connsiteY24" fmla="*/ 20944 h 80283"/>
                <a:gd name="connsiteX25" fmla="*/ 3491 w 86683"/>
                <a:gd name="connsiteY25" fmla="*/ 22689 h 80283"/>
                <a:gd name="connsiteX26" fmla="*/ 2327 w 86683"/>
                <a:gd name="connsiteY26" fmla="*/ 20944 h 80283"/>
                <a:gd name="connsiteX27" fmla="*/ 582 w 86683"/>
                <a:gd name="connsiteY27" fmla="*/ 20944 h 80283"/>
                <a:gd name="connsiteX28" fmla="*/ 1746 w 86683"/>
                <a:gd name="connsiteY28" fmla="*/ 19780 h 80283"/>
                <a:gd name="connsiteX29" fmla="*/ 1164 w 86683"/>
                <a:gd name="connsiteY29" fmla="*/ 18035 h 80283"/>
                <a:gd name="connsiteX30" fmla="*/ 2909 w 86683"/>
                <a:gd name="connsiteY30" fmla="*/ 18617 h 80283"/>
                <a:gd name="connsiteX31" fmla="*/ 4654 w 86683"/>
                <a:gd name="connsiteY31" fmla="*/ 17453 h 80283"/>
                <a:gd name="connsiteX32" fmla="*/ 4073 w 86683"/>
                <a:gd name="connsiteY32" fmla="*/ 19198 h 80283"/>
                <a:gd name="connsiteX33" fmla="*/ 47705 w 86683"/>
                <a:gd name="connsiteY33" fmla="*/ 49450 h 80283"/>
                <a:gd name="connsiteX34" fmla="*/ 45960 w 86683"/>
                <a:gd name="connsiteY34" fmla="*/ 49450 h 80283"/>
                <a:gd name="connsiteX35" fmla="*/ 47124 w 86683"/>
                <a:gd name="connsiteY35" fmla="*/ 48287 h 80283"/>
                <a:gd name="connsiteX36" fmla="*/ 46541 w 86683"/>
                <a:gd name="connsiteY36" fmla="*/ 46541 h 80283"/>
                <a:gd name="connsiteX37" fmla="*/ 48287 w 86683"/>
                <a:gd name="connsiteY37" fmla="*/ 47123 h 80283"/>
                <a:gd name="connsiteX38" fmla="*/ 50032 w 86683"/>
                <a:gd name="connsiteY38" fmla="*/ 45960 h 80283"/>
                <a:gd name="connsiteX39" fmla="*/ 50032 w 86683"/>
                <a:gd name="connsiteY39" fmla="*/ 47705 h 80283"/>
                <a:gd name="connsiteX40" fmla="*/ 51777 w 86683"/>
                <a:gd name="connsiteY40" fmla="*/ 48868 h 80283"/>
                <a:gd name="connsiteX41" fmla="*/ 50032 w 86683"/>
                <a:gd name="connsiteY41" fmla="*/ 49450 h 80283"/>
                <a:gd name="connsiteX42" fmla="*/ 49450 w 86683"/>
                <a:gd name="connsiteY42" fmla="*/ 51195 h 80283"/>
                <a:gd name="connsiteX43" fmla="*/ 47705 w 86683"/>
                <a:gd name="connsiteY43" fmla="*/ 49450 h 80283"/>
                <a:gd name="connsiteX44" fmla="*/ 55850 w 86683"/>
                <a:gd name="connsiteY44" fmla="*/ 1164 h 80283"/>
                <a:gd name="connsiteX45" fmla="*/ 55850 w 86683"/>
                <a:gd name="connsiteY45" fmla="*/ 0 h 80283"/>
                <a:gd name="connsiteX46" fmla="*/ 57013 w 86683"/>
                <a:gd name="connsiteY46" fmla="*/ 582 h 80283"/>
                <a:gd name="connsiteX47" fmla="*/ 58177 w 86683"/>
                <a:gd name="connsiteY47" fmla="*/ 0 h 80283"/>
                <a:gd name="connsiteX48" fmla="*/ 58177 w 86683"/>
                <a:gd name="connsiteY48" fmla="*/ 1164 h 80283"/>
                <a:gd name="connsiteX49" fmla="*/ 59341 w 86683"/>
                <a:gd name="connsiteY49" fmla="*/ 2327 h 80283"/>
                <a:gd name="connsiteX50" fmla="*/ 58177 w 86683"/>
                <a:gd name="connsiteY50" fmla="*/ 2327 h 80283"/>
                <a:gd name="connsiteX51" fmla="*/ 57595 w 86683"/>
                <a:gd name="connsiteY51" fmla="*/ 3491 h 80283"/>
                <a:gd name="connsiteX52" fmla="*/ 57013 w 86683"/>
                <a:gd name="connsiteY52" fmla="*/ 2327 h 80283"/>
                <a:gd name="connsiteX53" fmla="*/ 55850 w 86683"/>
                <a:gd name="connsiteY53" fmla="*/ 2327 h 80283"/>
                <a:gd name="connsiteX54" fmla="*/ 55850 w 86683"/>
                <a:gd name="connsiteY54" fmla="*/ 1164 h 80283"/>
                <a:gd name="connsiteX55" fmla="*/ 86102 w 86683"/>
                <a:gd name="connsiteY55" fmla="*/ 59922 h 80283"/>
                <a:gd name="connsiteX56" fmla="*/ 86102 w 86683"/>
                <a:gd name="connsiteY56" fmla="*/ 59922 h 80283"/>
                <a:gd name="connsiteX57" fmla="*/ 86683 w 86683"/>
                <a:gd name="connsiteY57" fmla="*/ 60504 h 80283"/>
                <a:gd name="connsiteX58" fmla="*/ 86102 w 86683"/>
                <a:gd name="connsiteY58" fmla="*/ 60504 h 80283"/>
                <a:gd name="connsiteX59" fmla="*/ 86102 w 86683"/>
                <a:gd name="connsiteY59" fmla="*/ 61085 h 80283"/>
                <a:gd name="connsiteX60" fmla="*/ 86102 w 86683"/>
                <a:gd name="connsiteY60" fmla="*/ 60504 h 80283"/>
                <a:gd name="connsiteX61" fmla="*/ 85520 w 86683"/>
                <a:gd name="connsiteY61" fmla="*/ 60504 h 80283"/>
                <a:gd name="connsiteX62" fmla="*/ 86102 w 86683"/>
                <a:gd name="connsiteY62" fmla="*/ 59922 h 80283"/>
                <a:gd name="connsiteX63" fmla="*/ 86102 w 86683"/>
                <a:gd name="connsiteY63" fmla="*/ 59340 h 80283"/>
                <a:gd name="connsiteX64" fmla="*/ 86102 w 86683"/>
                <a:gd name="connsiteY64" fmla="*/ 59922 h 80283"/>
                <a:gd name="connsiteX65" fmla="*/ 86102 w 86683"/>
                <a:gd name="connsiteY65" fmla="*/ 59922 h 80283"/>
                <a:gd name="connsiteX66" fmla="*/ 67485 w 86683"/>
                <a:gd name="connsiteY66" fmla="*/ 23852 h 80283"/>
                <a:gd name="connsiteX67" fmla="*/ 67485 w 86683"/>
                <a:gd name="connsiteY67" fmla="*/ 22689 h 80283"/>
                <a:gd name="connsiteX68" fmla="*/ 68649 w 86683"/>
                <a:gd name="connsiteY68" fmla="*/ 23271 h 80283"/>
                <a:gd name="connsiteX69" fmla="*/ 69812 w 86683"/>
                <a:gd name="connsiteY69" fmla="*/ 22689 h 80283"/>
                <a:gd name="connsiteX70" fmla="*/ 69812 w 86683"/>
                <a:gd name="connsiteY70" fmla="*/ 23852 h 80283"/>
                <a:gd name="connsiteX71" fmla="*/ 70976 w 86683"/>
                <a:gd name="connsiteY71" fmla="*/ 24434 h 80283"/>
                <a:gd name="connsiteX72" fmla="*/ 69812 w 86683"/>
                <a:gd name="connsiteY72" fmla="*/ 24434 h 80283"/>
                <a:gd name="connsiteX73" fmla="*/ 69230 w 86683"/>
                <a:gd name="connsiteY73" fmla="*/ 25598 h 80283"/>
                <a:gd name="connsiteX74" fmla="*/ 68649 w 86683"/>
                <a:gd name="connsiteY74" fmla="*/ 24434 h 80283"/>
                <a:gd name="connsiteX75" fmla="*/ 67485 w 86683"/>
                <a:gd name="connsiteY75" fmla="*/ 24434 h 80283"/>
                <a:gd name="connsiteX76" fmla="*/ 67485 w 86683"/>
                <a:gd name="connsiteY76" fmla="*/ 23852 h 8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6683" h="80283">
                  <a:moveTo>
                    <a:pt x="19780" y="77375"/>
                  </a:moveTo>
                  <a:lnTo>
                    <a:pt x="19780" y="78538"/>
                  </a:lnTo>
                  <a:lnTo>
                    <a:pt x="20944" y="79120"/>
                  </a:lnTo>
                  <a:lnTo>
                    <a:pt x="19780" y="79120"/>
                  </a:lnTo>
                  <a:lnTo>
                    <a:pt x="19199" y="80284"/>
                  </a:lnTo>
                  <a:lnTo>
                    <a:pt x="18617" y="79120"/>
                  </a:lnTo>
                  <a:lnTo>
                    <a:pt x="17453" y="79120"/>
                  </a:lnTo>
                  <a:lnTo>
                    <a:pt x="18617" y="78538"/>
                  </a:lnTo>
                  <a:lnTo>
                    <a:pt x="18617" y="77375"/>
                  </a:lnTo>
                  <a:lnTo>
                    <a:pt x="19780" y="77957"/>
                  </a:lnTo>
                  <a:lnTo>
                    <a:pt x="19780" y="77375"/>
                  </a:lnTo>
                  <a:close/>
                  <a:moveTo>
                    <a:pt x="1164" y="52359"/>
                  </a:moveTo>
                  <a:lnTo>
                    <a:pt x="0" y="52359"/>
                  </a:lnTo>
                  <a:lnTo>
                    <a:pt x="1164" y="51195"/>
                  </a:lnTo>
                  <a:lnTo>
                    <a:pt x="1164" y="50032"/>
                  </a:lnTo>
                  <a:lnTo>
                    <a:pt x="2327" y="50614"/>
                  </a:lnTo>
                  <a:lnTo>
                    <a:pt x="3491" y="50032"/>
                  </a:lnTo>
                  <a:lnTo>
                    <a:pt x="3491" y="51195"/>
                  </a:lnTo>
                  <a:lnTo>
                    <a:pt x="4654" y="52359"/>
                  </a:lnTo>
                  <a:lnTo>
                    <a:pt x="3491" y="52359"/>
                  </a:lnTo>
                  <a:lnTo>
                    <a:pt x="2909" y="53522"/>
                  </a:lnTo>
                  <a:lnTo>
                    <a:pt x="1164" y="52359"/>
                  </a:lnTo>
                  <a:close/>
                  <a:moveTo>
                    <a:pt x="4073" y="19198"/>
                  </a:moveTo>
                  <a:lnTo>
                    <a:pt x="5818" y="20362"/>
                  </a:lnTo>
                  <a:lnTo>
                    <a:pt x="4073" y="20944"/>
                  </a:lnTo>
                  <a:lnTo>
                    <a:pt x="3491" y="22689"/>
                  </a:lnTo>
                  <a:lnTo>
                    <a:pt x="2327" y="20944"/>
                  </a:lnTo>
                  <a:lnTo>
                    <a:pt x="582" y="20944"/>
                  </a:lnTo>
                  <a:lnTo>
                    <a:pt x="1746" y="19780"/>
                  </a:lnTo>
                  <a:lnTo>
                    <a:pt x="1164" y="18035"/>
                  </a:lnTo>
                  <a:lnTo>
                    <a:pt x="2909" y="18617"/>
                  </a:lnTo>
                  <a:lnTo>
                    <a:pt x="4654" y="17453"/>
                  </a:lnTo>
                  <a:lnTo>
                    <a:pt x="4073" y="19198"/>
                  </a:lnTo>
                  <a:close/>
                  <a:moveTo>
                    <a:pt x="47705" y="49450"/>
                  </a:moveTo>
                  <a:lnTo>
                    <a:pt x="45960" y="49450"/>
                  </a:lnTo>
                  <a:lnTo>
                    <a:pt x="47124" y="48287"/>
                  </a:lnTo>
                  <a:lnTo>
                    <a:pt x="46541" y="46541"/>
                  </a:lnTo>
                  <a:lnTo>
                    <a:pt x="48287" y="47123"/>
                  </a:lnTo>
                  <a:lnTo>
                    <a:pt x="50032" y="45960"/>
                  </a:lnTo>
                  <a:lnTo>
                    <a:pt x="50032" y="47705"/>
                  </a:lnTo>
                  <a:lnTo>
                    <a:pt x="51777" y="48868"/>
                  </a:lnTo>
                  <a:lnTo>
                    <a:pt x="50032" y="49450"/>
                  </a:lnTo>
                  <a:lnTo>
                    <a:pt x="49450" y="51195"/>
                  </a:lnTo>
                  <a:lnTo>
                    <a:pt x="47705" y="49450"/>
                  </a:lnTo>
                  <a:close/>
                  <a:moveTo>
                    <a:pt x="55850" y="1164"/>
                  </a:moveTo>
                  <a:lnTo>
                    <a:pt x="55850" y="0"/>
                  </a:lnTo>
                  <a:lnTo>
                    <a:pt x="57013" y="582"/>
                  </a:lnTo>
                  <a:lnTo>
                    <a:pt x="58177" y="0"/>
                  </a:lnTo>
                  <a:lnTo>
                    <a:pt x="58177" y="1164"/>
                  </a:lnTo>
                  <a:lnTo>
                    <a:pt x="59341" y="2327"/>
                  </a:lnTo>
                  <a:lnTo>
                    <a:pt x="58177" y="2327"/>
                  </a:lnTo>
                  <a:lnTo>
                    <a:pt x="57595" y="3491"/>
                  </a:lnTo>
                  <a:lnTo>
                    <a:pt x="57013" y="2327"/>
                  </a:lnTo>
                  <a:lnTo>
                    <a:pt x="55850" y="2327"/>
                  </a:lnTo>
                  <a:lnTo>
                    <a:pt x="55850" y="1164"/>
                  </a:lnTo>
                  <a:close/>
                  <a:moveTo>
                    <a:pt x="86102" y="59922"/>
                  </a:moveTo>
                  <a:lnTo>
                    <a:pt x="86102" y="59922"/>
                  </a:lnTo>
                  <a:lnTo>
                    <a:pt x="86683" y="60504"/>
                  </a:lnTo>
                  <a:lnTo>
                    <a:pt x="86102" y="60504"/>
                  </a:lnTo>
                  <a:lnTo>
                    <a:pt x="86102" y="61085"/>
                  </a:lnTo>
                  <a:lnTo>
                    <a:pt x="86102" y="60504"/>
                  </a:lnTo>
                  <a:lnTo>
                    <a:pt x="85520" y="60504"/>
                  </a:lnTo>
                  <a:lnTo>
                    <a:pt x="86102" y="59922"/>
                  </a:lnTo>
                  <a:lnTo>
                    <a:pt x="86102" y="59340"/>
                  </a:lnTo>
                  <a:lnTo>
                    <a:pt x="86102" y="59922"/>
                  </a:lnTo>
                  <a:lnTo>
                    <a:pt x="86102" y="59922"/>
                  </a:lnTo>
                  <a:close/>
                  <a:moveTo>
                    <a:pt x="67485" y="23852"/>
                  </a:moveTo>
                  <a:lnTo>
                    <a:pt x="67485" y="22689"/>
                  </a:lnTo>
                  <a:lnTo>
                    <a:pt x="68649" y="23271"/>
                  </a:lnTo>
                  <a:lnTo>
                    <a:pt x="69812" y="22689"/>
                  </a:lnTo>
                  <a:lnTo>
                    <a:pt x="69812" y="23852"/>
                  </a:lnTo>
                  <a:lnTo>
                    <a:pt x="70976" y="24434"/>
                  </a:lnTo>
                  <a:lnTo>
                    <a:pt x="69812" y="24434"/>
                  </a:lnTo>
                  <a:lnTo>
                    <a:pt x="69230" y="25598"/>
                  </a:lnTo>
                  <a:lnTo>
                    <a:pt x="68649" y="24434"/>
                  </a:lnTo>
                  <a:lnTo>
                    <a:pt x="67485" y="24434"/>
                  </a:lnTo>
                  <a:lnTo>
                    <a:pt x="67485" y="23852"/>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25" name="Freeform 24">
              <a:extLst>
                <a:ext uri="{FF2B5EF4-FFF2-40B4-BE49-F238E27FC236}">
                  <a16:creationId xmlns:a16="http://schemas.microsoft.com/office/drawing/2014/main" id="{61B9BF1A-5046-2E87-0D39-4DD35C7A8D08}"/>
                </a:ext>
              </a:extLst>
            </p:cNvPr>
            <p:cNvSpPr/>
            <p:nvPr/>
          </p:nvSpPr>
          <p:spPr>
            <a:xfrm>
              <a:off x="5452590" y="2162159"/>
              <a:ext cx="248308" cy="231908"/>
            </a:xfrm>
            <a:custGeom>
              <a:avLst/>
              <a:gdLst>
                <a:gd name="connsiteX0" fmla="*/ 24434 w 61667"/>
                <a:gd name="connsiteY0" fmla="*/ 55268 h 57594"/>
                <a:gd name="connsiteX1" fmla="*/ 24434 w 61667"/>
                <a:gd name="connsiteY1" fmla="*/ 55850 h 57594"/>
                <a:gd name="connsiteX2" fmla="*/ 25016 w 61667"/>
                <a:gd name="connsiteY2" fmla="*/ 56431 h 57594"/>
                <a:gd name="connsiteX3" fmla="*/ 24434 w 61667"/>
                <a:gd name="connsiteY3" fmla="*/ 57013 h 57594"/>
                <a:gd name="connsiteX4" fmla="*/ 24434 w 61667"/>
                <a:gd name="connsiteY4" fmla="*/ 57595 h 57594"/>
                <a:gd name="connsiteX5" fmla="*/ 23852 w 61667"/>
                <a:gd name="connsiteY5" fmla="*/ 57013 h 57594"/>
                <a:gd name="connsiteX6" fmla="*/ 23271 w 61667"/>
                <a:gd name="connsiteY6" fmla="*/ 57013 h 57594"/>
                <a:gd name="connsiteX7" fmla="*/ 23852 w 61667"/>
                <a:gd name="connsiteY7" fmla="*/ 56431 h 57594"/>
                <a:gd name="connsiteX8" fmla="*/ 23271 w 61667"/>
                <a:gd name="connsiteY8" fmla="*/ 55850 h 57594"/>
                <a:gd name="connsiteX9" fmla="*/ 23852 w 61667"/>
                <a:gd name="connsiteY9" fmla="*/ 55850 h 57594"/>
                <a:gd name="connsiteX10" fmla="*/ 24434 w 61667"/>
                <a:gd name="connsiteY10" fmla="*/ 55268 h 57594"/>
                <a:gd name="connsiteX11" fmla="*/ 8145 w 61667"/>
                <a:gd name="connsiteY11" fmla="*/ 43632 h 57594"/>
                <a:gd name="connsiteX12" fmla="*/ 6981 w 61667"/>
                <a:gd name="connsiteY12" fmla="*/ 43632 h 57594"/>
                <a:gd name="connsiteX13" fmla="*/ 8145 w 61667"/>
                <a:gd name="connsiteY13" fmla="*/ 43632 h 57594"/>
                <a:gd name="connsiteX14" fmla="*/ 6981 w 61667"/>
                <a:gd name="connsiteY14" fmla="*/ 42469 h 57594"/>
                <a:gd name="connsiteX15" fmla="*/ 8145 w 61667"/>
                <a:gd name="connsiteY15" fmla="*/ 42469 h 57594"/>
                <a:gd name="connsiteX16" fmla="*/ 8726 w 61667"/>
                <a:gd name="connsiteY16" fmla="*/ 41887 h 57594"/>
                <a:gd name="connsiteX17" fmla="*/ 8726 w 61667"/>
                <a:gd name="connsiteY17" fmla="*/ 42469 h 57594"/>
                <a:gd name="connsiteX18" fmla="*/ 9308 w 61667"/>
                <a:gd name="connsiteY18" fmla="*/ 43051 h 57594"/>
                <a:gd name="connsiteX19" fmla="*/ 8726 w 61667"/>
                <a:gd name="connsiteY19" fmla="*/ 43632 h 57594"/>
                <a:gd name="connsiteX20" fmla="*/ 8726 w 61667"/>
                <a:gd name="connsiteY20" fmla="*/ 44214 h 57594"/>
                <a:gd name="connsiteX21" fmla="*/ 8145 w 61667"/>
                <a:gd name="connsiteY21" fmla="*/ 43632 h 57594"/>
                <a:gd name="connsiteX22" fmla="*/ 2327 w 61667"/>
                <a:gd name="connsiteY22" fmla="*/ 22689 h 57594"/>
                <a:gd name="connsiteX23" fmla="*/ 3490 w 61667"/>
                <a:gd name="connsiteY23" fmla="*/ 23271 h 57594"/>
                <a:gd name="connsiteX24" fmla="*/ 2327 w 61667"/>
                <a:gd name="connsiteY24" fmla="*/ 23852 h 57594"/>
                <a:gd name="connsiteX25" fmla="*/ 2327 w 61667"/>
                <a:gd name="connsiteY25" fmla="*/ 25016 h 57594"/>
                <a:gd name="connsiteX26" fmla="*/ 1163 w 61667"/>
                <a:gd name="connsiteY26" fmla="*/ 24434 h 57594"/>
                <a:gd name="connsiteX27" fmla="*/ 0 w 61667"/>
                <a:gd name="connsiteY27" fmla="*/ 24434 h 57594"/>
                <a:gd name="connsiteX28" fmla="*/ 582 w 61667"/>
                <a:gd name="connsiteY28" fmla="*/ 23271 h 57594"/>
                <a:gd name="connsiteX29" fmla="*/ 0 w 61667"/>
                <a:gd name="connsiteY29" fmla="*/ 22107 h 57594"/>
                <a:gd name="connsiteX30" fmla="*/ 1163 w 61667"/>
                <a:gd name="connsiteY30" fmla="*/ 22107 h 57594"/>
                <a:gd name="connsiteX31" fmla="*/ 2327 w 61667"/>
                <a:gd name="connsiteY31" fmla="*/ 20944 h 57594"/>
                <a:gd name="connsiteX32" fmla="*/ 2327 w 61667"/>
                <a:gd name="connsiteY32" fmla="*/ 22689 h 57594"/>
                <a:gd name="connsiteX33" fmla="*/ 36069 w 61667"/>
                <a:gd name="connsiteY33" fmla="*/ 31997 h 57594"/>
                <a:gd name="connsiteX34" fmla="*/ 34906 w 61667"/>
                <a:gd name="connsiteY34" fmla="*/ 31997 h 57594"/>
                <a:gd name="connsiteX35" fmla="*/ 35488 w 61667"/>
                <a:gd name="connsiteY35" fmla="*/ 30834 h 57594"/>
                <a:gd name="connsiteX36" fmla="*/ 34906 w 61667"/>
                <a:gd name="connsiteY36" fmla="*/ 29670 h 57594"/>
                <a:gd name="connsiteX37" fmla="*/ 36069 w 61667"/>
                <a:gd name="connsiteY37" fmla="*/ 29670 h 57594"/>
                <a:gd name="connsiteX38" fmla="*/ 37233 w 61667"/>
                <a:gd name="connsiteY38" fmla="*/ 28507 h 57594"/>
                <a:gd name="connsiteX39" fmla="*/ 37233 w 61667"/>
                <a:gd name="connsiteY39" fmla="*/ 29670 h 57594"/>
                <a:gd name="connsiteX40" fmla="*/ 38396 w 61667"/>
                <a:gd name="connsiteY40" fmla="*/ 30252 h 57594"/>
                <a:gd name="connsiteX41" fmla="*/ 37233 w 61667"/>
                <a:gd name="connsiteY41" fmla="*/ 30834 h 57594"/>
                <a:gd name="connsiteX42" fmla="*/ 37233 w 61667"/>
                <a:gd name="connsiteY42" fmla="*/ 31997 h 57594"/>
                <a:gd name="connsiteX43" fmla="*/ 36069 w 61667"/>
                <a:gd name="connsiteY43" fmla="*/ 31997 h 57594"/>
                <a:gd name="connsiteX44" fmla="*/ 30833 w 61667"/>
                <a:gd name="connsiteY44" fmla="*/ 1164 h 57594"/>
                <a:gd name="connsiteX45" fmla="*/ 30252 w 61667"/>
                <a:gd name="connsiteY45" fmla="*/ 582 h 57594"/>
                <a:gd name="connsiteX46" fmla="*/ 31416 w 61667"/>
                <a:gd name="connsiteY46" fmla="*/ 582 h 57594"/>
                <a:gd name="connsiteX47" fmla="*/ 31997 w 61667"/>
                <a:gd name="connsiteY47" fmla="*/ 0 h 57594"/>
                <a:gd name="connsiteX48" fmla="*/ 31997 w 61667"/>
                <a:gd name="connsiteY48" fmla="*/ 582 h 57594"/>
                <a:gd name="connsiteX49" fmla="*/ 32579 w 61667"/>
                <a:gd name="connsiteY49" fmla="*/ 1164 h 57594"/>
                <a:gd name="connsiteX50" fmla="*/ 31997 w 61667"/>
                <a:gd name="connsiteY50" fmla="*/ 1745 h 57594"/>
                <a:gd name="connsiteX51" fmla="*/ 31997 w 61667"/>
                <a:gd name="connsiteY51" fmla="*/ 2327 h 57594"/>
                <a:gd name="connsiteX52" fmla="*/ 30833 w 61667"/>
                <a:gd name="connsiteY52" fmla="*/ 1164 h 57594"/>
                <a:gd name="connsiteX53" fmla="*/ 30252 w 61667"/>
                <a:gd name="connsiteY53" fmla="*/ 1745 h 57594"/>
                <a:gd name="connsiteX54" fmla="*/ 30833 w 61667"/>
                <a:gd name="connsiteY54" fmla="*/ 1164 h 57594"/>
                <a:gd name="connsiteX55" fmla="*/ 61667 w 61667"/>
                <a:gd name="connsiteY55" fmla="*/ 30834 h 57594"/>
                <a:gd name="connsiteX56" fmla="*/ 61667 w 61667"/>
                <a:gd name="connsiteY56" fmla="*/ 30834 h 57594"/>
                <a:gd name="connsiteX57" fmla="*/ 61667 w 61667"/>
                <a:gd name="connsiteY57" fmla="*/ 30834 h 57594"/>
                <a:gd name="connsiteX58" fmla="*/ 61667 w 61667"/>
                <a:gd name="connsiteY58" fmla="*/ 31415 h 57594"/>
                <a:gd name="connsiteX59" fmla="*/ 61667 w 61667"/>
                <a:gd name="connsiteY59" fmla="*/ 31997 h 57594"/>
                <a:gd name="connsiteX60" fmla="*/ 61667 w 61667"/>
                <a:gd name="connsiteY60" fmla="*/ 31997 h 57594"/>
                <a:gd name="connsiteX61" fmla="*/ 61085 w 61667"/>
                <a:gd name="connsiteY61" fmla="*/ 31997 h 57594"/>
                <a:gd name="connsiteX62" fmla="*/ 61667 w 61667"/>
                <a:gd name="connsiteY62" fmla="*/ 30834 h 57594"/>
                <a:gd name="connsiteX63" fmla="*/ 61085 w 61667"/>
                <a:gd name="connsiteY63" fmla="*/ 30834 h 57594"/>
                <a:gd name="connsiteX64" fmla="*/ 61667 w 61667"/>
                <a:gd name="connsiteY64" fmla="*/ 30834 h 57594"/>
                <a:gd name="connsiteX65" fmla="*/ 61667 w 61667"/>
                <a:gd name="connsiteY65" fmla="*/ 30834 h 57594"/>
                <a:gd name="connsiteX66" fmla="*/ 43051 w 61667"/>
                <a:gd name="connsiteY66" fmla="*/ 12217 h 57594"/>
                <a:gd name="connsiteX67" fmla="*/ 42469 w 61667"/>
                <a:gd name="connsiteY67" fmla="*/ 11635 h 57594"/>
                <a:gd name="connsiteX68" fmla="*/ 43051 w 61667"/>
                <a:gd name="connsiteY68" fmla="*/ 12217 h 57594"/>
                <a:gd name="connsiteX69" fmla="*/ 44214 w 61667"/>
                <a:gd name="connsiteY69" fmla="*/ 11054 h 57594"/>
                <a:gd name="connsiteX70" fmla="*/ 44214 w 61667"/>
                <a:gd name="connsiteY70" fmla="*/ 11635 h 57594"/>
                <a:gd name="connsiteX71" fmla="*/ 44796 w 61667"/>
                <a:gd name="connsiteY71" fmla="*/ 11635 h 57594"/>
                <a:gd name="connsiteX72" fmla="*/ 44214 w 61667"/>
                <a:gd name="connsiteY72" fmla="*/ 12217 h 57594"/>
                <a:gd name="connsiteX73" fmla="*/ 44214 w 61667"/>
                <a:gd name="connsiteY73" fmla="*/ 12799 h 57594"/>
                <a:gd name="connsiteX74" fmla="*/ 43051 w 61667"/>
                <a:gd name="connsiteY74" fmla="*/ 12217 h 57594"/>
                <a:gd name="connsiteX75" fmla="*/ 42469 w 61667"/>
                <a:gd name="connsiteY75" fmla="*/ 12799 h 57594"/>
                <a:gd name="connsiteX76" fmla="*/ 43051 w 61667"/>
                <a:gd name="connsiteY76" fmla="*/ 12217 h 5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667" h="57594">
                  <a:moveTo>
                    <a:pt x="24434" y="55268"/>
                  </a:moveTo>
                  <a:lnTo>
                    <a:pt x="24434" y="55850"/>
                  </a:lnTo>
                  <a:lnTo>
                    <a:pt x="25016" y="56431"/>
                  </a:lnTo>
                  <a:lnTo>
                    <a:pt x="24434" y="57013"/>
                  </a:lnTo>
                  <a:lnTo>
                    <a:pt x="24434" y="57595"/>
                  </a:lnTo>
                  <a:lnTo>
                    <a:pt x="23852" y="57013"/>
                  </a:lnTo>
                  <a:lnTo>
                    <a:pt x="23271" y="57013"/>
                  </a:lnTo>
                  <a:lnTo>
                    <a:pt x="23852" y="56431"/>
                  </a:lnTo>
                  <a:lnTo>
                    <a:pt x="23271" y="55850"/>
                  </a:lnTo>
                  <a:lnTo>
                    <a:pt x="23852" y="55850"/>
                  </a:lnTo>
                  <a:lnTo>
                    <a:pt x="24434" y="55268"/>
                  </a:lnTo>
                  <a:close/>
                  <a:moveTo>
                    <a:pt x="8145" y="43632"/>
                  </a:moveTo>
                  <a:lnTo>
                    <a:pt x="6981" y="43632"/>
                  </a:lnTo>
                  <a:lnTo>
                    <a:pt x="8145" y="43632"/>
                  </a:lnTo>
                  <a:lnTo>
                    <a:pt x="6981" y="42469"/>
                  </a:lnTo>
                  <a:lnTo>
                    <a:pt x="8145" y="42469"/>
                  </a:lnTo>
                  <a:lnTo>
                    <a:pt x="8726" y="41887"/>
                  </a:lnTo>
                  <a:lnTo>
                    <a:pt x="8726" y="42469"/>
                  </a:lnTo>
                  <a:lnTo>
                    <a:pt x="9308" y="43051"/>
                  </a:lnTo>
                  <a:lnTo>
                    <a:pt x="8726" y="43632"/>
                  </a:lnTo>
                  <a:lnTo>
                    <a:pt x="8726" y="44214"/>
                  </a:lnTo>
                  <a:lnTo>
                    <a:pt x="8145" y="43632"/>
                  </a:lnTo>
                  <a:close/>
                  <a:moveTo>
                    <a:pt x="2327" y="22689"/>
                  </a:moveTo>
                  <a:lnTo>
                    <a:pt x="3490" y="23271"/>
                  </a:lnTo>
                  <a:lnTo>
                    <a:pt x="2327" y="23852"/>
                  </a:lnTo>
                  <a:lnTo>
                    <a:pt x="2327" y="25016"/>
                  </a:lnTo>
                  <a:lnTo>
                    <a:pt x="1163" y="24434"/>
                  </a:lnTo>
                  <a:lnTo>
                    <a:pt x="0" y="24434"/>
                  </a:lnTo>
                  <a:lnTo>
                    <a:pt x="582" y="23271"/>
                  </a:lnTo>
                  <a:lnTo>
                    <a:pt x="0" y="22107"/>
                  </a:lnTo>
                  <a:lnTo>
                    <a:pt x="1163" y="22107"/>
                  </a:lnTo>
                  <a:lnTo>
                    <a:pt x="2327" y="20944"/>
                  </a:lnTo>
                  <a:lnTo>
                    <a:pt x="2327" y="22689"/>
                  </a:lnTo>
                  <a:close/>
                  <a:moveTo>
                    <a:pt x="36069" y="31997"/>
                  </a:moveTo>
                  <a:lnTo>
                    <a:pt x="34906" y="31997"/>
                  </a:lnTo>
                  <a:lnTo>
                    <a:pt x="35488" y="30834"/>
                  </a:lnTo>
                  <a:lnTo>
                    <a:pt x="34906" y="29670"/>
                  </a:lnTo>
                  <a:lnTo>
                    <a:pt x="36069" y="29670"/>
                  </a:lnTo>
                  <a:lnTo>
                    <a:pt x="37233" y="28507"/>
                  </a:lnTo>
                  <a:lnTo>
                    <a:pt x="37233" y="29670"/>
                  </a:lnTo>
                  <a:lnTo>
                    <a:pt x="38396" y="30252"/>
                  </a:lnTo>
                  <a:lnTo>
                    <a:pt x="37233" y="30834"/>
                  </a:lnTo>
                  <a:lnTo>
                    <a:pt x="37233" y="31997"/>
                  </a:lnTo>
                  <a:lnTo>
                    <a:pt x="36069" y="31997"/>
                  </a:lnTo>
                  <a:close/>
                  <a:moveTo>
                    <a:pt x="30833" y="1164"/>
                  </a:moveTo>
                  <a:lnTo>
                    <a:pt x="30252" y="582"/>
                  </a:lnTo>
                  <a:lnTo>
                    <a:pt x="31416" y="582"/>
                  </a:lnTo>
                  <a:lnTo>
                    <a:pt x="31997" y="0"/>
                  </a:lnTo>
                  <a:lnTo>
                    <a:pt x="31997" y="582"/>
                  </a:lnTo>
                  <a:lnTo>
                    <a:pt x="32579" y="1164"/>
                  </a:lnTo>
                  <a:lnTo>
                    <a:pt x="31997" y="1745"/>
                  </a:lnTo>
                  <a:lnTo>
                    <a:pt x="31997" y="2327"/>
                  </a:lnTo>
                  <a:lnTo>
                    <a:pt x="30833" y="1164"/>
                  </a:lnTo>
                  <a:lnTo>
                    <a:pt x="30252" y="1745"/>
                  </a:lnTo>
                  <a:lnTo>
                    <a:pt x="30833" y="1164"/>
                  </a:lnTo>
                  <a:close/>
                  <a:moveTo>
                    <a:pt x="61667" y="30834"/>
                  </a:moveTo>
                  <a:lnTo>
                    <a:pt x="61667" y="30834"/>
                  </a:lnTo>
                  <a:lnTo>
                    <a:pt x="61667" y="30834"/>
                  </a:lnTo>
                  <a:lnTo>
                    <a:pt x="61667" y="31415"/>
                  </a:lnTo>
                  <a:lnTo>
                    <a:pt x="61667" y="31997"/>
                  </a:lnTo>
                  <a:lnTo>
                    <a:pt x="61667" y="31997"/>
                  </a:lnTo>
                  <a:lnTo>
                    <a:pt x="61085" y="31997"/>
                  </a:lnTo>
                  <a:lnTo>
                    <a:pt x="61667" y="30834"/>
                  </a:lnTo>
                  <a:lnTo>
                    <a:pt x="61085" y="30834"/>
                  </a:lnTo>
                  <a:lnTo>
                    <a:pt x="61667" y="30834"/>
                  </a:lnTo>
                  <a:lnTo>
                    <a:pt x="61667" y="30834"/>
                  </a:lnTo>
                  <a:close/>
                  <a:moveTo>
                    <a:pt x="43051" y="12217"/>
                  </a:moveTo>
                  <a:lnTo>
                    <a:pt x="42469" y="11635"/>
                  </a:lnTo>
                  <a:lnTo>
                    <a:pt x="43051" y="12217"/>
                  </a:lnTo>
                  <a:lnTo>
                    <a:pt x="44214" y="11054"/>
                  </a:lnTo>
                  <a:lnTo>
                    <a:pt x="44214" y="11635"/>
                  </a:lnTo>
                  <a:lnTo>
                    <a:pt x="44796" y="11635"/>
                  </a:lnTo>
                  <a:lnTo>
                    <a:pt x="44214" y="12217"/>
                  </a:lnTo>
                  <a:lnTo>
                    <a:pt x="44214" y="12799"/>
                  </a:lnTo>
                  <a:lnTo>
                    <a:pt x="43051" y="12217"/>
                  </a:lnTo>
                  <a:lnTo>
                    <a:pt x="42469" y="12799"/>
                  </a:lnTo>
                  <a:lnTo>
                    <a:pt x="43051" y="12217"/>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26" name="Freeform 25">
              <a:extLst>
                <a:ext uri="{FF2B5EF4-FFF2-40B4-BE49-F238E27FC236}">
                  <a16:creationId xmlns:a16="http://schemas.microsoft.com/office/drawing/2014/main" id="{E0E3EBD1-8D2A-06E5-38A3-6F7DB546B815}"/>
                </a:ext>
              </a:extLst>
            </p:cNvPr>
            <p:cNvSpPr/>
            <p:nvPr/>
          </p:nvSpPr>
          <p:spPr>
            <a:xfrm>
              <a:off x="5736038" y="2164503"/>
              <a:ext cx="220198" cy="194428"/>
            </a:xfrm>
            <a:custGeom>
              <a:avLst/>
              <a:gdLst>
                <a:gd name="connsiteX0" fmla="*/ 44214 w 54686"/>
                <a:gd name="connsiteY0" fmla="*/ 1745 h 48286"/>
                <a:gd name="connsiteX1" fmla="*/ 44214 w 54686"/>
                <a:gd name="connsiteY1" fmla="*/ 1164 h 48286"/>
                <a:gd name="connsiteX2" fmla="*/ 43632 w 54686"/>
                <a:gd name="connsiteY2" fmla="*/ 582 h 48286"/>
                <a:gd name="connsiteX3" fmla="*/ 44214 w 54686"/>
                <a:gd name="connsiteY3" fmla="*/ 582 h 48286"/>
                <a:gd name="connsiteX4" fmla="*/ 44796 w 54686"/>
                <a:gd name="connsiteY4" fmla="*/ 0 h 48286"/>
                <a:gd name="connsiteX5" fmla="*/ 45378 w 54686"/>
                <a:gd name="connsiteY5" fmla="*/ 582 h 48286"/>
                <a:gd name="connsiteX6" fmla="*/ 45960 w 54686"/>
                <a:gd name="connsiteY6" fmla="*/ 582 h 48286"/>
                <a:gd name="connsiteX7" fmla="*/ 45378 w 54686"/>
                <a:gd name="connsiteY7" fmla="*/ 1164 h 48286"/>
                <a:gd name="connsiteX8" fmla="*/ 45378 w 54686"/>
                <a:gd name="connsiteY8" fmla="*/ 1745 h 48286"/>
                <a:gd name="connsiteX9" fmla="*/ 44796 w 54686"/>
                <a:gd name="connsiteY9" fmla="*/ 1164 h 48286"/>
                <a:gd name="connsiteX10" fmla="*/ 44214 w 54686"/>
                <a:gd name="connsiteY10" fmla="*/ 1745 h 48286"/>
                <a:gd name="connsiteX11" fmla="*/ 54105 w 54686"/>
                <a:gd name="connsiteY11" fmla="*/ 19780 h 48286"/>
                <a:gd name="connsiteX12" fmla="*/ 54686 w 54686"/>
                <a:gd name="connsiteY12" fmla="*/ 19780 h 48286"/>
                <a:gd name="connsiteX13" fmla="*/ 54105 w 54686"/>
                <a:gd name="connsiteY13" fmla="*/ 20362 h 48286"/>
                <a:gd name="connsiteX14" fmla="*/ 54105 w 54686"/>
                <a:gd name="connsiteY14" fmla="*/ 20944 h 48286"/>
                <a:gd name="connsiteX15" fmla="*/ 53522 w 54686"/>
                <a:gd name="connsiteY15" fmla="*/ 20362 h 48286"/>
                <a:gd name="connsiteX16" fmla="*/ 52941 w 54686"/>
                <a:gd name="connsiteY16" fmla="*/ 20944 h 48286"/>
                <a:gd name="connsiteX17" fmla="*/ 52941 w 54686"/>
                <a:gd name="connsiteY17" fmla="*/ 20362 h 48286"/>
                <a:gd name="connsiteX18" fmla="*/ 52359 w 54686"/>
                <a:gd name="connsiteY18" fmla="*/ 19780 h 48286"/>
                <a:gd name="connsiteX19" fmla="*/ 53522 w 54686"/>
                <a:gd name="connsiteY19" fmla="*/ 19780 h 48286"/>
                <a:gd name="connsiteX20" fmla="*/ 54105 w 54686"/>
                <a:gd name="connsiteY20" fmla="*/ 19198 h 48286"/>
                <a:gd name="connsiteX21" fmla="*/ 54105 w 54686"/>
                <a:gd name="connsiteY21" fmla="*/ 19780 h 48286"/>
                <a:gd name="connsiteX22" fmla="*/ 49450 w 54686"/>
                <a:gd name="connsiteY22" fmla="*/ 40724 h 48286"/>
                <a:gd name="connsiteX23" fmla="*/ 48869 w 54686"/>
                <a:gd name="connsiteY23" fmla="*/ 39560 h 48286"/>
                <a:gd name="connsiteX24" fmla="*/ 50032 w 54686"/>
                <a:gd name="connsiteY24" fmla="*/ 39560 h 48286"/>
                <a:gd name="connsiteX25" fmla="*/ 50613 w 54686"/>
                <a:gd name="connsiteY25" fmla="*/ 38397 h 48286"/>
                <a:gd name="connsiteX26" fmla="*/ 51196 w 54686"/>
                <a:gd name="connsiteY26" fmla="*/ 39560 h 48286"/>
                <a:gd name="connsiteX27" fmla="*/ 52359 w 54686"/>
                <a:gd name="connsiteY27" fmla="*/ 40142 h 48286"/>
                <a:gd name="connsiteX28" fmla="*/ 51196 w 54686"/>
                <a:gd name="connsiteY28" fmla="*/ 40724 h 48286"/>
                <a:gd name="connsiteX29" fmla="*/ 51196 w 54686"/>
                <a:gd name="connsiteY29" fmla="*/ 41887 h 48286"/>
                <a:gd name="connsiteX30" fmla="*/ 50032 w 54686"/>
                <a:gd name="connsiteY30" fmla="*/ 41305 h 48286"/>
                <a:gd name="connsiteX31" fmla="*/ 48869 w 54686"/>
                <a:gd name="connsiteY31" fmla="*/ 41887 h 48286"/>
                <a:gd name="connsiteX32" fmla="*/ 49450 w 54686"/>
                <a:gd name="connsiteY32" fmla="*/ 40724 h 48286"/>
                <a:gd name="connsiteX33" fmla="*/ 23852 w 54686"/>
                <a:gd name="connsiteY33" fmla="*/ 17453 h 48286"/>
                <a:gd name="connsiteX34" fmla="*/ 25016 w 54686"/>
                <a:gd name="connsiteY34" fmla="*/ 18035 h 48286"/>
                <a:gd name="connsiteX35" fmla="*/ 23852 w 54686"/>
                <a:gd name="connsiteY35" fmla="*/ 18617 h 48286"/>
                <a:gd name="connsiteX36" fmla="*/ 23852 w 54686"/>
                <a:gd name="connsiteY36" fmla="*/ 19780 h 48286"/>
                <a:gd name="connsiteX37" fmla="*/ 22689 w 54686"/>
                <a:gd name="connsiteY37" fmla="*/ 19198 h 48286"/>
                <a:gd name="connsiteX38" fmla="*/ 21525 w 54686"/>
                <a:gd name="connsiteY38" fmla="*/ 19780 h 48286"/>
                <a:gd name="connsiteX39" fmla="*/ 22107 w 54686"/>
                <a:gd name="connsiteY39" fmla="*/ 18617 h 48286"/>
                <a:gd name="connsiteX40" fmla="*/ 21525 w 54686"/>
                <a:gd name="connsiteY40" fmla="*/ 17453 h 48286"/>
                <a:gd name="connsiteX41" fmla="*/ 22689 w 54686"/>
                <a:gd name="connsiteY41" fmla="*/ 17453 h 48286"/>
                <a:gd name="connsiteX42" fmla="*/ 23271 w 54686"/>
                <a:gd name="connsiteY42" fmla="*/ 16289 h 48286"/>
                <a:gd name="connsiteX43" fmla="*/ 23852 w 54686"/>
                <a:gd name="connsiteY43" fmla="*/ 17453 h 48286"/>
                <a:gd name="connsiteX44" fmla="*/ 14544 w 54686"/>
                <a:gd name="connsiteY44" fmla="*/ 47705 h 48286"/>
                <a:gd name="connsiteX45" fmla="*/ 14544 w 54686"/>
                <a:gd name="connsiteY45" fmla="*/ 48287 h 48286"/>
                <a:gd name="connsiteX46" fmla="*/ 13963 w 54686"/>
                <a:gd name="connsiteY46" fmla="*/ 47705 h 48286"/>
                <a:gd name="connsiteX47" fmla="*/ 13381 w 54686"/>
                <a:gd name="connsiteY47" fmla="*/ 48287 h 48286"/>
                <a:gd name="connsiteX48" fmla="*/ 13381 w 54686"/>
                <a:gd name="connsiteY48" fmla="*/ 47705 h 48286"/>
                <a:gd name="connsiteX49" fmla="*/ 12799 w 54686"/>
                <a:gd name="connsiteY49" fmla="*/ 47123 h 48286"/>
                <a:gd name="connsiteX50" fmla="*/ 13963 w 54686"/>
                <a:gd name="connsiteY50" fmla="*/ 47123 h 48286"/>
                <a:gd name="connsiteX51" fmla="*/ 14544 w 54686"/>
                <a:gd name="connsiteY51" fmla="*/ 46541 h 48286"/>
                <a:gd name="connsiteX52" fmla="*/ 15126 w 54686"/>
                <a:gd name="connsiteY52" fmla="*/ 47123 h 48286"/>
                <a:gd name="connsiteX53" fmla="*/ 15707 w 54686"/>
                <a:gd name="connsiteY53" fmla="*/ 47123 h 48286"/>
                <a:gd name="connsiteX54" fmla="*/ 14544 w 54686"/>
                <a:gd name="connsiteY54" fmla="*/ 47705 h 48286"/>
                <a:gd name="connsiteX55" fmla="*/ 0 w 54686"/>
                <a:gd name="connsiteY55" fmla="*/ 8145 h 48286"/>
                <a:gd name="connsiteX56" fmla="*/ 0 w 54686"/>
                <a:gd name="connsiteY56" fmla="*/ 8145 h 48286"/>
                <a:gd name="connsiteX57" fmla="*/ 0 w 54686"/>
                <a:gd name="connsiteY57" fmla="*/ 8145 h 48286"/>
                <a:gd name="connsiteX58" fmla="*/ 0 w 54686"/>
                <a:gd name="connsiteY58" fmla="*/ 7563 h 48286"/>
                <a:gd name="connsiteX59" fmla="*/ 0 w 54686"/>
                <a:gd name="connsiteY59" fmla="*/ 7563 h 48286"/>
                <a:gd name="connsiteX60" fmla="*/ 0 w 54686"/>
                <a:gd name="connsiteY60" fmla="*/ 8145 h 48286"/>
                <a:gd name="connsiteX61" fmla="*/ 582 w 54686"/>
                <a:gd name="connsiteY61" fmla="*/ 7563 h 48286"/>
                <a:gd name="connsiteX62" fmla="*/ 582 w 54686"/>
                <a:gd name="connsiteY62" fmla="*/ 7563 h 48286"/>
                <a:gd name="connsiteX63" fmla="*/ 582 w 54686"/>
                <a:gd name="connsiteY63" fmla="*/ 8145 h 48286"/>
                <a:gd name="connsiteX64" fmla="*/ 0 w 54686"/>
                <a:gd name="connsiteY64" fmla="*/ 8145 h 48286"/>
                <a:gd name="connsiteX65" fmla="*/ 0 w 54686"/>
                <a:gd name="connsiteY65" fmla="*/ 8145 h 48286"/>
                <a:gd name="connsiteX66" fmla="*/ 9308 w 54686"/>
                <a:gd name="connsiteY66" fmla="*/ 32579 h 48286"/>
                <a:gd name="connsiteX67" fmla="*/ 9308 w 54686"/>
                <a:gd name="connsiteY67" fmla="*/ 33161 h 48286"/>
                <a:gd name="connsiteX68" fmla="*/ 8726 w 54686"/>
                <a:gd name="connsiteY68" fmla="*/ 32579 h 48286"/>
                <a:gd name="connsiteX69" fmla="*/ 8145 w 54686"/>
                <a:gd name="connsiteY69" fmla="*/ 32579 h 48286"/>
                <a:gd name="connsiteX70" fmla="*/ 8145 w 54686"/>
                <a:gd name="connsiteY70" fmla="*/ 31997 h 48286"/>
                <a:gd name="connsiteX71" fmla="*/ 7563 w 54686"/>
                <a:gd name="connsiteY71" fmla="*/ 31415 h 48286"/>
                <a:gd name="connsiteX72" fmla="*/ 8145 w 54686"/>
                <a:gd name="connsiteY72" fmla="*/ 31415 h 48286"/>
                <a:gd name="connsiteX73" fmla="*/ 8726 w 54686"/>
                <a:gd name="connsiteY73" fmla="*/ 30834 h 48286"/>
                <a:gd name="connsiteX74" fmla="*/ 8726 w 54686"/>
                <a:gd name="connsiteY74" fmla="*/ 31415 h 48286"/>
                <a:gd name="connsiteX75" fmla="*/ 9308 w 54686"/>
                <a:gd name="connsiteY75" fmla="*/ 31415 h 48286"/>
                <a:gd name="connsiteX76" fmla="*/ 9308 w 54686"/>
                <a:gd name="connsiteY76" fmla="*/ 32579 h 4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286">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2" y="20362"/>
                  </a:lnTo>
                  <a:lnTo>
                    <a:pt x="52941" y="20944"/>
                  </a:lnTo>
                  <a:lnTo>
                    <a:pt x="52941" y="20362"/>
                  </a:lnTo>
                  <a:lnTo>
                    <a:pt x="52359" y="19780"/>
                  </a:lnTo>
                  <a:lnTo>
                    <a:pt x="53522" y="19780"/>
                  </a:lnTo>
                  <a:lnTo>
                    <a:pt x="54105" y="19198"/>
                  </a:lnTo>
                  <a:lnTo>
                    <a:pt x="54105" y="19780"/>
                  </a:lnTo>
                  <a:close/>
                  <a:moveTo>
                    <a:pt x="49450" y="40724"/>
                  </a:moveTo>
                  <a:lnTo>
                    <a:pt x="48869" y="39560"/>
                  </a:lnTo>
                  <a:lnTo>
                    <a:pt x="50032" y="39560"/>
                  </a:lnTo>
                  <a:lnTo>
                    <a:pt x="50613" y="38397"/>
                  </a:lnTo>
                  <a:lnTo>
                    <a:pt x="51196" y="39560"/>
                  </a:lnTo>
                  <a:lnTo>
                    <a:pt x="52359" y="40142"/>
                  </a:lnTo>
                  <a:lnTo>
                    <a:pt x="51196" y="40724"/>
                  </a:lnTo>
                  <a:lnTo>
                    <a:pt x="51196" y="41887"/>
                  </a:lnTo>
                  <a:lnTo>
                    <a:pt x="50032" y="41305"/>
                  </a:lnTo>
                  <a:lnTo>
                    <a:pt x="48869" y="41887"/>
                  </a:lnTo>
                  <a:lnTo>
                    <a:pt x="49450" y="40724"/>
                  </a:lnTo>
                  <a:close/>
                  <a:moveTo>
                    <a:pt x="23852" y="17453"/>
                  </a:moveTo>
                  <a:lnTo>
                    <a:pt x="25016" y="18035"/>
                  </a:lnTo>
                  <a:lnTo>
                    <a:pt x="23852" y="18617"/>
                  </a:lnTo>
                  <a:lnTo>
                    <a:pt x="23852" y="19780"/>
                  </a:lnTo>
                  <a:lnTo>
                    <a:pt x="22689" y="19198"/>
                  </a:lnTo>
                  <a:lnTo>
                    <a:pt x="21525" y="19780"/>
                  </a:lnTo>
                  <a:lnTo>
                    <a:pt x="22107" y="18617"/>
                  </a:lnTo>
                  <a:lnTo>
                    <a:pt x="21525" y="17453"/>
                  </a:lnTo>
                  <a:lnTo>
                    <a:pt x="22689" y="17453"/>
                  </a:lnTo>
                  <a:lnTo>
                    <a:pt x="23271" y="16289"/>
                  </a:lnTo>
                  <a:lnTo>
                    <a:pt x="23852" y="17453"/>
                  </a:lnTo>
                  <a:close/>
                  <a:moveTo>
                    <a:pt x="14544" y="47705"/>
                  </a:moveTo>
                  <a:lnTo>
                    <a:pt x="14544" y="48287"/>
                  </a:lnTo>
                  <a:lnTo>
                    <a:pt x="13963" y="47705"/>
                  </a:lnTo>
                  <a:lnTo>
                    <a:pt x="13381" y="48287"/>
                  </a:lnTo>
                  <a:lnTo>
                    <a:pt x="13381" y="47705"/>
                  </a:lnTo>
                  <a:lnTo>
                    <a:pt x="12799" y="47123"/>
                  </a:lnTo>
                  <a:lnTo>
                    <a:pt x="13963" y="47123"/>
                  </a:lnTo>
                  <a:lnTo>
                    <a:pt x="14544" y="46541"/>
                  </a:lnTo>
                  <a:lnTo>
                    <a:pt x="15126" y="47123"/>
                  </a:lnTo>
                  <a:lnTo>
                    <a:pt x="15707" y="47123"/>
                  </a:lnTo>
                  <a:lnTo>
                    <a:pt x="14544" y="47705"/>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27" name="Freeform 26">
              <a:extLst>
                <a:ext uri="{FF2B5EF4-FFF2-40B4-BE49-F238E27FC236}">
                  <a16:creationId xmlns:a16="http://schemas.microsoft.com/office/drawing/2014/main" id="{EA79BC1C-63FF-4808-D9E6-E2C9F9665BDE}"/>
                </a:ext>
              </a:extLst>
            </p:cNvPr>
            <p:cNvSpPr/>
            <p:nvPr/>
          </p:nvSpPr>
          <p:spPr>
            <a:xfrm>
              <a:off x="4531974" y="2164503"/>
              <a:ext cx="245964" cy="234251"/>
            </a:xfrm>
            <a:custGeom>
              <a:avLst/>
              <a:gdLst>
                <a:gd name="connsiteX0" fmla="*/ 23852 w 61085"/>
                <a:gd name="connsiteY0" fmla="*/ 55850 h 58176"/>
                <a:gd name="connsiteX1" fmla="*/ 23852 w 61085"/>
                <a:gd name="connsiteY1" fmla="*/ 56431 h 58176"/>
                <a:gd name="connsiteX2" fmla="*/ 24435 w 61085"/>
                <a:gd name="connsiteY2" fmla="*/ 57013 h 58176"/>
                <a:gd name="connsiteX3" fmla="*/ 23852 w 61085"/>
                <a:gd name="connsiteY3" fmla="*/ 57595 h 58176"/>
                <a:gd name="connsiteX4" fmla="*/ 23852 w 61085"/>
                <a:gd name="connsiteY4" fmla="*/ 58177 h 58176"/>
                <a:gd name="connsiteX5" fmla="*/ 23271 w 61085"/>
                <a:gd name="connsiteY5" fmla="*/ 57595 h 58176"/>
                <a:gd name="connsiteX6" fmla="*/ 22689 w 61085"/>
                <a:gd name="connsiteY6" fmla="*/ 57595 h 58176"/>
                <a:gd name="connsiteX7" fmla="*/ 23271 w 61085"/>
                <a:gd name="connsiteY7" fmla="*/ 57013 h 58176"/>
                <a:gd name="connsiteX8" fmla="*/ 22689 w 61085"/>
                <a:gd name="connsiteY8" fmla="*/ 56431 h 58176"/>
                <a:gd name="connsiteX9" fmla="*/ 23271 w 61085"/>
                <a:gd name="connsiteY9" fmla="*/ 56431 h 58176"/>
                <a:gd name="connsiteX10" fmla="*/ 23852 w 61085"/>
                <a:gd name="connsiteY10" fmla="*/ 55850 h 58176"/>
                <a:gd name="connsiteX11" fmla="*/ 7563 w 61085"/>
                <a:gd name="connsiteY11" fmla="*/ 43632 h 58176"/>
                <a:gd name="connsiteX12" fmla="*/ 6399 w 61085"/>
                <a:gd name="connsiteY12" fmla="*/ 43632 h 58176"/>
                <a:gd name="connsiteX13" fmla="*/ 7563 w 61085"/>
                <a:gd name="connsiteY13" fmla="*/ 43632 h 58176"/>
                <a:gd name="connsiteX14" fmla="*/ 6399 w 61085"/>
                <a:gd name="connsiteY14" fmla="*/ 42469 h 58176"/>
                <a:gd name="connsiteX15" fmla="*/ 7563 w 61085"/>
                <a:gd name="connsiteY15" fmla="*/ 42469 h 58176"/>
                <a:gd name="connsiteX16" fmla="*/ 8145 w 61085"/>
                <a:gd name="connsiteY16" fmla="*/ 41887 h 58176"/>
                <a:gd name="connsiteX17" fmla="*/ 8145 w 61085"/>
                <a:gd name="connsiteY17" fmla="*/ 42469 h 58176"/>
                <a:gd name="connsiteX18" fmla="*/ 8726 w 61085"/>
                <a:gd name="connsiteY18" fmla="*/ 43051 h 58176"/>
                <a:gd name="connsiteX19" fmla="*/ 8145 w 61085"/>
                <a:gd name="connsiteY19" fmla="*/ 43632 h 58176"/>
                <a:gd name="connsiteX20" fmla="*/ 8145 w 61085"/>
                <a:gd name="connsiteY20" fmla="*/ 44214 h 58176"/>
                <a:gd name="connsiteX21" fmla="*/ 7563 w 61085"/>
                <a:gd name="connsiteY21" fmla="*/ 43632 h 58176"/>
                <a:gd name="connsiteX22" fmla="*/ 2327 w 61085"/>
                <a:gd name="connsiteY22" fmla="*/ 23271 h 58176"/>
                <a:gd name="connsiteX23" fmla="*/ 3490 w 61085"/>
                <a:gd name="connsiteY23" fmla="*/ 23852 h 58176"/>
                <a:gd name="connsiteX24" fmla="*/ 2327 w 61085"/>
                <a:gd name="connsiteY24" fmla="*/ 24434 h 58176"/>
                <a:gd name="connsiteX25" fmla="*/ 2327 w 61085"/>
                <a:gd name="connsiteY25" fmla="*/ 25598 h 58176"/>
                <a:gd name="connsiteX26" fmla="*/ 1164 w 61085"/>
                <a:gd name="connsiteY26" fmla="*/ 25016 h 58176"/>
                <a:gd name="connsiteX27" fmla="*/ 0 w 61085"/>
                <a:gd name="connsiteY27" fmla="*/ 25016 h 58176"/>
                <a:gd name="connsiteX28" fmla="*/ 582 w 61085"/>
                <a:gd name="connsiteY28" fmla="*/ 23852 h 58176"/>
                <a:gd name="connsiteX29" fmla="*/ 0 w 61085"/>
                <a:gd name="connsiteY29" fmla="*/ 22689 h 58176"/>
                <a:gd name="connsiteX30" fmla="*/ 1164 w 61085"/>
                <a:gd name="connsiteY30" fmla="*/ 22689 h 58176"/>
                <a:gd name="connsiteX31" fmla="*/ 2327 w 61085"/>
                <a:gd name="connsiteY31" fmla="*/ 21525 h 58176"/>
                <a:gd name="connsiteX32" fmla="*/ 2327 w 61085"/>
                <a:gd name="connsiteY32" fmla="*/ 23271 h 58176"/>
                <a:gd name="connsiteX33" fmla="*/ 35488 w 61085"/>
                <a:gd name="connsiteY33" fmla="*/ 31997 h 58176"/>
                <a:gd name="connsiteX34" fmla="*/ 34324 w 61085"/>
                <a:gd name="connsiteY34" fmla="*/ 31997 h 58176"/>
                <a:gd name="connsiteX35" fmla="*/ 34906 w 61085"/>
                <a:gd name="connsiteY35" fmla="*/ 30834 h 58176"/>
                <a:gd name="connsiteX36" fmla="*/ 34324 w 61085"/>
                <a:gd name="connsiteY36" fmla="*/ 29670 h 58176"/>
                <a:gd name="connsiteX37" fmla="*/ 35488 w 61085"/>
                <a:gd name="connsiteY37" fmla="*/ 29670 h 58176"/>
                <a:gd name="connsiteX38" fmla="*/ 36652 w 61085"/>
                <a:gd name="connsiteY38" fmla="*/ 28507 h 58176"/>
                <a:gd name="connsiteX39" fmla="*/ 36652 w 61085"/>
                <a:gd name="connsiteY39" fmla="*/ 29670 h 58176"/>
                <a:gd name="connsiteX40" fmla="*/ 37815 w 61085"/>
                <a:gd name="connsiteY40" fmla="*/ 30252 h 58176"/>
                <a:gd name="connsiteX41" fmla="*/ 36652 w 61085"/>
                <a:gd name="connsiteY41" fmla="*/ 30834 h 58176"/>
                <a:gd name="connsiteX42" fmla="*/ 36652 w 61085"/>
                <a:gd name="connsiteY42" fmla="*/ 31997 h 58176"/>
                <a:gd name="connsiteX43" fmla="*/ 35488 w 61085"/>
                <a:gd name="connsiteY43" fmla="*/ 31997 h 58176"/>
                <a:gd name="connsiteX44" fmla="*/ 30252 w 61085"/>
                <a:gd name="connsiteY44" fmla="*/ 1164 h 58176"/>
                <a:gd name="connsiteX45" fmla="*/ 29670 w 61085"/>
                <a:gd name="connsiteY45" fmla="*/ 582 h 58176"/>
                <a:gd name="connsiteX46" fmla="*/ 30834 w 61085"/>
                <a:gd name="connsiteY46" fmla="*/ 582 h 58176"/>
                <a:gd name="connsiteX47" fmla="*/ 31416 w 61085"/>
                <a:gd name="connsiteY47" fmla="*/ 0 h 58176"/>
                <a:gd name="connsiteX48" fmla="*/ 31416 w 61085"/>
                <a:gd name="connsiteY48" fmla="*/ 582 h 58176"/>
                <a:gd name="connsiteX49" fmla="*/ 31997 w 61085"/>
                <a:gd name="connsiteY49" fmla="*/ 1164 h 58176"/>
                <a:gd name="connsiteX50" fmla="*/ 31416 w 61085"/>
                <a:gd name="connsiteY50" fmla="*/ 1745 h 58176"/>
                <a:gd name="connsiteX51" fmla="*/ 31416 w 61085"/>
                <a:gd name="connsiteY51" fmla="*/ 2327 h 58176"/>
                <a:gd name="connsiteX52" fmla="*/ 30252 w 61085"/>
                <a:gd name="connsiteY52" fmla="*/ 1164 h 58176"/>
                <a:gd name="connsiteX53" fmla="*/ 29670 w 61085"/>
                <a:gd name="connsiteY53" fmla="*/ 1745 h 58176"/>
                <a:gd name="connsiteX54" fmla="*/ 30252 w 61085"/>
                <a:gd name="connsiteY54" fmla="*/ 1164 h 58176"/>
                <a:gd name="connsiteX55" fmla="*/ 61085 w 61085"/>
                <a:gd name="connsiteY55" fmla="*/ 30834 h 58176"/>
                <a:gd name="connsiteX56" fmla="*/ 61085 w 61085"/>
                <a:gd name="connsiteY56" fmla="*/ 30834 h 58176"/>
                <a:gd name="connsiteX57" fmla="*/ 61085 w 61085"/>
                <a:gd name="connsiteY57" fmla="*/ 30834 h 58176"/>
                <a:gd name="connsiteX58" fmla="*/ 61085 w 61085"/>
                <a:gd name="connsiteY58" fmla="*/ 31415 h 58176"/>
                <a:gd name="connsiteX59" fmla="*/ 61085 w 61085"/>
                <a:gd name="connsiteY59" fmla="*/ 31997 h 58176"/>
                <a:gd name="connsiteX60" fmla="*/ 61085 w 61085"/>
                <a:gd name="connsiteY60" fmla="*/ 31997 h 58176"/>
                <a:gd name="connsiteX61" fmla="*/ 60504 w 61085"/>
                <a:gd name="connsiteY61" fmla="*/ 31997 h 58176"/>
                <a:gd name="connsiteX62" fmla="*/ 61085 w 61085"/>
                <a:gd name="connsiteY62" fmla="*/ 30834 h 58176"/>
                <a:gd name="connsiteX63" fmla="*/ 60504 w 61085"/>
                <a:gd name="connsiteY63" fmla="*/ 30834 h 58176"/>
                <a:gd name="connsiteX64" fmla="*/ 61085 w 61085"/>
                <a:gd name="connsiteY64" fmla="*/ 30834 h 58176"/>
                <a:gd name="connsiteX65" fmla="*/ 61085 w 61085"/>
                <a:gd name="connsiteY65" fmla="*/ 30834 h 58176"/>
                <a:gd name="connsiteX66" fmla="*/ 42469 w 61085"/>
                <a:gd name="connsiteY66" fmla="*/ 12799 h 58176"/>
                <a:gd name="connsiteX67" fmla="*/ 41888 w 61085"/>
                <a:gd name="connsiteY67" fmla="*/ 12217 h 58176"/>
                <a:gd name="connsiteX68" fmla="*/ 42469 w 61085"/>
                <a:gd name="connsiteY68" fmla="*/ 12799 h 58176"/>
                <a:gd name="connsiteX69" fmla="*/ 43632 w 61085"/>
                <a:gd name="connsiteY69" fmla="*/ 11635 h 58176"/>
                <a:gd name="connsiteX70" fmla="*/ 43632 w 61085"/>
                <a:gd name="connsiteY70" fmla="*/ 12217 h 58176"/>
                <a:gd name="connsiteX71" fmla="*/ 44214 w 61085"/>
                <a:gd name="connsiteY71" fmla="*/ 12217 h 58176"/>
                <a:gd name="connsiteX72" fmla="*/ 43632 w 61085"/>
                <a:gd name="connsiteY72" fmla="*/ 12799 h 58176"/>
                <a:gd name="connsiteX73" fmla="*/ 43632 w 61085"/>
                <a:gd name="connsiteY73" fmla="*/ 13381 h 58176"/>
                <a:gd name="connsiteX74" fmla="*/ 42469 w 61085"/>
                <a:gd name="connsiteY74" fmla="*/ 12799 h 58176"/>
                <a:gd name="connsiteX75" fmla="*/ 41888 w 61085"/>
                <a:gd name="connsiteY75" fmla="*/ 13381 h 58176"/>
                <a:gd name="connsiteX76" fmla="*/ 42469 w 61085"/>
                <a:gd name="connsiteY76" fmla="*/ 12799 h 5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085" h="58176">
                  <a:moveTo>
                    <a:pt x="23852" y="55850"/>
                  </a:moveTo>
                  <a:lnTo>
                    <a:pt x="23852" y="56431"/>
                  </a:lnTo>
                  <a:lnTo>
                    <a:pt x="24435" y="57013"/>
                  </a:lnTo>
                  <a:lnTo>
                    <a:pt x="23852" y="57595"/>
                  </a:lnTo>
                  <a:lnTo>
                    <a:pt x="23852" y="58177"/>
                  </a:lnTo>
                  <a:lnTo>
                    <a:pt x="23271" y="57595"/>
                  </a:lnTo>
                  <a:lnTo>
                    <a:pt x="22689" y="57595"/>
                  </a:lnTo>
                  <a:lnTo>
                    <a:pt x="23271" y="57013"/>
                  </a:lnTo>
                  <a:lnTo>
                    <a:pt x="22689" y="56431"/>
                  </a:lnTo>
                  <a:lnTo>
                    <a:pt x="23271" y="56431"/>
                  </a:lnTo>
                  <a:lnTo>
                    <a:pt x="23852" y="55850"/>
                  </a:lnTo>
                  <a:close/>
                  <a:moveTo>
                    <a:pt x="7563" y="43632"/>
                  </a:moveTo>
                  <a:lnTo>
                    <a:pt x="6399" y="43632"/>
                  </a:lnTo>
                  <a:lnTo>
                    <a:pt x="7563" y="43632"/>
                  </a:lnTo>
                  <a:lnTo>
                    <a:pt x="6399" y="42469"/>
                  </a:lnTo>
                  <a:lnTo>
                    <a:pt x="7563" y="42469"/>
                  </a:lnTo>
                  <a:lnTo>
                    <a:pt x="8145" y="41887"/>
                  </a:lnTo>
                  <a:lnTo>
                    <a:pt x="8145" y="42469"/>
                  </a:lnTo>
                  <a:lnTo>
                    <a:pt x="8726" y="43051"/>
                  </a:lnTo>
                  <a:lnTo>
                    <a:pt x="8145" y="43632"/>
                  </a:lnTo>
                  <a:lnTo>
                    <a:pt x="8145" y="44214"/>
                  </a:lnTo>
                  <a:lnTo>
                    <a:pt x="7563" y="43632"/>
                  </a:lnTo>
                  <a:close/>
                  <a:moveTo>
                    <a:pt x="2327" y="23271"/>
                  </a:moveTo>
                  <a:lnTo>
                    <a:pt x="3490" y="23852"/>
                  </a:lnTo>
                  <a:lnTo>
                    <a:pt x="2327" y="24434"/>
                  </a:lnTo>
                  <a:lnTo>
                    <a:pt x="2327" y="25598"/>
                  </a:lnTo>
                  <a:lnTo>
                    <a:pt x="1164" y="25016"/>
                  </a:lnTo>
                  <a:lnTo>
                    <a:pt x="0" y="25016"/>
                  </a:lnTo>
                  <a:lnTo>
                    <a:pt x="582" y="23852"/>
                  </a:lnTo>
                  <a:lnTo>
                    <a:pt x="0" y="22689"/>
                  </a:lnTo>
                  <a:lnTo>
                    <a:pt x="1164" y="22689"/>
                  </a:lnTo>
                  <a:lnTo>
                    <a:pt x="2327" y="21525"/>
                  </a:lnTo>
                  <a:lnTo>
                    <a:pt x="2327" y="23271"/>
                  </a:lnTo>
                  <a:close/>
                  <a:moveTo>
                    <a:pt x="35488" y="31997"/>
                  </a:moveTo>
                  <a:lnTo>
                    <a:pt x="34324" y="31997"/>
                  </a:lnTo>
                  <a:lnTo>
                    <a:pt x="34906" y="30834"/>
                  </a:lnTo>
                  <a:lnTo>
                    <a:pt x="34324" y="29670"/>
                  </a:lnTo>
                  <a:lnTo>
                    <a:pt x="35488" y="29670"/>
                  </a:lnTo>
                  <a:lnTo>
                    <a:pt x="36652" y="28507"/>
                  </a:lnTo>
                  <a:lnTo>
                    <a:pt x="36652" y="29670"/>
                  </a:lnTo>
                  <a:lnTo>
                    <a:pt x="37815" y="30252"/>
                  </a:lnTo>
                  <a:lnTo>
                    <a:pt x="36652" y="30834"/>
                  </a:lnTo>
                  <a:lnTo>
                    <a:pt x="36652" y="31997"/>
                  </a:lnTo>
                  <a:lnTo>
                    <a:pt x="35488" y="31997"/>
                  </a:lnTo>
                  <a:close/>
                  <a:moveTo>
                    <a:pt x="30252" y="1164"/>
                  </a:moveTo>
                  <a:lnTo>
                    <a:pt x="29670" y="582"/>
                  </a:lnTo>
                  <a:lnTo>
                    <a:pt x="30834" y="582"/>
                  </a:lnTo>
                  <a:lnTo>
                    <a:pt x="31416" y="0"/>
                  </a:lnTo>
                  <a:lnTo>
                    <a:pt x="31416" y="582"/>
                  </a:lnTo>
                  <a:lnTo>
                    <a:pt x="31997" y="1164"/>
                  </a:lnTo>
                  <a:lnTo>
                    <a:pt x="31416" y="1745"/>
                  </a:lnTo>
                  <a:lnTo>
                    <a:pt x="31416" y="2327"/>
                  </a:lnTo>
                  <a:lnTo>
                    <a:pt x="30252" y="1164"/>
                  </a:lnTo>
                  <a:lnTo>
                    <a:pt x="29670" y="1745"/>
                  </a:lnTo>
                  <a:lnTo>
                    <a:pt x="30252" y="1164"/>
                  </a:lnTo>
                  <a:close/>
                  <a:moveTo>
                    <a:pt x="61085" y="30834"/>
                  </a:moveTo>
                  <a:lnTo>
                    <a:pt x="61085" y="30834"/>
                  </a:lnTo>
                  <a:lnTo>
                    <a:pt x="61085" y="30834"/>
                  </a:lnTo>
                  <a:lnTo>
                    <a:pt x="61085" y="31415"/>
                  </a:lnTo>
                  <a:lnTo>
                    <a:pt x="61085" y="31997"/>
                  </a:lnTo>
                  <a:lnTo>
                    <a:pt x="61085" y="31997"/>
                  </a:lnTo>
                  <a:lnTo>
                    <a:pt x="60504" y="31997"/>
                  </a:lnTo>
                  <a:lnTo>
                    <a:pt x="61085" y="30834"/>
                  </a:lnTo>
                  <a:lnTo>
                    <a:pt x="60504" y="30834"/>
                  </a:lnTo>
                  <a:lnTo>
                    <a:pt x="61085" y="30834"/>
                  </a:lnTo>
                  <a:lnTo>
                    <a:pt x="61085" y="30834"/>
                  </a:lnTo>
                  <a:close/>
                  <a:moveTo>
                    <a:pt x="42469" y="12799"/>
                  </a:moveTo>
                  <a:lnTo>
                    <a:pt x="41888" y="12217"/>
                  </a:lnTo>
                  <a:lnTo>
                    <a:pt x="42469" y="12799"/>
                  </a:lnTo>
                  <a:lnTo>
                    <a:pt x="43632" y="11635"/>
                  </a:lnTo>
                  <a:lnTo>
                    <a:pt x="43632" y="12217"/>
                  </a:lnTo>
                  <a:lnTo>
                    <a:pt x="44214" y="12217"/>
                  </a:lnTo>
                  <a:lnTo>
                    <a:pt x="43632" y="12799"/>
                  </a:lnTo>
                  <a:lnTo>
                    <a:pt x="43632" y="13381"/>
                  </a:lnTo>
                  <a:lnTo>
                    <a:pt x="42469" y="12799"/>
                  </a:lnTo>
                  <a:lnTo>
                    <a:pt x="41888" y="13381"/>
                  </a:lnTo>
                  <a:lnTo>
                    <a:pt x="42469" y="12799"/>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29" name="Freeform 28">
              <a:extLst>
                <a:ext uri="{FF2B5EF4-FFF2-40B4-BE49-F238E27FC236}">
                  <a16:creationId xmlns:a16="http://schemas.microsoft.com/office/drawing/2014/main" id="{5A86488E-4C64-8054-57F7-161A148289E6}"/>
                </a:ext>
              </a:extLst>
            </p:cNvPr>
            <p:cNvSpPr/>
            <p:nvPr/>
          </p:nvSpPr>
          <p:spPr>
            <a:xfrm>
              <a:off x="4813078" y="2166846"/>
              <a:ext cx="220198" cy="196772"/>
            </a:xfrm>
            <a:custGeom>
              <a:avLst/>
              <a:gdLst>
                <a:gd name="connsiteX0" fmla="*/ 44214 w 54686"/>
                <a:gd name="connsiteY0" fmla="*/ 1745 h 48868"/>
                <a:gd name="connsiteX1" fmla="*/ 44214 w 54686"/>
                <a:gd name="connsiteY1" fmla="*/ 1164 h 48868"/>
                <a:gd name="connsiteX2" fmla="*/ 43632 w 54686"/>
                <a:gd name="connsiteY2" fmla="*/ 582 h 48868"/>
                <a:gd name="connsiteX3" fmla="*/ 44214 w 54686"/>
                <a:gd name="connsiteY3" fmla="*/ 582 h 48868"/>
                <a:gd name="connsiteX4" fmla="*/ 44796 w 54686"/>
                <a:gd name="connsiteY4" fmla="*/ 0 h 48868"/>
                <a:gd name="connsiteX5" fmla="*/ 45378 w 54686"/>
                <a:gd name="connsiteY5" fmla="*/ 582 h 48868"/>
                <a:gd name="connsiteX6" fmla="*/ 45960 w 54686"/>
                <a:gd name="connsiteY6" fmla="*/ 582 h 48868"/>
                <a:gd name="connsiteX7" fmla="*/ 45378 w 54686"/>
                <a:gd name="connsiteY7" fmla="*/ 1164 h 48868"/>
                <a:gd name="connsiteX8" fmla="*/ 45378 w 54686"/>
                <a:gd name="connsiteY8" fmla="*/ 1745 h 48868"/>
                <a:gd name="connsiteX9" fmla="*/ 44796 w 54686"/>
                <a:gd name="connsiteY9" fmla="*/ 1164 h 48868"/>
                <a:gd name="connsiteX10" fmla="*/ 44214 w 54686"/>
                <a:gd name="connsiteY10" fmla="*/ 1745 h 48868"/>
                <a:gd name="connsiteX11" fmla="*/ 54105 w 54686"/>
                <a:gd name="connsiteY11" fmla="*/ 19780 h 48868"/>
                <a:gd name="connsiteX12" fmla="*/ 54686 w 54686"/>
                <a:gd name="connsiteY12" fmla="*/ 19780 h 48868"/>
                <a:gd name="connsiteX13" fmla="*/ 54105 w 54686"/>
                <a:gd name="connsiteY13" fmla="*/ 20362 h 48868"/>
                <a:gd name="connsiteX14" fmla="*/ 54105 w 54686"/>
                <a:gd name="connsiteY14" fmla="*/ 20944 h 48868"/>
                <a:gd name="connsiteX15" fmla="*/ 53523 w 54686"/>
                <a:gd name="connsiteY15" fmla="*/ 20362 h 48868"/>
                <a:gd name="connsiteX16" fmla="*/ 52941 w 54686"/>
                <a:gd name="connsiteY16" fmla="*/ 20944 h 48868"/>
                <a:gd name="connsiteX17" fmla="*/ 52941 w 54686"/>
                <a:gd name="connsiteY17" fmla="*/ 20362 h 48868"/>
                <a:gd name="connsiteX18" fmla="*/ 52359 w 54686"/>
                <a:gd name="connsiteY18" fmla="*/ 19780 h 48868"/>
                <a:gd name="connsiteX19" fmla="*/ 53523 w 54686"/>
                <a:gd name="connsiteY19" fmla="*/ 19780 h 48868"/>
                <a:gd name="connsiteX20" fmla="*/ 54105 w 54686"/>
                <a:gd name="connsiteY20" fmla="*/ 19198 h 48868"/>
                <a:gd name="connsiteX21" fmla="*/ 54105 w 54686"/>
                <a:gd name="connsiteY21" fmla="*/ 19780 h 48868"/>
                <a:gd name="connsiteX22" fmla="*/ 50032 w 54686"/>
                <a:gd name="connsiteY22" fmla="*/ 40724 h 48868"/>
                <a:gd name="connsiteX23" fmla="*/ 49450 w 54686"/>
                <a:gd name="connsiteY23" fmla="*/ 39560 h 48868"/>
                <a:gd name="connsiteX24" fmla="*/ 50614 w 54686"/>
                <a:gd name="connsiteY24" fmla="*/ 39560 h 48868"/>
                <a:gd name="connsiteX25" fmla="*/ 51196 w 54686"/>
                <a:gd name="connsiteY25" fmla="*/ 38397 h 48868"/>
                <a:gd name="connsiteX26" fmla="*/ 51777 w 54686"/>
                <a:gd name="connsiteY26" fmla="*/ 39560 h 48868"/>
                <a:gd name="connsiteX27" fmla="*/ 52941 w 54686"/>
                <a:gd name="connsiteY27" fmla="*/ 40142 h 48868"/>
                <a:gd name="connsiteX28" fmla="*/ 51777 w 54686"/>
                <a:gd name="connsiteY28" fmla="*/ 40724 h 48868"/>
                <a:gd name="connsiteX29" fmla="*/ 51777 w 54686"/>
                <a:gd name="connsiteY29" fmla="*/ 41887 h 48868"/>
                <a:gd name="connsiteX30" fmla="*/ 50614 w 54686"/>
                <a:gd name="connsiteY30" fmla="*/ 41305 h 48868"/>
                <a:gd name="connsiteX31" fmla="*/ 49450 w 54686"/>
                <a:gd name="connsiteY31" fmla="*/ 41887 h 48868"/>
                <a:gd name="connsiteX32" fmla="*/ 50032 w 54686"/>
                <a:gd name="connsiteY32" fmla="*/ 40724 h 48868"/>
                <a:gd name="connsiteX33" fmla="*/ 23852 w 54686"/>
                <a:gd name="connsiteY33" fmla="*/ 18035 h 48868"/>
                <a:gd name="connsiteX34" fmla="*/ 25016 w 54686"/>
                <a:gd name="connsiteY34" fmla="*/ 18617 h 48868"/>
                <a:gd name="connsiteX35" fmla="*/ 23852 w 54686"/>
                <a:gd name="connsiteY35" fmla="*/ 19198 h 48868"/>
                <a:gd name="connsiteX36" fmla="*/ 23852 w 54686"/>
                <a:gd name="connsiteY36" fmla="*/ 20362 h 48868"/>
                <a:gd name="connsiteX37" fmla="*/ 22689 w 54686"/>
                <a:gd name="connsiteY37" fmla="*/ 19780 h 48868"/>
                <a:gd name="connsiteX38" fmla="*/ 21526 w 54686"/>
                <a:gd name="connsiteY38" fmla="*/ 20362 h 48868"/>
                <a:gd name="connsiteX39" fmla="*/ 22107 w 54686"/>
                <a:gd name="connsiteY39" fmla="*/ 19198 h 48868"/>
                <a:gd name="connsiteX40" fmla="*/ 21526 w 54686"/>
                <a:gd name="connsiteY40" fmla="*/ 18035 h 48868"/>
                <a:gd name="connsiteX41" fmla="*/ 22689 w 54686"/>
                <a:gd name="connsiteY41" fmla="*/ 18035 h 48868"/>
                <a:gd name="connsiteX42" fmla="*/ 23271 w 54686"/>
                <a:gd name="connsiteY42" fmla="*/ 16871 h 48868"/>
                <a:gd name="connsiteX43" fmla="*/ 23852 w 54686"/>
                <a:gd name="connsiteY43" fmla="*/ 18035 h 48868"/>
                <a:gd name="connsiteX44" fmla="*/ 15126 w 54686"/>
                <a:gd name="connsiteY44" fmla="*/ 48287 h 48868"/>
                <a:gd name="connsiteX45" fmla="*/ 15126 w 54686"/>
                <a:gd name="connsiteY45" fmla="*/ 48868 h 48868"/>
                <a:gd name="connsiteX46" fmla="*/ 14544 w 54686"/>
                <a:gd name="connsiteY46" fmla="*/ 48287 h 48868"/>
                <a:gd name="connsiteX47" fmla="*/ 13963 w 54686"/>
                <a:gd name="connsiteY47" fmla="*/ 48868 h 48868"/>
                <a:gd name="connsiteX48" fmla="*/ 13963 w 54686"/>
                <a:gd name="connsiteY48" fmla="*/ 48287 h 48868"/>
                <a:gd name="connsiteX49" fmla="*/ 13381 w 54686"/>
                <a:gd name="connsiteY49" fmla="*/ 47705 h 48868"/>
                <a:gd name="connsiteX50" fmla="*/ 14544 w 54686"/>
                <a:gd name="connsiteY50" fmla="*/ 47705 h 48868"/>
                <a:gd name="connsiteX51" fmla="*/ 15126 w 54686"/>
                <a:gd name="connsiteY51" fmla="*/ 47123 h 48868"/>
                <a:gd name="connsiteX52" fmla="*/ 15708 w 54686"/>
                <a:gd name="connsiteY52" fmla="*/ 47705 h 48868"/>
                <a:gd name="connsiteX53" fmla="*/ 16290 w 54686"/>
                <a:gd name="connsiteY53" fmla="*/ 47705 h 48868"/>
                <a:gd name="connsiteX54" fmla="*/ 15126 w 54686"/>
                <a:gd name="connsiteY54" fmla="*/ 48287 h 48868"/>
                <a:gd name="connsiteX55" fmla="*/ 0 w 54686"/>
                <a:gd name="connsiteY55" fmla="*/ 8145 h 48868"/>
                <a:gd name="connsiteX56" fmla="*/ 0 w 54686"/>
                <a:gd name="connsiteY56" fmla="*/ 8145 h 48868"/>
                <a:gd name="connsiteX57" fmla="*/ 0 w 54686"/>
                <a:gd name="connsiteY57" fmla="*/ 8145 h 48868"/>
                <a:gd name="connsiteX58" fmla="*/ 0 w 54686"/>
                <a:gd name="connsiteY58" fmla="*/ 7563 h 48868"/>
                <a:gd name="connsiteX59" fmla="*/ 0 w 54686"/>
                <a:gd name="connsiteY59" fmla="*/ 7563 h 48868"/>
                <a:gd name="connsiteX60" fmla="*/ 0 w 54686"/>
                <a:gd name="connsiteY60" fmla="*/ 8145 h 48868"/>
                <a:gd name="connsiteX61" fmla="*/ 582 w 54686"/>
                <a:gd name="connsiteY61" fmla="*/ 7563 h 48868"/>
                <a:gd name="connsiteX62" fmla="*/ 582 w 54686"/>
                <a:gd name="connsiteY62" fmla="*/ 7563 h 48868"/>
                <a:gd name="connsiteX63" fmla="*/ 582 w 54686"/>
                <a:gd name="connsiteY63" fmla="*/ 8145 h 48868"/>
                <a:gd name="connsiteX64" fmla="*/ 0 w 54686"/>
                <a:gd name="connsiteY64" fmla="*/ 8145 h 48868"/>
                <a:gd name="connsiteX65" fmla="*/ 0 w 54686"/>
                <a:gd name="connsiteY65" fmla="*/ 8145 h 48868"/>
                <a:gd name="connsiteX66" fmla="*/ 9308 w 54686"/>
                <a:gd name="connsiteY66" fmla="*/ 32579 h 48868"/>
                <a:gd name="connsiteX67" fmla="*/ 9308 w 54686"/>
                <a:gd name="connsiteY67" fmla="*/ 33161 h 48868"/>
                <a:gd name="connsiteX68" fmla="*/ 8726 w 54686"/>
                <a:gd name="connsiteY68" fmla="*/ 32579 h 48868"/>
                <a:gd name="connsiteX69" fmla="*/ 8145 w 54686"/>
                <a:gd name="connsiteY69" fmla="*/ 32579 h 48868"/>
                <a:gd name="connsiteX70" fmla="*/ 8145 w 54686"/>
                <a:gd name="connsiteY70" fmla="*/ 31997 h 48868"/>
                <a:gd name="connsiteX71" fmla="*/ 7563 w 54686"/>
                <a:gd name="connsiteY71" fmla="*/ 31415 h 48868"/>
                <a:gd name="connsiteX72" fmla="*/ 8145 w 54686"/>
                <a:gd name="connsiteY72" fmla="*/ 31415 h 48868"/>
                <a:gd name="connsiteX73" fmla="*/ 8726 w 54686"/>
                <a:gd name="connsiteY73" fmla="*/ 30834 h 48868"/>
                <a:gd name="connsiteX74" fmla="*/ 8726 w 54686"/>
                <a:gd name="connsiteY74" fmla="*/ 31415 h 48868"/>
                <a:gd name="connsiteX75" fmla="*/ 9308 w 54686"/>
                <a:gd name="connsiteY75" fmla="*/ 31415 h 48868"/>
                <a:gd name="connsiteX76" fmla="*/ 9308 w 54686"/>
                <a:gd name="connsiteY76" fmla="*/ 32579 h 4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868">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3" y="20362"/>
                  </a:lnTo>
                  <a:lnTo>
                    <a:pt x="52941" y="20944"/>
                  </a:lnTo>
                  <a:lnTo>
                    <a:pt x="52941" y="20362"/>
                  </a:lnTo>
                  <a:lnTo>
                    <a:pt x="52359" y="19780"/>
                  </a:lnTo>
                  <a:lnTo>
                    <a:pt x="53523" y="19780"/>
                  </a:lnTo>
                  <a:lnTo>
                    <a:pt x="54105" y="19198"/>
                  </a:lnTo>
                  <a:lnTo>
                    <a:pt x="54105" y="19780"/>
                  </a:lnTo>
                  <a:close/>
                  <a:moveTo>
                    <a:pt x="50032" y="40724"/>
                  </a:moveTo>
                  <a:lnTo>
                    <a:pt x="49450" y="39560"/>
                  </a:lnTo>
                  <a:lnTo>
                    <a:pt x="50614" y="39560"/>
                  </a:lnTo>
                  <a:lnTo>
                    <a:pt x="51196" y="38397"/>
                  </a:lnTo>
                  <a:lnTo>
                    <a:pt x="51777" y="39560"/>
                  </a:lnTo>
                  <a:lnTo>
                    <a:pt x="52941" y="40142"/>
                  </a:lnTo>
                  <a:lnTo>
                    <a:pt x="51777" y="40724"/>
                  </a:lnTo>
                  <a:lnTo>
                    <a:pt x="51777" y="41887"/>
                  </a:lnTo>
                  <a:lnTo>
                    <a:pt x="50614" y="41305"/>
                  </a:lnTo>
                  <a:lnTo>
                    <a:pt x="49450" y="41887"/>
                  </a:lnTo>
                  <a:lnTo>
                    <a:pt x="50032" y="40724"/>
                  </a:lnTo>
                  <a:close/>
                  <a:moveTo>
                    <a:pt x="23852" y="18035"/>
                  </a:moveTo>
                  <a:lnTo>
                    <a:pt x="25016" y="18617"/>
                  </a:lnTo>
                  <a:lnTo>
                    <a:pt x="23852" y="19198"/>
                  </a:lnTo>
                  <a:lnTo>
                    <a:pt x="23852" y="20362"/>
                  </a:lnTo>
                  <a:lnTo>
                    <a:pt x="22689" y="19780"/>
                  </a:lnTo>
                  <a:lnTo>
                    <a:pt x="21526" y="20362"/>
                  </a:lnTo>
                  <a:lnTo>
                    <a:pt x="22107" y="19198"/>
                  </a:lnTo>
                  <a:lnTo>
                    <a:pt x="21526" y="18035"/>
                  </a:lnTo>
                  <a:lnTo>
                    <a:pt x="22689" y="18035"/>
                  </a:lnTo>
                  <a:lnTo>
                    <a:pt x="23271" y="16871"/>
                  </a:lnTo>
                  <a:lnTo>
                    <a:pt x="23852" y="18035"/>
                  </a:lnTo>
                  <a:close/>
                  <a:moveTo>
                    <a:pt x="15126" y="48287"/>
                  </a:moveTo>
                  <a:lnTo>
                    <a:pt x="15126" y="48868"/>
                  </a:lnTo>
                  <a:lnTo>
                    <a:pt x="14544" y="48287"/>
                  </a:lnTo>
                  <a:lnTo>
                    <a:pt x="13963" y="48868"/>
                  </a:lnTo>
                  <a:lnTo>
                    <a:pt x="13963" y="48287"/>
                  </a:lnTo>
                  <a:lnTo>
                    <a:pt x="13381" y="47705"/>
                  </a:lnTo>
                  <a:lnTo>
                    <a:pt x="14544" y="47705"/>
                  </a:lnTo>
                  <a:lnTo>
                    <a:pt x="15126" y="47123"/>
                  </a:lnTo>
                  <a:lnTo>
                    <a:pt x="15708" y="47705"/>
                  </a:lnTo>
                  <a:lnTo>
                    <a:pt x="16290" y="47705"/>
                  </a:lnTo>
                  <a:lnTo>
                    <a:pt x="15126" y="48287"/>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chemeClr val="bg1"/>
                </a:solidFill>
              </a:endParaRPr>
            </a:p>
          </p:txBody>
        </p:sp>
      </p:grpSp>
      <p:sp>
        <p:nvSpPr>
          <p:cNvPr id="36" name="Picture Placeholder 35">
            <a:extLst>
              <a:ext uri="{FF2B5EF4-FFF2-40B4-BE49-F238E27FC236}">
                <a16:creationId xmlns:a16="http://schemas.microsoft.com/office/drawing/2014/main" id="{0A87E5E9-862C-BC88-CB74-DCC03F606195}"/>
              </a:ext>
            </a:extLst>
          </p:cNvPr>
          <p:cNvSpPr>
            <a:spLocks noGrp="1"/>
          </p:cNvSpPr>
          <p:nvPr>
            <p:ph type="pic" sz="quarter" idx="19"/>
          </p:nvPr>
        </p:nvSpPr>
        <p:spPr>
          <a:xfrm>
            <a:off x="0" y="2924295"/>
            <a:ext cx="3621157" cy="7241015"/>
          </a:xfrm>
          <a:custGeom>
            <a:avLst/>
            <a:gdLst>
              <a:gd name="connsiteX0" fmla="*/ 0 w 3621157"/>
              <a:gd name="connsiteY0" fmla="*/ 0 h 7241015"/>
              <a:gd name="connsiteX1" fmla="*/ 1469693 w 3621157"/>
              <a:gd name="connsiteY1" fmla="*/ 1469838 h 7241015"/>
              <a:gd name="connsiteX2" fmla="*/ 1422125 w 3621157"/>
              <a:gd name="connsiteY2" fmla="*/ 1518874 h 7241015"/>
              <a:gd name="connsiteX3" fmla="*/ 3117210 w 3621157"/>
              <a:gd name="connsiteY3" fmla="*/ 3163187 h 7241015"/>
              <a:gd name="connsiteX4" fmla="*/ 3139697 w 3621157"/>
              <a:gd name="connsiteY4" fmla="*/ 3140006 h 7241015"/>
              <a:gd name="connsiteX5" fmla="*/ 3621157 w 3621157"/>
              <a:gd name="connsiteY5" fmla="*/ 3621513 h 7241015"/>
              <a:gd name="connsiteX6" fmla="*/ 0 w 3621157"/>
              <a:gd name="connsiteY6" fmla="*/ 7241015 h 724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1157" h="7241015">
                <a:moveTo>
                  <a:pt x="0" y="0"/>
                </a:moveTo>
                <a:lnTo>
                  <a:pt x="1469693" y="1469838"/>
                </a:lnTo>
                <a:lnTo>
                  <a:pt x="1422125" y="1518874"/>
                </a:lnTo>
                <a:lnTo>
                  <a:pt x="3117210" y="3163187"/>
                </a:lnTo>
                <a:lnTo>
                  <a:pt x="3139697" y="3140006"/>
                </a:lnTo>
                <a:lnTo>
                  <a:pt x="3621157" y="3621513"/>
                </a:lnTo>
                <a:lnTo>
                  <a:pt x="0" y="7241015"/>
                </a:lnTo>
                <a:close/>
              </a:path>
            </a:pathLst>
          </a:custGeom>
          <a:solidFill>
            <a:schemeClr val="bg1">
              <a:lumMod val="85000"/>
            </a:schemeClr>
          </a:solidFill>
        </p:spPr>
        <p:txBody>
          <a:bodyPr wrap="square" anchor="ctr">
            <a:noAutofit/>
          </a:bodyPr>
          <a:lstStyle>
            <a:lvl1pPr>
              <a:defRPr>
                <a:solidFill>
                  <a:schemeClr val="bg1">
                    <a:lumMod val="85000"/>
                  </a:schemeClr>
                </a:solidFill>
              </a:defRPr>
            </a:lvl1pPr>
          </a:lstStyle>
          <a:p>
            <a:endParaRPr lang="en-US"/>
          </a:p>
        </p:txBody>
      </p:sp>
      <p:sp>
        <p:nvSpPr>
          <p:cNvPr id="37" name="Freeform 36">
            <a:extLst>
              <a:ext uri="{FF2B5EF4-FFF2-40B4-BE49-F238E27FC236}">
                <a16:creationId xmlns:a16="http://schemas.microsoft.com/office/drawing/2014/main" id="{C4A28FA9-5BED-8937-0CAF-326BC8AA5BE5}"/>
              </a:ext>
            </a:extLst>
          </p:cNvPr>
          <p:cNvSpPr/>
          <p:nvPr userDrawn="1"/>
        </p:nvSpPr>
        <p:spPr>
          <a:xfrm rot="18847736">
            <a:off x="2235240" y="4003173"/>
            <a:ext cx="226702" cy="2361584"/>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38" name="Slide Number Placeholder 5">
            <a:extLst>
              <a:ext uri="{FF2B5EF4-FFF2-40B4-BE49-F238E27FC236}">
                <a16:creationId xmlns:a16="http://schemas.microsoft.com/office/drawing/2014/main" id="{77326BF4-FC47-258B-BB18-96C0B7431BC4}"/>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521450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lide ">
    <p:spTree>
      <p:nvGrpSpPr>
        <p:cNvPr id="1" name=""/>
        <p:cNvGrpSpPr/>
        <p:nvPr/>
      </p:nvGrpSpPr>
      <p:grpSpPr>
        <a:xfrm>
          <a:off x="0" y="0"/>
          <a:ext cx="0" cy="0"/>
          <a:chOff x="0" y="0"/>
          <a:chExt cx="0" cy="0"/>
        </a:xfrm>
      </p:grpSpPr>
      <p:sp>
        <p:nvSpPr>
          <p:cNvPr id="11" name="Text Placeholder 32">
            <a:extLst>
              <a:ext uri="{FF2B5EF4-FFF2-40B4-BE49-F238E27FC236}">
                <a16:creationId xmlns:a16="http://schemas.microsoft.com/office/drawing/2014/main" id="{8FA5D8FC-0036-5768-4676-51E7640D75A0}"/>
              </a:ext>
            </a:extLst>
          </p:cNvPr>
          <p:cNvSpPr>
            <a:spLocks noGrp="1"/>
          </p:cNvSpPr>
          <p:nvPr>
            <p:ph type="body" sz="quarter" idx="32" hasCustomPrompt="1"/>
          </p:nvPr>
        </p:nvSpPr>
        <p:spPr>
          <a:xfrm>
            <a:off x="578472" y="4319436"/>
            <a:ext cx="6526988" cy="5281764"/>
          </a:xfrm>
          <a:prstGeom prst="rect">
            <a:avLst/>
          </a:prstGeom>
        </p:spPr>
        <p:txBody>
          <a:bodyPr numCol="2" spcCol="288000" anchor="t">
            <a:noAutofit/>
          </a:bodyPr>
          <a:lstStyle>
            <a:lvl1pPr marL="0" indent="0" algn="just">
              <a:lnSpc>
                <a:spcPct val="100000"/>
              </a:lnSpc>
              <a:spcBef>
                <a:spcPts val="0"/>
              </a:spcBef>
              <a:buNone/>
              <a:defRPr sz="11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12" name="Text Placeholder 32">
            <a:extLst>
              <a:ext uri="{FF2B5EF4-FFF2-40B4-BE49-F238E27FC236}">
                <a16:creationId xmlns:a16="http://schemas.microsoft.com/office/drawing/2014/main" id="{7BD143DD-06A9-9483-8419-A0CB03713D05}"/>
              </a:ext>
            </a:extLst>
          </p:cNvPr>
          <p:cNvSpPr>
            <a:spLocks noGrp="1"/>
          </p:cNvSpPr>
          <p:nvPr>
            <p:ph type="body" sz="quarter" idx="33" hasCustomPrompt="1"/>
          </p:nvPr>
        </p:nvSpPr>
        <p:spPr>
          <a:xfrm>
            <a:off x="534571" y="945398"/>
            <a:ext cx="6570888" cy="1477038"/>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13" name="Text Placeholder 32">
            <a:extLst>
              <a:ext uri="{FF2B5EF4-FFF2-40B4-BE49-F238E27FC236}">
                <a16:creationId xmlns:a16="http://schemas.microsoft.com/office/drawing/2014/main" id="{18BD94DB-6201-6919-B91C-140A75B5D801}"/>
              </a:ext>
            </a:extLst>
          </p:cNvPr>
          <p:cNvSpPr>
            <a:spLocks noGrp="1"/>
          </p:cNvSpPr>
          <p:nvPr>
            <p:ph type="body" sz="quarter" idx="34" hasCustomPrompt="1"/>
          </p:nvPr>
        </p:nvSpPr>
        <p:spPr>
          <a:xfrm>
            <a:off x="578472" y="2377975"/>
            <a:ext cx="6526988" cy="1897000"/>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2" name="Freeform 1">
            <a:extLst>
              <a:ext uri="{FF2B5EF4-FFF2-40B4-BE49-F238E27FC236}">
                <a16:creationId xmlns:a16="http://schemas.microsoft.com/office/drawing/2014/main" id="{629EF5DE-E965-E3C5-FE38-C3D505286F27}"/>
              </a:ext>
            </a:extLst>
          </p:cNvPr>
          <p:cNvSpPr/>
          <p:nvPr userDrawn="1"/>
        </p:nvSpPr>
        <p:spPr>
          <a:xfrm>
            <a:off x="1018428" y="0"/>
            <a:ext cx="6757147" cy="1452226"/>
          </a:xfrm>
          <a:custGeom>
            <a:avLst/>
            <a:gdLst>
              <a:gd name="connsiteX0" fmla="*/ 750692 w 750691"/>
              <a:gd name="connsiteY0" fmla="*/ 329792 h 329791"/>
              <a:gd name="connsiteX1" fmla="*/ 750692 w 750691"/>
              <a:gd name="connsiteY1" fmla="*/ 0 h 329791"/>
              <a:gd name="connsiteX2" fmla="*/ 0 w 750691"/>
              <a:gd name="connsiteY2" fmla="*/ 0 h 329791"/>
            </a:gdLst>
            <a:ahLst/>
            <a:cxnLst>
              <a:cxn ang="0">
                <a:pos x="connsiteX0" y="connsiteY0"/>
              </a:cxn>
              <a:cxn ang="0">
                <a:pos x="connsiteX1" y="connsiteY1"/>
              </a:cxn>
              <a:cxn ang="0">
                <a:pos x="connsiteX2" y="connsiteY2"/>
              </a:cxn>
            </a:cxnLst>
            <a:rect l="l" t="t" r="r" b="b"/>
            <a:pathLst>
              <a:path w="750691" h="329791">
                <a:moveTo>
                  <a:pt x="750692" y="329792"/>
                </a:moveTo>
                <a:lnTo>
                  <a:pt x="750692" y="0"/>
                </a:lnTo>
                <a:lnTo>
                  <a:pt x="0" y="0"/>
                </a:lnTo>
                <a:close/>
              </a:path>
            </a:pathLst>
          </a:custGeom>
          <a:gradFill>
            <a:gsLst>
              <a:gs pos="11000">
                <a:srgbClr val="42286C"/>
              </a:gs>
              <a:gs pos="36000">
                <a:srgbClr val="992584"/>
              </a:gs>
              <a:gs pos="52000">
                <a:srgbClr val="C61B8A"/>
              </a:gs>
              <a:gs pos="75000">
                <a:srgbClr val="E13759"/>
              </a:gs>
              <a:gs pos="99930">
                <a:srgbClr val="EF4137"/>
              </a:gs>
            </a:gsLst>
            <a:lin ang="10800000" scaled="0"/>
          </a:gradFill>
          <a:ln w="3493"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B73899CD-F3EF-58E2-2377-EEB3F7059BF2}"/>
              </a:ext>
            </a:extLst>
          </p:cNvPr>
          <p:cNvSpPr/>
          <p:nvPr userDrawn="1"/>
        </p:nvSpPr>
        <p:spPr>
          <a:xfrm rot="16950296">
            <a:off x="6741334" y="339215"/>
            <a:ext cx="226708" cy="1936809"/>
          </a:xfrm>
          <a:custGeom>
            <a:avLst/>
            <a:gdLst>
              <a:gd name="connsiteX0" fmla="*/ 226708 w 226708"/>
              <a:gd name="connsiteY0" fmla="*/ 0 h 1936809"/>
              <a:gd name="connsiteX1" fmla="*/ 226708 w 226708"/>
              <a:gd name="connsiteY1" fmla="*/ 1886529 h 1936809"/>
              <a:gd name="connsiteX2" fmla="*/ 0 w 226708"/>
              <a:gd name="connsiteY2" fmla="*/ 1936809 h 1936809"/>
              <a:gd name="connsiteX3" fmla="*/ 0 w 226708"/>
              <a:gd name="connsiteY3" fmla="*/ 0 h 1936809"/>
            </a:gdLst>
            <a:ahLst/>
            <a:cxnLst>
              <a:cxn ang="0">
                <a:pos x="connsiteX0" y="connsiteY0"/>
              </a:cxn>
              <a:cxn ang="0">
                <a:pos x="connsiteX1" y="connsiteY1"/>
              </a:cxn>
              <a:cxn ang="0">
                <a:pos x="connsiteX2" y="connsiteY2"/>
              </a:cxn>
              <a:cxn ang="0">
                <a:pos x="connsiteX3" y="connsiteY3"/>
              </a:cxn>
            </a:cxnLst>
            <a:rect l="l" t="t" r="r" b="b"/>
            <a:pathLst>
              <a:path w="226708" h="1936809">
                <a:moveTo>
                  <a:pt x="226708" y="0"/>
                </a:moveTo>
                <a:lnTo>
                  <a:pt x="226708" y="1886529"/>
                </a:lnTo>
                <a:lnTo>
                  <a:pt x="0" y="1936809"/>
                </a:lnTo>
                <a:lnTo>
                  <a:pt x="0" y="0"/>
                </a:lnTo>
                <a:close/>
              </a:path>
            </a:pathLst>
          </a:custGeom>
          <a:solidFill>
            <a:srgbClr val="F15B2A"/>
          </a:solidFill>
          <a:ln w="3493" cap="flat">
            <a:noFill/>
            <a:prstDash val="solid"/>
            <a:miter/>
          </a:ln>
        </p:spPr>
        <p:txBody>
          <a:bodyPr rtlCol="0" anchor="ctr"/>
          <a:lstStyle/>
          <a:p>
            <a:endParaRPr lang="en-US"/>
          </a:p>
        </p:txBody>
      </p:sp>
      <p:sp>
        <p:nvSpPr>
          <p:cNvPr id="9" name="Slide Number Placeholder 5">
            <a:extLst>
              <a:ext uri="{FF2B5EF4-FFF2-40B4-BE49-F238E27FC236}">
                <a16:creationId xmlns:a16="http://schemas.microsoft.com/office/drawing/2014/main" id="{29F88981-F9F3-6EFC-7CC0-674E781E4147}"/>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434253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E9F64B7A-0E1D-67F9-B73F-EB09C7515A94}"/>
              </a:ext>
            </a:extLst>
          </p:cNvPr>
          <p:cNvSpPr/>
          <p:nvPr userDrawn="1"/>
        </p:nvSpPr>
        <p:spPr>
          <a:xfrm flipH="1">
            <a:off x="-1" y="-23818"/>
            <a:ext cx="7775575" cy="6282602"/>
          </a:xfrm>
          <a:custGeom>
            <a:avLst/>
            <a:gdLst>
              <a:gd name="connsiteX0" fmla="*/ 1667049 w 1667049"/>
              <a:gd name="connsiteY0" fmla="*/ 706185 h 1346962"/>
              <a:gd name="connsiteX1" fmla="*/ 1667049 w 1667049"/>
              <a:gd name="connsiteY1" fmla="*/ 0 h 1346962"/>
              <a:gd name="connsiteX2" fmla="*/ 0 w 1667049"/>
              <a:gd name="connsiteY2" fmla="*/ 0 h 1346962"/>
              <a:gd name="connsiteX3" fmla="*/ 0 w 1667049"/>
              <a:gd name="connsiteY3" fmla="*/ 340318 h 1346962"/>
              <a:gd name="connsiteX4" fmla="*/ 1017217 w 1667049"/>
              <a:gd name="connsiteY4" fmla="*/ 1346963 h 1346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049" h="1346962">
                <a:moveTo>
                  <a:pt x="1667049" y="706185"/>
                </a:moveTo>
                <a:lnTo>
                  <a:pt x="1667049" y="0"/>
                </a:lnTo>
                <a:lnTo>
                  <a:pt x="0" y="0"/>
                </a:lnTo>
                <a:lnTo>
                  <a:pt x="0" y="340318"/>
                </a:lnTo>
                <a:lnTo>
                  <a:pt x="1017217" y="1346963"/>
                </a:lnTo>
                <a:close/>
              </a:path>
            </a:pathLst>
          </a:custGeom>
          <a:solidFill>
            <a:srgbClr val="FFFFFF"/>
          </a:solidFill>
          <a:ln w="5117"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F430931F-C770-4CE9-DCA5-09B9CF343A46}"/>
              </a:ext>
            </a:extLst>
          </p:cNvPr>
          <p:cNvSpPr/>
          <p:nvPr userDrawn="1"/>
        </p:nvSpPr>
        <p:spPr>
          <a:xfrm flipH="1">
            <a:off x="11930" y="3598929"/>
            <a:ext cx="5699222" cy="6478040"/>
          </a:xfrm>
          <a:custGeom>
            <a:avLst/>
            <a:gdLst>
              <a:gd name="connsiteX0" fmla="*/ 1221889 w 1221888"/>
              <a:gd name="connsiteY0" fmla="*/ 1204397 h 1388863"/>
              <a:gd name="connsiteX1" fmla="*/ 0 w 1221888"/>
              <a:gd name="connsiteY1" fmla="*/ 0 h 1388863"/>
              <a:gd name="connsiteX2" fmla="*/ 0 w 1221888"/>
              <a:gd name="connsiteY2" fmla="*/ 107307 h 1388863"/>
              <a:gd name="connsiteX3" fmla="*/ 0 w 1221888"/>
              <a:gd name="connsiteY3" fmla="*/ 177824 h 1388863"/>
              <a:gd name="connsiteX4" fmla="*/ 1221889 w 1221888"/>
              <a:gd name="connsiteY4" fmla="*/ 1388864 h 1388863"/>
              <a:gd name="connsiteX5" fmla="*/ 1221889 w 1221888"/>
              <a:gd name="connsiteY5" fmla="*/ 1204397 h 138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888" h="1388863">
                <a:moveTo>
                  <a:pt x="1221889" y="1204397"/>
                </a:moveTo>
                <a:lnTo>
                  <a:pt x="0" y="0"/>
                </a:lnTo>
                <a:lnTo>
                  <a:pt x="0" y="107307"/>
                </a:lnTo>
                <a:lnTo>
                  <a:pt x="0" y="177824"/>
                </a:lnTo>
                <a:lnTo>
                  <a:pt x="1221889" y="1388864"/>
                </a:lnTo>
                <a:lnTo>
                  <a:pt x="1221889" y="1204397"/>
                </a:lnTo>
                <a:close/>
              </a:path>
            </a:pathLst>
          </a:custGeom>
          <a:solidFill>
            <a:srgbClr val="F15B2A"/>
          </a:solidFill>
          <a:ln w="5117" cap="flat">
            <a:noFill/>
            <a:prstDash val="solid"/>
            <a:miter/>
          </a:ln>
        </p:spPr>
        <p:txBody>
          <a:bodyPr rtlCol="0" anchor="ctr"/>
          <a:lstStyle/>
          <a:p>
            <a:endParaRPr lang="en-US"/>
          </a:p>
        </p:txBody>
      </p:sp>
      <p:sp>
        <p:nvSpPr>
          <p:cNvPr id="66" name="Rectangle 65">
            <a:extLst>
              <a:ext uri="{FF2B5EF4-FFF2-40B4-BE49-F238E27FC236}">
                <a16:creationId xmlns:a16="http://schemas.microsoft.com/office/drawing/2014/main" id="{032738D5-DA86-7D56-C92E-436CBC16B251}"/>
              </a:ext>
            </a:extLst>
          </p:cNvPr>
          <p:cNvSpPr/>
          <p:nvPr userDrawn="1"/>
        </p:nvSpPr>
        <p:spPr>
          <a:xfrm rot="16200000">
            <a:off x="5426584" y="8108590"/>
            <a:ext cx="3886200" cy="215444"/>
          </a:xfrm>
          <a:prstGeom prst="rect">
            <a:avLst/>
          </a:prstGeom>
        </p:spPr>
        <p:txBody>
          <a:bodyPr>
            <a:spAutoFit/>
          </a:bodyPr>
          <a:lstStyle/>
          <a:p>
            <a:r>
              <a:rPr lang="fr-CA" sz="800" dirty="0">
                <a:solidFill>
                  <a:schemeClr val="bg1"/>
                </a:solidFill>
              </a:rPr>
              <a:t>INTERGENERATIONAL DIGITAL SERVICE LEARNING</a:t>
            </a:r>
          </a:p>
        </p:txBody>
      </p:sp>
      <p:sp>
        <p:nvSpPr>
          <p:cNvPr id="3" name="Freeform 2">
            <a:extLst>
              <a:ext uri="{FF2B5EF4-FFF2-40B4-BE49-F238E27FC236}">
                <a16:creationId xmlns:a16="http://schemas.microsoft.com/office/drawing/2014/main" id="{24535090-A516-91A2-17B1-516E45F96122}"/>
              </a:ext>
            </a:extLst>
          </p:cNvPr>
          <p:cNvSpPr/>
          <p:nvPr userDrawn="1"/>
        </p:nvSpPr>
        <p:spPr>
          <a:xfrm flipH="1">
            <a:off x="-1" y="-23818"/>
            <a:ext cx="7775575" cy="6282607"/>
          </a:xfrm>
          <a:custGeom>
            <a:avLst/>
            <a:gdLst>
              <a:gd name="connsiteX0" fmla="*/ 7775575 w 7775575"/>
              <a:gd name="connsiteY0" fmla="*/ 0 h 6282607"/>
              <a:gd name="connsiteX1" fmla="*/ 0 w 7775575"/>
              <a:gd name="connsiteY1" fmla="*/ 0 h 6282607"/>
              <a:gd name="connsiteX2" fmla="*/ 0 w 7775575"/>
              <a:gd name="connsiteY2" fmla="*/ 1587337 h 6282607"/>
              <a:gd name="connsiteX3" fmla="*/ 4744580 w 7775575"/>
              <a:gd name="connsiteY3" fmla="*/ 6282607 h 6282607"/>
              <a:gd name="connsiteX4" fmla="*/ 7775575 w 7775575"/>
              <a:gd name="connsiteY4" fmla="*/ 3293842 h 6282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6282607">
                <a:moveTo>
                  <a:pt x="7775575" y="0"/>
                </a:moveTo>
                <a:lnTo>
                  <a:pt x="0" y="0"/>
                </a:lnTo>
                <a:lnTo>
                  <a:pt x="0" y="1587337"/>
                </a:lnTo>
                <a:lnTo>
                  <a:pt x="4744580" y="6282607"/>
                </a:lnTo>
                <a:lnTo>
                  <a:pt x="7775575" y="3293842"/>
                </a:lnTo>
                <a:close/>
              </a:path>
            </a:pathLst>
          </a:custGeom>
          <a:gradFill>
            <a:gsLst>
              <a:gs pos="17000">
                <a:srgbClr val="42286C"/>
              </a:gs>
              <a:gs pos="51940">
                <a:srgbClr val="C61B8A"/>
              </a:gs>
              <a:gs pos="81000">
                <a:srgbClr val="E13759"/>
              </a:gs>
              <a:gs pos="99930">
                <a:srgbClr val="EF4137"/>
              </a:gs>
            </a:gsLst>
            <a:lin ang="16200000" scaled="1"/>
          </a:gradFill>
          <a:ln w="5117" cap="flat">
            <a:noFill/>
            <a:prstDash val="solid"/>
            <a:miter/>
          </a:ln>
        </p:spPr>
        <p:txBody>
          <a:bodyPr rtlCol="0" anchor="ctr"/>
          <a:lstStyle/>
          <a:p>
            <a:endParaRPr lang="en-US" dirty="0"/>
          </a:p>
        </p:txBody>
      </p:sp>
      <p:sp>
        <p:nvSpPr>
          <p:cNvPr id="8" name="Picture Placeholder 7">
            <a:extLst>
              <a:ext uri="{FF2B5EF4-FFF2-40B4-BE49-F238E27FC236}">
                <a16:creationId xmlns:a16="http://schemas.microsoft.com/office/drawing/2014/main" id="{742FA22D-9754-9024-3F22-51A4E079EA47}"/>
              </a:ext>
            </a:extLst>
          </p:cNvPr>
          <p:cNvSpPr>
            <a:spLocks noGrp="1"/>
          </p:cNvSpPr>
          <p:nvPr>
            <p:ph type="pic" sz="quarter" idx="35"/>
          </p:nvPr>
        </p:nvSpPr>
        <p:spPr>
          <a:xfrm>
            <a:off x="-6" y="3251735"/>
            <a:ext cx="3030995" cy="5987069"/>
          </a:xfrm>
          <a:custGeom>
            <a:avLst/>
            <a:gdLst>
              <a:gd name="connsiteX0" fmla="*/ 0 w 3030995"/>
              <a:gd name="connsiteY0" fmla="*/ 0 h 5987069"/>
              <a:gd name="connsiteX1" fmla="*/ 3030995 w 3030995"/>
              <a:gd name="connsiteY1" fmla="*/ 2988765 h 5987069"/>
              <a:gd name="connsiteX2" fmla="*/ 2933143 w 3030995"/>
              <a:gd name="connsiteY2" fmla="*/ 3084103 h 5987069"/>
              <a:gd name="connsiteX3" fmla="*/ 0 w 3030995"/>
              <a:gd name="connsiteY3" fmla="*/ 5987069 h 5987069"/>
            </a:gdLst>
            <a:ahLst/>
            <a:cxnLst>
              <a:cxn ang="0">
                <a:pos x="connsiteX0" y="connsiteY0"/>
              </a:cxn>
              <a:cxn ang="0">
                <a:pos x="connsiteX1" y="connsiteY1"/>
              </a:cxn>
              <a:cxn ang="0">
                <a:pos x="connsiteX2" y="connsiteY2"/>
              </a:cxn>
              <a:cxn ang="0">
                <a:pos x="connsiteX3" y="connsiteY3"/>
              </a:cxn>
            </a:cxnLst>
            <a:rect l="l" t="t" r="r" b="b"/>
            <a:pathLst>
              <a:path w="3030995" h="5987069">
                <a:moveTo>
                  <a:pt x="0" y="0"/>
                </a:moveTo>
                <a:lnTo>
                  <a:pt x="3030995" y="2988765"/>
                </a:lnTo>
                <a:lnTo>
                  <a:pt x="2933143" y="3084103"/>
                </a:lnTo>
                <a:lnTo>
                  <a:pt x="0" y="5987069"/>
                </a:lnTo>
                <a:close/>
              </a:path>
            </a:pathLst>
          </a:custGeom>
          <a:solidFill>
            <a:schemeClr val="bg1">
              <a:lumMod val="85000"/>
            </a:schemeClr>
          </a:solidFill>
        </p:spPr>
        <p:txBody>
          <a:bodyPr wrap="square" anchor="ctr">
            <a:noAutofit/>
          </a:bodyPr>
          <a:lstStyle>
            <a:lvl1pPr>
              <a:defRPr>
                <a:solidFill>
                  <a:schemeClr val="bg1">
                    <a:lumMod val="85000"/>
                  </a:schemeClr>
                </a:solidFill>
              </a:defRPr>
            </a:lvl1pPr>
          </a:lstStyle>
          <a:p>
            <a:endParaRPr lang="en-US"/>
          </a:p>
        </p:txBody>
      </p:sp>
      <p:sp>
        <p:nvSpPr>
          <p:cNvPr id="9" name="Text Placeholder 32">
            <a:extLst>
              <a:ext uri="{FF2B5EF4-FFF2-40B4-BE49-F238E27FC236}">
                <a16:creationId xmlns:a16="http://schemas.microsoft.com/office/drawing/2014/main" id="{2F28AC84-A2A2-5083-7033-64918ED06FB6}"/>
              </a:ext>
            </a:extLst>
          </p:cNvPr>
          <p:cNvSpPr>
            <a:spLocks noGrp="1"/>
          </p:cNvSpPr>
          <p:nvPr>
            <p:ph type="body" sz="quarter" idx="33" hasCustomPrompt="1"/>
          </p:nvPr>
        </p:nvSpPr>
        <p:spPr>
          <a:xfrm>
            <a:off x="807682" y="799907"/>
            <a:ext cx="4015980" cy="1064757"/>
          </a:xfrm>
          <a:prstGeom prst="rect">
            <a:avLst/>
          </a:prstGeom>
        </p:spPr>
        <p:txBody>
          <a:bodyPr>
            <a:noAutofit/>
          </a:bodyPr>
          <a:lstStyle>
            <a:lvl1pPr marL="0" indent="0" algn="l">
              <a:buNone/>
              <a:defRPr sz="30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10" name="Text Placeholder 32">
            <a:extLst>
              <a:ext uri="{FF2B5EF4-FFF2-40B4-BE49-F238E27FC236}">
                <a16:creationId xmlns:a16="http://schemas.microsoft.com/office/drawing/2014/main" id="{5D4B2C35-C8CB-CF12-459B-C8B7ACB59F9E}"/>
              </a:ext>
            </a:extLst>
          </p:cNvPr>
          <p:cNvSpPr>
            <a:spLocks noGrp="1"/>
          </p:cNvSpPr>
          <p:nvPr>
            <p:ph type="body" sz="quarter" idx="34" hasCustomPrompt="1"/>
          </p:nvPr>
        </p:nvSpPr>
        <p:spPr>
          <a:xfrm>
            <a:off x="849676" y="2004764"/>
            <a:ext cx="3989150" cy="1611924"/>
          </a:xfrm>
          <a:prstGeom prst="rect">
            <a:avLst/>
          </a:prstGeom>
        </p:spPr>
        <p:txBody>
          <a:bodyPr numCol="1" spcCol="288000" anchor="t">
            <a:noAutofit/>
          </a:bodyPr>
          <a:lstStyle>
            <a:lvl1pPr marL="0" indent="0" algn="just">
              <a:lnSpc>
                <a:spcPct val="100000"/>
              </a:lnSpc>
              <a:spcBef>
                <a:spcPts val="0"/>
              </a:spcBef>
              <a:buNone/>
              <a:defRPr sz="18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11" name="Text Placeholder 32">
            <a:extLst>
              <a:ext uri="{FF2B5EF4-FFF2-40B4-BE49-F238E27FC236}">
                <a16:creationId xmlns:a16="http://schemas.microsoft.com/office/drawing/2014/main" id="{9B9E0C61-F225-32B7-8E52-24FCB916957F}"/>
              </a:ext>
            </a:extLst>
          </p:cNvPr>
          <p:cNvSpPr>
            <a:spLocks noGrp="1"/>
          </p:cNvSpPr>
          <p:nvPr>
            <p:ph type="body" sz="quarter" idx="17" hasCustomPrompt="1"/>
          </p:nvPr>
        </p:nvSpPr>
        <p:spPr>
          <a:xfrm>
            <a:off x="3119597" y="7498164"/>
            <a:ext cx="3257392" cy="1845861"/>
          </a:xfrm>
          <a:prstGeom prst="rect">
            <a:avLst/>
          </a:prstGeom>
        </p:spPr>
        <p:txBody>
          <a:bodyPr>
            <a:noAutofit/>
          </a:bodyPr>
          <a:lstStyle>
            <a:lvl1pPr marL="0" indent="0" algn="ctr">
              <a:lnSpc>
                <a:spcPts val="2020"/>
              </a:lnSpc>
              <a:spcBef>
                <a:spcPts val="0"/>
              </a:spcBef>
              <a:buNone/>
              <a:defRPr sz="1938" b="1" i="0">
                <a:solidFill>
                  <a:srgbClr val="41296C"/>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QUOTE HERE</a:t>
            </a:r>
          </a:p>
          <a:p>
            <a:pPr lvl="0"/>
            <a:endParaRPr lang="en-US" dirty="0"/>
          </a:p>
        </p:txBody>
      </p:sp>
      <p:sp>
        <p:nvSpPr>
          <p:cNvPr id="13" name="Text Placeholder 32">
            <a:extLst>
              <a:ext uri="{FF2B5EF4-FFF2-40B4-BE49-F238E27FC236}">
                <a16:creationId xmlns:a16="http://schemas.microsoft.com/office/drawing/2014/main" id="{DA2DC231-DF7F-4BD8-618F-606DDB4B5F70}"/>
              </a:ext>
            </a:extLst>
          </p:cNvPr>
          <p:cNvSpPr>
            <a:spLocks noGrp="1"/>
          </p:cNvSpPr>
          <p:nvPr>
            <p:ph type="body" sz="quarter" idx="14" hasCustomPrompt="1"/>
          </p:nvPr>
        </p:nvSpPr>
        <p:spPr>
          <a:xfrm>
            <a:off x="3119597" y="9557441"/>
            <a:ext cx="3257392" cy="522755"/>
          </a:xfrm>
          <a:prstGeom prst="rect">
            <a:avLst/>
          </a:prstGeom>
        </p:spPr>
        <p:txBody>
          <a:bodyPr>
            <a:noAutofit/>
          </a:bodyPr>
          <a:lstStyle>
            <a:lvl1pPr marL="0" indent="0" algn="ctr">
              <a:lnSpc>
                <a:spcPts val="2020"/>
              </a:lnSpc>
              <a:spcBef>
                <a:spcPts val="0"/>
              </a:spcBef>
              <a:buNone/>
              <a:defRPr sz="1400" b="0" i="0">
                <a:solidFill>
                  <a:srgbClr val="F15B2A"/>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NAME</a:t>
            </a:r>
          </a:p>
          <a:p>
            <a:pPr lvl="0"/>
            <a:endParaRPr lang="en-US" dirty="0"/>
          </a:p>
        </p:txBody>
      </p:sp>
      <p:sp>
        <p:nvSpPr>
          <p:cNvPr id="15" name="Slide Number Placeholder 5">
            <a:extLst>
              <a:ext uri="{FF2B5EF4-FFF2-40B4-BE49-F238E27FC236}">
                <a16:creationId xmlns:a16="http://schemas.microsoft.com/office/drawing/2014/main" id="{9CED93B4-918C-7D80-CAA7-274799ECCB56}"/>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194342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A2695190-E186-A842-8D0F-53BF30B0FC67}"/>
              </a:ext>
            </a:extLst>
          </p:cNvPr>
          <p:cNvSpPr/>
          <p:nvPr userDrawn="1"/>
        </p:nvSpPr>
        <p:spPr>
          <a:xfrm rot="10800000" flipH="1">
            <a:off x="-25188" y="-1"/>
            <a:ext cx="7775575" cy="9081861"/>
          </a:xfrm>
          <a:custGeom>
            <a:avLst/>
            <a:gdLst>
              <a:gd name="connsiteX0" fmla="*/ 0 w 1172672"/>
              <a:gd name="connsiteY0" fmla="*/ 0 h 1226238"/>
              <a:gd name="connsiteX1" fmla="*/ 0 w 1172672"/>
              <a:gd name="connsiteY1" fmla="*/ 1226238 h 1226238"/>
              <a:gd name="connsiteX2" fmla="*/ 1172672 w 1172672"/>
              <a:gd name="connsiteY2" fmla="*/ 1226238 h 1226238"/>
            </a:gdLst>
            <a:ahLst/>
            <a:cxnLst>
              <a:cxn ang="0">
                <a:pos x="connsiteX0" y="connsiteY0"/>
              </a:cxn>
              <a:cxn ang="0">
                <a:pos x="connsiteX1" y="connsiteY1"/>
              </a:cxn>
              <a:cxn ang="0">
                <a:pos x="connsiteX2" y="connsiteY2"/>
              </a:cxn>
            </a:cxnLst>
            <a:rect l="l" t="t" r="r" b="b"/>
            <a:pathLst>
              <a:path w="1172672" h="1226238">
                <a:moveTo>
                  <a:pt x="0" y="0"/>
                </a:moveTo>
                <a:lnTo>
                  <a:pt x="0" y="1226238"/>
                </a:lnTo>
                <a:lnTo>
                  <a:pt x="1172672" y="1226238"/>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23" name="Picture Placeholder 22">
            <a:extLst>
              <a:ext uri="{FF2B5EF4-FFF2-40B4-BE49-F238E27FC236}">
                <a16:creationId xmlns:a16="http://schemas.microsoft.com/office/drawing/2014/main" id="{76ECBF9F-A275-8ED7-EFFE-594CECAD1767}"/>
              </a:ext>
            </a:extLst>
          </p:cNvPr>
          <p:cNvSpPr>
            <a:spLocks noGrp="1"/>
          </p:cNvSpPr>
          <p:nvPr>
            <p:ph type="pic" sz="quarter" idx="10"/>
          </p:nvPr>
        </p:nvSpPr>
        <p:spPr>
          <a:xfrm>
            <a:off x="4427614" y="-1"/>
            <a:ext cx="3347961" cy="7157678"/>
          </a:xfrm>
          <a:custGeom>
            <a:avLst/>
            <a:gdLst>
              <a:gd name="connsiteX0" fmla="*/ 3347961 w 3347961"/>
              <a:gd name="connsiteY0" fmla="*/ 0 h 7157678"/>
              <a:gd name="connsiteX1" fmla="*/ 3347961 w 3347961"/>
              <a:gd name="connsiteY1" fmla="*/ 7157678 h 7157678"/>
              <a:gd name="connsiteX2" fmla="*/ 2489144 w 3347961"/>
              <a:gd name="connsiteY2" fmla="*/ 6292071 h 7157678"/>
              <a:gd name="connsiteX3" fmla="*/ 2363510 w 3347961"/>
              <a:gd name="connsiteY3" fmla="*/ 6164228 h 7157678"/>
              <a:gd name="connsiteX4" fmla="*/ 2445463 w 3347961"/>
              <a:gd name="connsiteY4" fmla="*/ 6082275 h 7157678"/>
              <a:gd name="connsiteX5" fmla="*/ 775571 w 3347961"/>
              <a:gd name="connsiteY5" fmla="*/ 4412383 h 7157678"/>
              <a:gd name="connsiteX6" fmla="*/ 708929 w 3347961"/>
              <a:gd name="connsiteY6" fmla="*/ 4479024 h 7157678"/>
              <a:gd name="connsiteX7" fmla="*/ 437594 w 3347961"/>
              <a:gd name="connsiteY7" fmla="*/ 4204448 h 7157678"/>
              <a:gd name="connsiteX8" fmla="*/ 0 w 3347961"/>
              <a:gd name="connsiteY8" fmla="*/ 3765095 h 715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7961" h="7157678">
                <a:moveTo>
                  <a:pt x="3347961" y="0"/>
                </a:moveTo>
                <a:lnTo>
                  <a:pt x="3347961" y="7157678"/>
                </a:lnTo>
                <a:cubicBezTo>
                  <a:pt x="3049563" y="6859441"/>
                  <a:pt x="2765716" y="6572846"/>
                  <a:pt x="2489144" y="6292071"/>
                </a:cubicBezTo>
                <a:lnTo>
                  <a:pt x="2363510" y="6164228"/>
                </a:lnTo>
                <a:lnTo>
                  <a:pt x="2445463" y="6082275"/>
                </a:lnTo>
                <a:lnTo>
                  <a:pt x="775571" y="4412383"/>
                </a:lnTo>
                <a:lnTo>
                  <a:pt x="708929" y="4479024"/>
                </a:lnTo>
                <a:lnTo>
                  <a:pt x="437594" y="4204448"/>
                </a:lnTo>
                <a:cubicBezTo>
                  <a:pt x="294761" y="4060422"/>
                  <a:pt x="149199" y="3914214"/>
                  <a:pt x="0" y="3765095"/>
                </a:cubicBezTo>
                <a:close/>
              </a:path>
            </a:pathLst>
          </a:custGeom>
          <a:solidFill>
            <a:schemeClr val="bg1">
              <a:lumMod val="85000"/>
            </a:schemeClr>
          </a:solidFill>
        </p:spPr>
        <p:txBody>
          <a:bodyPr wrap="square" anchor="ctr">
            <a:noAutofit/>
          </a:bodyPr>
          <a:lstStyle>
            <a:lvl1pPr algn="ctr">
              <a:defRPr>
                <a:solidFill>
                  <a:schemeClr val="bg1">
                    <a:lumMod val="85000"/>
                  </a:schemeClr>
                </a:solidFill>
              </a:defRPr>
            </a:lvl1pPr>
          </a:lstStyle>
          <a:p>
            <a:endParaRPr lang="en-US"/>
          </a:p>
        </p:txBody>
      </p:sp>
      <p:sp>
        <p:nvSpPr>
          <p:cNvPr id="24" name="Freeform 23">
            <a:extLst>
              <a:ext uri="{FF2B5EF4-FFF2-40B4-BE49-F238E27FC236}">
                <a16:creationId xmlns:a16="http://schemas.microsoft.com/office/drawing/2014/main" id="{07D6CC02-AD2D-E118-C03A-5CD7D8A192F0}"/>
              </a:ext>
            </a:extLst>
          </p:cNvPr>
          <p:cNvSpPr/>
          <p:nvPr userDrawn="1"/>
        </p:nvSpPr>
        <p:spPr>
          <a:xfrm rot="18900000">
            <a:off x="5844624" y="4146691"/>
            <a:ext cx="226702" cy="2361584"/>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25" name="Text Placeholder 32">
            <a:extLst>
              <a:ext uri="{FF2B5EF4-FFF2-40B4-BE49-F238E27FC236}">
                <a16:creationId xmlns:a16="http://schemas.microsoft.com/office/drawing/2014/main" id="{C38EE365-B5BB-68B5-F395-E3D3B20B331A}"/>
              </a:ext>
            </a:extLst>
          </p:cNvPr>
          <p:cNvSpPr>
            <a:spLocks noGrp="1"/>
          </p:cNvSpPr>
          <p:nvPr>
            <p:ph type="body" sz="quarter" idx="32" hasCustomPrompt="1"/>
          </p:nvPr>
        </p:nvSpPr>
        <p:spPr>
          <a:xfrm>
            <a:off x="559613" y="2974213"/>
            <a:ext cx="3868001" cy="2479643"/>
          </a:xfrm>
          <a:prstGeom prst="rect">
            <a:avLst/>
          </a:prstGeom>
        </p:spPr>
        <p:txBody>
          <a:bodyPr numCol="1" spcCol="288000" anchor="t">
            <a:noAutofit/>
          </a:bodyPr>
          <a:lstStyle>
            <a:lvl1pPr marL="0" indent="0" algn="l">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a:t>
            </a:r>
            <a:endParaRPr lang="en-US" dirty="0"/>
          </a:p>
        </p:txBody>
      </p:sp>
      <p:sp>
        <p:nvSpPr>
          <p:cNvPr id="26" name="Text Placeholder 32">
            <a:extLst>
              <a:ext uri="{FF2B5EF4-FFF2-40B4-BE49-F238E27FC236}">
                <a16:creationId xmlns:a16="http://schemas.microsoft.com/office/drawing/2014/main" id="{F64F80ED-2728-7100-617E-0734E6408501}"/>
              </a:ext>
            </a:extLst>
          </p:cNvPr>
          <p:cNvSpPr>
            <a:spLocks noGrp="1"/>
          </p:cNvSpPr>
          <p:nvPr>
            <p:ph type="body" sz="quarter" idx="33" hasCustomPrompt="1"/>
          </p:nvPr>
        </p:nvSpPr>
        <p:spPr>
          <a:xfrm>
            <a:off x="515712" y="660136"/>
            <a:ext cx="5403876" cy="1064757"/>
          </a:xfrm>
          <a:prstGeom prst="rect">
            <a:avLst/>
          </a:prstGeom>
        </p:spPr>
        <p:txBody>
          <a:bodyPr numCol="1">
            <a:noAutofit/>
          </a:bodyPr>
          <a:lstStyle>
            <a:lvl1pPr marL="0" indent="0" algn="l">
              <a:buNone/>
              <a:defRPr sz="30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27" name="Text Placeholder 32">
            <a:extLst>
              <a:ext uri="{FF2B5EF4-FFF2-40B4-BE49-F238E27FC236}">
                <a16:creationId xmlns:a16="http://schemas.microsoft.com/office/drawing/2014/main" id="{F5CF788A-3B2B-E712-5F76-D59C19D2971E}"/>
              </a:ext>
            </a:extLst>
          </p:cNvPr>
          <p:cNvSpPr>
            <a:spLocks noGrp="1"/>
          </p:cNvSpPr>
          <p:nvPr>
            <p:ph type="body" sz="quarter" idx="34" hasCustomPrompt="1"/>
          </p:nvPr>
        </p:nvSpPr>
        <p:spPr>
          <a:xfrm>
            <a:off x="559613" y="1864993"/>
            <a:ext cx="4483264" cy="1064757"/>
          </a:xfrm>
          <a:prstGeom prst="rect">
            <a:avLst/>
          </a:prstGeom>
        </p:spPr>
        <p:txBody>
          <a:bodyPr numCol="1" spcCol="288000" anchor="t">
            <a:noAutofit/>
          </a:bodyPr>
          <a:lstStyle>
            <a:lvl1pPr marL="0" indent="0" algn="l">
              <a:lnSpc>
                <a:spcPct val="100000"/>
              </a:lnSpc>
              <a:spcBef>
                <a:spcPts val="0"/>
              </a:spcBef>
              <a:buNone/>
              <a:defRPr sz="18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30" name="Slide Number Placeholder 5">
            <a:extLst>
              <a:ext uri="{FF2B5EF4-FFF2-40B4-BE49-F238E27FC236}">
                <a16:creationId xmlns:a16="http://schemas.microsoft.com/office/drawing/2014/main" id="{F8802CE5-B11E-F2CE-CECF-1AACFB4C1777}"/>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1" name="Text Placeholder 32">
            <a:extLst>
              <a:ext uri="{FF2B5EF4-FFF2-40B4-BE49-F238E27FC236}">
                <a16:creationId xmlns:a16="http://schemas.microsoft.com/office/drawing/2014/main" id="{119FB926-19EA-1E21-A173-670EF0F7090D}"/>
              </a:ext>
            </a:extLst>
          </p:cNvPr>
          <p:cNvSpPr>
            <a:spLocks noGrp="1"/>
          </p:cNvSpPr>
          <p:nvPr>
            <p:ph type="body" sz="quarter" idx="17" hasCustomPrompt="1"/>
          </p:nvPr>
        </p:nvSpPr>
        <p:spPr>
          <a:xfrm>
            <a:off x="2662196" y="7159966"/>
            <a:ext cx="3257392" cy="1845861"/>
          </a:xfrm>
          <a:prstGeom prst="rect">
            <a:avLst/>
          </a:prstGeom>
        </p:spPr>
        <p:txBody>
          <a:bodyPr>
            <a:noAutofit/>
          </a:bodyPr>
          <a:lstStyle>
            <a:lvl1pPr marL="0" indent="0" algn="ctr">
              <a:lnSpc>
                <a:spcPts val="2020"/>
              </a:lnSpc>
              <a:spcBef>
                <a:spcPts val="0"/>
              </a:spcBef>
              <a:buNone/>
              <a:defRPr sz="1938" b="1" i="0">
                <a:solidFill>
                  <a:srgbClr val="41296C"/>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QUOTE HERE</a:t>
            </a:r>
          </a:p>
          <a:p>
            <a:pPr lvl="0"/>
            <a:endParaRPr lang="en-US" dirty="0"/>
          </a:p>
        </p:txBody>
      </p:sp>
      <p:sp>
        <p:nvSpPr>
          <p:cNvPr id="32" name="Text Placeholder 32">
            <a:extLst>
              <a:ext uri="{FF2B5EF4-FFF2-40B4-BE49-F238E27FC236}">
                <a16:creationId xmlns:a16="http://schemas.microsoft.com/office/drawing/2014/main" id="{A77D5B94-A3A7-56CD-F1C8-476480D497E5}"/>
              </a:ext>
            </a:extLst>
          </p:cNvPr>
          <p:cNvSpPr>
            <a:spLocks noGrp="1"/>
          </p:cNvSpPr>
          <p:nvPr>
            <p:ph type="body" sz="quarter" idx="14" hasCustomPrompt="1"/>
          </p:nvPr>
        </p:nvSpPr>
        <p:spPr>
          <a:xfrm>
            <a:off x="2662196" y="9219243"/>
            <a:ext cx="3257392" cy="522755"/>
          </a:xfrm>
          <a:prstGeom prst="rect">
            <a:avLst/>
          </a:prstGeom>
        </p:spPr>
        <p:txBody>
          <a:bodyPr>
            <a:noAutofit/>
          </a:bodyPr>
          <a:lstStyle>
            <a:lvl1pPr marL="0" indent="0" algn="ctr">
              <a:lnSpc>
                <a:spcPts val="2020"/>
              </a:lnSpc>
              <a:spcBef>
                <a:spcPts val="0"/>
              </a:spcBef>
              <a:buNone/>
              <a:defRPr sz="1400" b="0" i="0">
                <a:solidFill>
                  <a:srgbClr val="F15B2A"/>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NAME</a:t>
            </a:r>
          </a:p>
          <a:p>
            <a:pPr lvl="0"/>
            <a:endParaRPr lang="en-US" dirty="0"/>
          </a:p>
        </p:txBody>
      </p:sp>
    </p:spTree>
    <p:extLst>
      <p:ext uri="{BB962C8B-B14F-4D97-AF65-F5344CB8AC3E}">
        <p14:creationId xmlns:p14="http://schemas.microsoft.com/office/powerpoint/2010/main" val="1849324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348ED324-DAA2-865F-4903-3501B0640847}"/>
              </a:ext>
            </a:extLst>
          </p:cNvPr>
          <p:cNvSpPr/>
          <p:nvPr userDrawn="1"/>
        </p:nvSpPr>
        <p:spPr>
          <a:xfrm>
            <a:off x="-1" y="2776961"/>
            <a:ext cx="7775575" cy="8130752"/>
          </a:xfrm>
          <a:custGeom>
            <a:avLst/>
            <a:gdLst>
              <a:gd name="connsiteX0" fmla="*/ 0 w 1172672"/>
              <a:gd name="connsiteY0" fmla="*/ 0 h 1226238"/>
              <a:gd name="connsiteX1" fmla="*/ 0 w 1172672"/>
              <a:gd name="connsiteY1" fmla="*/ 1226238 h 1226238"/>
              <a:gd name="connsiteX2" fmla="*/ 1172672 w 1172672"/>
              <a:gd name="connsiteY2" fmla="*/ 1226238 h 1226238"/>
            </a:gdLst>
            <a:ahLst/>
            <a:cxnLst>
              <a:cxn ang="0">
                <a:pos x="connsiteX0" y="connsiteY0"/>
              </a:cxn>
              <a:cxn ang="0">
                <a:pos x="connsiteX1" y="connsiteY1"/>
              </a:cxn>
              <a:cxn ang="0">
                <a:pos x="connsiteX2" y="connsiteY2"/>
              </a:cxn>
            </a:cxnLst>
            <a:rect l="l" t="t" r="r" b="b"/>
            <a:pathLst>
              <a:path w="1172672" h="1226238">
                <a:moveTo>
                  <a:pt x="0" y="0"/>
                </a:moveTo>
                <a:lnTo>
                  <a:pt x="0" y="1226238"/>
                </a:lnTo>
                <a:lnTo>
                  <a:pt x="1172672" y="1226238"/>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19" name="Picture Placeholder 18">
            <a:extLst>
              <a:ext uri="{FF2B5EF4-FFF2-40B4-BE49-F238E27FC236}">
                <a16:creationId xmlns:a16="http://schemas.microsoft.com/office/drawing/2014/main" id="{1856F55F-8C23-AAAB-DE41-3BDF7C738272}"/>
              </a:ext>
            </a:extLst>
          </p:cNvPr>
          <p:cNvSpPr>
            <a:spLocks noGrp="1"/>
          </p:cNvSpPr>
          <p:nvPr>
            <p:ph type="pic" sz="quarter" idx="10"/>
          </p:nvPr>
        </p:nvSpPr>
        <p:spPr>
          <a:xfrm>
            <a:off x="2838666" y="3224463"/>
            <a:ext cx="4936909" cy="7719399"/>
          </a:xfrm>
          <a:custGeom>
            <a:avLst/>
            <a:gdLst>
              <a:gd name="connsiteX0" fmla="*/ 4936909 w 4936909"/>
              <a:gd name="connsiteY0" fmla="*/ 0 h 7719399"/>
              <a:gd name="connsiteX1" fmla="*/ 4936909 w 4936909"/>
              <a:gd name="connsiteY1" fmla="*/ 7719399 h 7719399"/>
              <a:gd name="connsiteX2" fmla="*/ 0 w 4936909"/>
              <a:gd name="connsiteY2" fmla="*/ 2537197 h 7719399"/>
              <a:gd name="connsiteX3" fmla="*/ 1424369 w 4936909"/>
              <a:gd name="connsiteY3" fmla="*/ 1805180 h 7719399"/>
              <a:gd name="connsiteX4" fmla="*/ 1474318 w 4936909"/>
              <a:gd name="connsiteY4" fmla="*/ 1900806 h 7719399"/>
              <a:gd name="connsiteX5" fmla="*/ 3567548 w 4936909"/>
              <a:gd name="connsiteY5" fmla="*/ 807431 h 7719399"/>
              <a:gd name="connsiteX6" fmla="*/ 3524852 w 4936909"/>
              <a:gd name="connsiteY6" fmla="*/ 725691 h 771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36909" h="7719399">
                <a:moveTo>
                  <a:pt x="4936909" y="0"/>
                </a:moveTo>
                <a:lnTo>
                  <a:pt x="4936909" y="7719399"/>
                </a:lnTo>
                <a:cubicBezTo>
                  <a:pt x="3259189" y="6013387"/>
                  <a:pt x="1677720" y="4243210"/>
                  <a:pt x="0" y="2537197"/>
                </a:cubicBezTo>
                <a:lnTo>
                  <a:pt x="1424369" y="1805180"/>
                </a:lnTo>
                <a:lnTo>
                  <a:pt x="1474318" y="1900806"/>
                </a:lnTo>
                <a:lnTo>
                  <a:pt x="3567548" y="807431"/>
                </a:lnTo>
                <a:lnTo>
                  <a:pt x="3524852" y="725691"/>
                </a:lnTo>
                <a:close/>
              </a:path>
            </a:pathLst>
          </a:custGeom>
          <a:solidFill>
            <a:schemeClr val="bg1">
              <a:lumMod val="85000"/>
            </a:schemeClr>
          </a:solidFill>
        </p:spPr>
        <p:txBody>
          <a:bodyPr wrap="square" anchor="ctr">
            <a:noAutofit/>
          </a:bodyPr>
          <a:lstStyle>
            <a:lvl1pPr algn="ctr">
              <a:defRPr>
                <a:solidFill>
                  <a:schemeClr val="bg1">
                    <a:lumMod val="85000"/>
                  </a:schemeClr>
                </a:solidFill>
              </a:defRPr>
            </a:lvl1pPr>
          </a:lstStyle>
          <a:p>
            <a:endParaRPr lang="en-US" dirty="0"/>
          </a:p>
        </p:txBody>
      </p:sp>
      <p:sp>
        <p:nvSpPr>
          <p:cNvPr id="20" name="Freeform 19">
            <a:extLst>
              <a:ext uri="{FF2B5EF4-FFF2-40B4-BE49-F238E27FC236}">
                <a16:creationId xmlns:a16="http://schemas.microsoft.com/office/drawing/2014/main" id="{C85B0E05-4D14-C472-7E6D-80F619D37578}"/>
              </a:ext>
            </a:extLst>
          </p:cNvPr>
          <p:cNvSpPr/>
          <p:nvPr userDrawn="1"/>
        </p:nvSpPr>
        <p:spPr>
          <a:xfrm rot="14545211">
            <a:off x="5193768" y="3297319"/>
            <a:ext cx="226702" cy="2361584"/>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24" name="Text Placeholder 32">
            <a:extLst>
              <a:ext uri="{FF2B5EF4-FFF2-40B4-BE49-F238E27FC236}">
                <a16:creationId xmlns:a16="http://schemas.microsoft.com/office/drawing/2014/main" id="{909EC9B3-B424-B948-D3DF-F39BB20F2C17}"/>
              </a:ext>
            </a:extLst>
          </p:cNvPr>
          <p:cNvSpPr>
            <a:spLocks noGrp="1"/>
          </p:cNvSpPr>
          <p:nvPr>
            <p:ph type="body" sz="quarter" idx="32" hasCustomPrompt="1"/>
          </p:nvPr>
        </p:nvSpPr>
        <p:spPr>
          <a:xfrm>
            <a:off x="624293" y="6873369"/>
            <a:ext cx="5781921" cy="3743651"/>
          </a:xfrm>
          <a:prstGeom prst="rect">
            <a:avLst/>
          </a:prstGeom>
        </p:spPr>
        <p:txBody>
          <a:bodyPr numCol="1"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a:t>
            </a:r>
            <a:endParaRPr lang="en-US" dirty="0"/>
          </a:p>
        </p:txBody>
      </p:sp>
      <p:sp>
        <p:nvSpPr>
          <p:cNvPr id="25" name="Text Placeholder 32">
            <a:extLst>
              <a:ext uri="{FF2B5EF4-FFF2-40B4-BE49-F238E27FC236}">
                <a16:creationId xmlns:a16="http://schemas.microsoft.com/office/drawing/2014/main" id="{08EB423D-79D0-1EF0-FFA2-B25E91308624}"/>
              </a:ext>
            </a:extLst>
          </p:cNvPr>
          <p:cNvSpPr>
            <a:spLocks noGrp="1"/>
          </p:cNvSpPr>
          <p:nvPr>
            <p:ph type="body" sz="quarter" idx="33" hasCustomPrompt="1"/>
          </p:nvPr>
        </p:nvSpPr>
        <p:spPr>
          <a:xfrm>
            <a:off x="602343" y="704766"/>
            <a:ext cx="6570888" cy="1477038"/>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26" name="Text Placeholder 32">
            <a:extLst>
              <a:ext uri="{FF2B5EF4-FFF2-40B4-BE49-F238E27FC236}">
                <a16:creationId xmlns:a16="http://schemas.microsoft.com/office/drawing/2014/main" id="{4B62C836-8906-DB50-8126-C07F8AFF2591}"/>
              </a:ext>
            </a:extLst>
          </p:cNvPr>
          <p:cNvSpPr>
            <a:spLocks noGrp="1"/>
          </p:cNvSpPr>
          <p:nvPr>
            <p:ph type="body" sz="quarter" idx="34" hasCustomPrompt="1"/>
          </p:nvPr>
        </p:nvSpPr>
        <p:spPr>
          <a:xfrm>
            <a:off x="646244" y="2137343"/>
            <a:ext cx="6526988" cy="1897000"/>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2353434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hoto/Text Slide 05">
    <p:spTree>
      <p:nvGrpSpPr>
        <p:cNvPr id="1" name=""/>
        <p:cNvGrpSpPr/>
        <p:nvPr/>
      </p:nvGrpSpPr>
      <p:grpSpPr>
        <a:xfrm>
          <a:off x="0" y="0"/>
          <a:ext cx="0" cy="0"/>
          <a:chOff x="0" y="0"/>
          <a:chExt cx="0" cy="0"/>
        </a:xfrm>
      </p:grpSpPr>
      <p:sp>
        <p:nvSpPr>
          <p:cNvPr id="35" name="Freeform 34">
            <a:extLst>
              <a:ext uri="{FF2B5EF4-FFF2-40B4-BE49-F238E27FC236}">
                <a16:creationId xmlns:a16="http://schemas.microsoft.com/office/drawing/2014/main" id="{EBF24AE2-35E9-A217-A1E6-2E24B72B6AAC}"/>
              </a:ext>
            </a:extLst>
          </p:cNvPr>
          <p:cNvSpPr/>
          <p:nvPr userDrawn="1"/>
        </p:nvSpPr>
        <p:spPr>
          <a:xfrm>
            <a:off x="577661" y="5653114"/>
            <a:ext cx="7197914" cy="5276411"/>
          </a:xfrm>
          <a:custGeom>
            <a:avLst/>
            <a:gdLst>
              <a:gd name="connsiteX0" fmla="*/ 7085619 w 7085619"/>
              <a:gd name="connsiteY0" fmla="*/ 5260369 h 5260369"/>
              <a:gd name="connsiteX1" fmla="*/ 0 w 7085619"/>
              <a:gd name="connsiteY1" fmla="*/ 5260369 h 5260369"/>
              <a:gd name="connsiteX2" fmla="*/ 5192315 w 7085619"/>
              <a:gd name="connsiteY2" fmla="*/ 0 h 5260369"/>
              <a:gd name="connsiteX3" fmla="*/ 7085619 w 7085619"/>
              <a:gd name="connsiteY3" fmla="*/ 1564019 h 5260369"/>
              <a:gd name="connsiteX0" fmla="*/ 7197914 w 7197914"/>
              <a:gd name="connsiteY0" fmla="*/ 5260369 h 5276411"/>
              <a:gd name="connsiteX1" fmla="*/ 0 w 7197914"/>
              <a:gd name="connsiteY1" fmla="*/ 5276411 h 5276411"/>
              <a:gd name="connsiteX2" fmla="*/ 5304610 w 7197914"/>
              <a:gd name="connsiteY2" fmla="*/ 0 h 5276411"/>
              <a:gd name="connsiteX3" fmla="*/ 7197914 w 7197914"/>
              <a:gd name="connsiteY3" fmla="*/ 1564019 h 5276411"/>
              <a:gd name="connsiteX4" fmla="*/ 7197914 w 7197914"/>
              <a:gd name="connsiteY4" fmla="*/ 5260369 h 5276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7914" h="5276411">
                <a:moveTo>
                  <a:pt x="7197914" y="5260369"/>
                </a:moveTo>
                <a:lnTo>
                  <a:pt x="0" y="5276411"/>
                </a:lnTo>
                <a:lnTo>
                  <a:pt x="5304610" y="0"/>
                </a:lnTo>
                <a:lnTo>
                  <a:pt x="7197914" y="1564019"/>
                </a:lnTo>
                <a:lnTo>
                  <a:pt x="7197914" y="5260369"/>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18" name="Text Placeholder 32">
            <a:extLst>
              <a:ext uri="{FF2B5EF4-FFF2-40B4-BE49-F238E27FC236}">
                <a16:creationId xmlns:a16="http://schemas.microsoft.com/office/drawing/2014/main" id="{C121D8D3-EC77-C0B1-49C1-24A71B1F1694}"/>
              </a:ext>
            </a:extLst>
          </p:cNvPr>
          <p:cNvSpPr>
            <a:spLocks noGrp="1"/>
          </p:cNvSpPr>
          <p:nvPr>
            <p:ph type="body" sz="quarter" idx="32" hasCustomPrompt="1"/>
          </p:nvPr>
        </p:nvSpPr>
        <p:spPr>
          <a:xfrm>
            <a:off x="559613" y="2974213"/>
            <a:ext cx="6526988" cy="2479643"/>
          </a:xfrm>
          <a:prstGeom prst="rect">
            <a:avLst/>
          </a:prstGeom>
        </p:spPr>
        <p:txBody>
          <a:bodyPr numCol="2" spcCol="288000" anchor="t">
            <a:noAutofit/>
          </a:bodyPr>
          <a:lstStyle>
            <a:lvl1pPr marL="0" indent="0" algn="just">
              <a:lnSpc>
                <a:spcPct val="100000"/>
              </a:lnSpc>
              <a:spcBef>
                <a:spcPts val="0"/>
              </a:spcBef>
              <a:buNone/>
              <a:defRPr sz="11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19" name="Text Placeholder 32">
            <a:extLst>
              <a:ext uri="{FF2B5EF4-FFF2-40B4-BE49-F238E27FC236}">
                <a16:creationId xmlns:a16="http://schemas.microsoft.com/office/drawing/2014/main" id="{9DADB4CA-5898-D082-EDF2-AAA126701D69}"/>
              </a:ext>
            </a:extLst>
          </p:cNvPr>
          <p:cNvSpPr>
            <a:spLocks noGrp="1"/>
          </p:cNvSpPr>
          <p:nvPr>
            <p:ph type="body" sz="quarter" idx="33" hasCustomPrompt="1"/>
          </p:nvPr>
        </p:nvSpPr>
        <p:spPr>
          <a:xfrm>
            <a:off x="515712" y="660136"/>
            <a:ext cx="6570888"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22" name="Text Placeholder 32">
            <a:extLst>
              <a:ext uri="{FF2B5EF4-FFF2-40B4-BE49-F238E27FC236}">
                <a16:creationId xmlns:a16="http://schemas.microsoft.com/office/drawing/2014/main" id="{C402A567-2AAC-7239-6A19-AB0430848C7D}"/>
              </a:ext>
            </a:extLst>
          </p:cNvPr>
          <p:cNvSpPr>
            <a:spLocks noGrp="1"/>
          </p:cNvSpPr>
          <p:nvPr>
            <p:ph type="body" sz="quarter" idx="34" hasCustomPrompt="1"/>
          </p:nvPr>
        </p:nvSpPr>
        <p:spPr>
          <a:xfrm>
            <a:off x="559613" y="1864993"/>
            <a:ext cx="6526988" cy="1064757"/>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9" name="Text Placeholder 32">
            <a:extLst>
              <a:ext uri="{FF2B5EF4-FFF2-40B4-BE49-F238E27FC236}">
                <a16:creationId xmlns:a16="http://schemas.microsoft.com/office/drawing/2014/main" id="{6207E5AA-CB20-DD52-E007-A3155CDA9AB2}"/>
              </a:ext>
            </a:extLst>
          </p:cNvPr>
          <p:cNvSpPr>
            <a:spLocks noGrp="1"/>
          </p:cNvSpPr>
          <p:nvPr userDrawn="1">
            <p:ph type="body" sz="quarter" idx="17" hasCustomPrompt="1"/>
          </p:nvPr>
        </p:nvSpPr>
        <p:spPr>
          <a:xfrm>
            <a:off x="3704933" y="7715669"/>
            <a:ext cx="3257392" cy="2289739"/>
          </a:xfrm>
          <a:prstGeom prst="rect">
            <a:avLst/>
          </a:prstGeom>
        </p:spPr>
        <p:txBody>
          <a:bodyPr>
            <a:noAutofit/>
          </a:bodyPr>
          <a:lstStyle>
            <a:lvl1pPr marL="0" indent="0" algn="ctr">
              <a:lnSpc>
                <a:spcPts val="2020"/>
              </a:lnSpc>
              <a:spcBef>
                <a:spcPts val="0"/>
              </a:spcBef>
              <a:buNone/>
              <a:defRPr sz="1938"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QUOTE HERE</a:t>
            </a:r>
          </a:p>
          <a:p>
            <a:pPr lvl="0"/>
            <a:endParaRPr lang="en-US" dirty="0"/>
          </a:p>
        </p:txBody>
      </p:sp>
      <p:sp>
        <p:nvSpPr>
          <p:cNvPr id="10" name="Text Placeholder 32">
            <a:extLst>
              <a:ext uri="{FF2B5EF4-FFF2-40B4-BE49-F238E27FC236}">
                <a16:creationId xmlns:a16="http://schemas.microsoft.com/office/drawing/2014/main" id="{9411842D-AA0A-A89E-A530-B09C8F6146D6}"/>
              </a:ext>
            </a:extLst>
          </p:cNvPr>
          <p:cNvSpPr>
            <a:spLocks noGrp="1"/>
          </p:cNvSpPr>
          <p:nvPr userDrawn="1">
            <p:ph type="body" sz="quarter" idx="14" hasCustomPrompt="1"/>
          </p:nvPr>
        </p:nvSpPr>
        <p:spPr>
          <a:xfrm>
            <a:off x="3704933" y="10005408"/>
            <a:ext cx="3257392" cy="522755"/>
          </a:xfrm>
          <a:prstGeom prst="rect">
            <a:avLst/>
          </a:prstGeom>
        </p:spPr>
        <p:txBody>
          <a:bodyPr>
            <a:noAutofit/>
          </a:bodyPr>
          <a:lstStyle>
            <a:lvl1pPr marL="0" indent="0" algn="ctr">
              <a:lnSpc>
                <a:spcPts val="2020"/>
              </a:lnSpc>
              <a:spcBef>
                <a:spcPts val="0"/>
              </a:spcBef>
              <a:buNone/>
              <a:defRPr sz="1224" b="0"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NAME</a:t>
            </a:r>
          </a:p>
          <a:p>
            <a:pPr lvl="0"/>
            <a:endParaRPr lang="en-US" dirty="0"/>
          </a:p>
        </p:txBody>
      </p:sp>
      <p:sp>
        <p:nvSpPr>
          <p:cNvPr id="15" name="Freeform 14">
            <a:extLst>
              <a:ext uri="{FF2B5EF4-FFF2-40B4-BE49-F238E27FC236}">
                <a16:creationId xmlns:a16="http://schemas.microsoft.com/office/drawing/2014/main" id="{F865B5DC-131D-AF90-8213-EEAD627C7165}"/>
              </a:ext>
            </a:extLst>
          </p:cNvPr>
          <p:cNvSpPr/>
          <p:nvPr userDrawn="1"/>
        </p:nvSpPr>
        <p:spPr>
          <a:xfrm>
            <a:off x="7242134" y="10423687"/>
            <a:ext cx="236773" cy="22765"/>
          </a:xfrm>
          <a:custGeom>
            <a:avLst/>
            <a:gdLst>
              <a:gd name="connsiteX0" fmla="*/ 0 w 36329"/>
              <a:gd name="connsiteY0" fmla="*/ 0 h 3493"/>
              <a:gd name="connsiteX1" fmla="*/ 36329 w 36329"/>
              <a:gd name="connsiteY1" fmla="*/ 0 h 3493"/>
            </a:gdLst>
            <a:ahLst/>
            <a:cxnLst>
              <a:cxn ang="0">
                <a:pos x="connsiteX0" y="connsiteY0"/>
              </a:cxn>
              <a:cxn ang="0">
                <a:pos x="connsiteX1" y="connsiteY1"/>
              </a:cxn>
            </a:cxnLst>
            <a:rect l="l" t="t" r="r" b="b"/>
            <a:pathLst>
              <a:path w="36329" h="3493">
                <a:moveTo>
                  <a:pt x="0" y="0"/>
                </a:moveTo>
                <a:lnTo>
                  <a:pt x="36329" y="0"/>
                </a:lnTo>
              </a:path>
            </a:pathLst>
          </a:custGeom>
          <a:ln w="3493" cap="flat">
            <a:solidFill>
              <a:srgbClr val="6652A2"/>
            </a:solidFill>
            <a:prstDash val="solid"/>
            <a:miter/>
          </a:ln>
        </p:spPr>
        <p:txBody>
          <a:bodyPr rtlCol="0" anchor="ctr"/>
          <a:lstStyle/>
          <a:p>
            <a:endParaRPr lang="en-US"/>
          </a:p>
        </p:txBody>
      </p:sp>
      <p:sp>
        <p:nvSpPr>
          <p:cNvPr id="16" name="Rectangle 15">
            <a:extLst>
              <a:ext uri="{FF2B5EF4-FFF2-40B4-BE49-F238E27FC236}">
                <a16:creationId xmlns:a16="http://schemas.microsoft.com/office/drawing/2014/main" id="{A1121A63-0339-F364-2489-02EE626F505F}"/>
              </a:ext>
            </a:extLst>
          </p:cNvPr>
          <p:cNvSpPr/>
          <p:nvPr userDrawn="1"/>
        </p:nvSpPr>
        <p:spPr>
          <a:xfrm rot="16200000">
            <a:off x="5622151" y="8191293"/>
            <a:ext cx="3672254" cy="200055"/>
          </a:xfrm>
          <a:prstGeom prst="rect">
            <a:avLst/>
          </a:prstGeom>
        </p:spPr>
        <p:txBody>
          <a:bodyPr wrap="square">
            <a:spAutoFit/>
          </a:bodyPr>
          <a:lstStyle/>
          <a:p>
            <a:r>
              <a:rPr lang="fr-CA" sz="700" kern="900" spc="200" baseline="0" dirty="0">
                <a:solidFill>
                  <a:schemeClr val="bg1"/>
                </a:solidFill>
              </a:rPr>
              <a:t>WOMEN IN TOURISM, HOSPITALITY &amp; LEISURE</a:t>
            </a:r>
          </a:p>
        </p:txBody>
      </p:sp>
      <p:grpSp>
        <p:nvGrpSpPr>
          <p:cNvPr id="17" name="Group 16">
            <a:extLst>
              <a:ext uri="{FF2B5EF4-FFF2-40B4-BE49-F238E27FC236}">
                <a16:creationId xmlns:a16="http://schemas.microsoft.com/office/drawing/2014/main" id="{64356056-72CD-49E2-AAF4-9981BFE92529}"/>
              </a:ext>
            </a:extLst>
          </p:cNvPr>
          <p:cNvGrpSpPr/>
          <p:nvPr userDrawn="1"/>
        </p:nvGrpSpPr>
        <p:grpSpPr>
          <a:xfrm>
            <a:off x="7303586" y="10185877"/>
            <a:ext cx="303114" cy="288116"/>
            <a:chOff x="4330511" y="1663200"/>
            <a:chExt cx="1799066" cy="1710050"/>
          </a:xfrm>
        </p:grpSpPr>
        <p:sp>
          <p:nvSpPr>
            <p:cNvPr id="20" name="Freeform 19">
              <a:extLst>
                <a:ext uri="{FF2B5EF4-FFF2-40B4-BE49-F238E27FC236}">
                  <a16:creationId xmlns:a16="http://schemas.microsoft.com/office/drawing/2014/main" id="{08E714AB-2ECA-401B-E15C-C9C2C8C968D3}"/>
                </a:ext>
              </a:extLst>
            </p:cNvPr>
            <p:cNvSpPr/>
            <p:nvPr/>
          </p:nvSpPr>
          <p:spPr>
            <a:xfrm>
              <a:off x="4330511" y="1663200"/>
              <a:ext cx="1799066" cy="1710050"/>
            </a:xfrm>
            <a:custGeom>
              <a:avLst/>
              <a:gdLst>
                <a:gd name="connsiteX0" fmla="*/ 446797 w 446796"/>
                <a:gd name="connsiteY0" fmla="*/ 161149 h 424689"/>
                <a:gd name="connsiteX1" fmla="*/ 428762 w 446796"/>
                <a:gd name="connsiteY1" fmla="*/ 179766 h 424689"/>
                <a:gd name="connsiteX2" fmla="*/ 339170 w 446796"/>
                <a:gd name="connsiteY2" fmla="*/ 267031 h 424689"/>
                <a:gd name="connsiteX3" fmla="*/ 336261 w 446796"/>
                <a:gd name="connsiteY3" fmla="*/ 275757 h 424689"/>
                <a:gd name="connsiteX4" fmla="*/ 354878 w 446796"/>
                <a:gd name="connsiteY4" fmla="*/ 383384 h 424689"/>
                <a:gd name="connsiteX5" fmla="*/ 360695 w 446796"/>
                <a:gd name="connsiteY5" fmla="*/ 418290 h 424689"/>
                <a:gd name="connsiteX6" fmla="*/ 361277 w 446796"/>
                <a:gd name="connsiteY6" fmla="*/ 424690 h 424689"/>
                <a:gd name="connsiteX7" fmla="*/ 247832 w 446796"/>
                <a:gd name="connsiteY7" fmla="*/ 364768 h 424689"/>
                <a:gd name="connsiteX8" fmla="*/ 251905 w 446796"/>
                <a:gd name="connsiteY8" fmla="*/ 360114 h 424689"/>
                <a:gd name="connsiteX9" fmla="*/ 301355 w 446796"/>
                <a:gd name="connsiteY9" fmla="*/ 293792 h 424689"/>
                <a:gd name="connsiteX10" fmla="*/ 317063 w 446796"/>
                <a:gd name="connsiteY10" fmla="*/ 253650 h 424689"/>
                <a:gd name="connsiteX11" fmla="*/ 318226 w 446796"/>
                <a:gd name="connsiteY11" fmla="*/ 227471 h 424689"/>
                <a:gd name="connsiteX12" fmla="*/ 301355 w 446796"/>
                <a:gd name="connsiteY12" fmla="*/ 200709 h 424689"/>
                <a:gd name="connsiteX13" fmla="*/ 275176 w 446796"/>
                <a:gd name="connsiteY13" fmla="*/ 185584 h 424689"/>
                <a:gd name="connsiteX14" fmla="*/ 258886 w 446796"/>
                <a:gd name="connsiteY14" fmla="*/ 176857 h 424689"/>
                <a:gd name="connsiteX15" fmla="*/ 252487 w 446796"/>
                <a:gd name="connsiteY15" fmla="*/ 171621 h 424689"/>
                <a:gd name="connsiteX16" fmla="*/ 253068 w 446796"/>
                <a:gd name="connsiteY16" fmla="*/ 159986 h 424689"/>
                <a:gd name="connsiteX17" fmla="*/ 258886 w 446796"/>
                <a:gd name="connsiteY17" fmla="*/ 155913 h 424689"/>
                <a:gd name="connsiteX18" fmla="*/ 304846 w 446796"/>
                <a:gd name="connsiteY18" fmla="*/ 140788 h 424689"/>
                <a:gd name="connsiteX19" fmla="*/ 324044 w 446796"/>
                <a:gd name="connsiteY19" fmla="*/ 141951 h 424689"/>
                <a:gd name="connsiteX20" fmla="*/ 398510 w 446796"/>
                <a:gd name="connsiteY20" fmla="*/ 153005 h 424689"/>
                <a:gd name="connsiteX21" fmla="*/ 446797 w 446796"/>
                <a:gd name="connsiteY21" fmla="*/ 161149 h 424689"/>
                <a:gd name="connsiteX22" fmla="*/ 239106 w 446796"/>
                <a:gd name="connsiteY22" fmla="*/ 215254 h 424689"/>
                <a:gd name="connsiteX23" fmla="*/ 223398 w 446796"/>
                <a:gd name="connsiteY23" fmla="*/ 202455 h 424689"/>
                <a:gd name="connsiteX24" fmla="*/ 209436 w 446796"/>
                <a:gd name="connsiteY24" fmla="*/ 186747 h 424689"/>
                <a:gd name="connsiteX25" fmla="*/ 214090 w 446796"/>
                <a:gd name="connsiteY25" fmla="*/ 161731 h 424689"/>
                <a:gd name="connsiteX26" fmla="*/ 229216 w 446796"/>
                <a:gd name="connsiteY26" fmla="*/ 153005 h 424689"/>
                <a:gd name="connsiteX27" fmla="*/ 270521 w 446796"/>
                <a:gd name="connsiteY27" fmla="*/ 141951 h 424689"/>
                <a:gd name="connsiteX28" fmla="*/ 290302 w 446796"/>
                <a:gd name="connsiteY28" fmla="*/ 137297 h 424689"/>
                <a:gd name="connsiteX29" fmla="*/ 280994 w 446796"/>
                <a:gd name="connsiteY29" fmla="*/ 119262 h 424689"/>
                <a:gd name="connsiteX30" fmla="*/ 251323 w 446796"/>
                <a:gd name="connsiteY30" fmla="*/ 58758 h 424689"/>
                <a:gd name="connsiteX31" fmla="*/ 242015 w 446796"/>
                <a:gd name="connsiteY31" fmla="*/ 39560 h 424689"/>
                <a:gd name="connsiteX32" fmla="*/ 232125 w 446796"/>
                <a:gd name="connsiteY32" fmla="*/ 19780 h 424689"/>
                <a:gd name="connsiteX33" fmla="*/ 222235 w 446796"/>
                <a:gd name="connsiteY33" fmla="*/ 0 h 424689"/>
                <a:gd name="connsiteX34" fmla="*/ 219908 w 446796"/>
                <a:gd name="connsiteY34" fmla="*/ 2909 h 424689"/>
                <a:gd name="connsiteX35" fmla="*/ 187911 w 446796"/>
                <a:gd name="connsiteY35" fmla="*/ 67485 h 424689"/>
                <a:gd name="connsiteX36" fmla="*/ 155331 w 446796"/>
                <a:gd name="connsiteY36" fmla="*/ 133806 h 424689"/>
                <a:gd name="connsiteX37" fmla="*/ 147769 w 446796"/>
                <a:gd name="connsiteY37" fmla="*/ 139624 h 424689"/>
                <a:gd name="connsiteX38" fmla="*/ 137878 w 446796"/>
                <a:gd name="connsiteY38" fmla="*/ 140788 h 424689"/>
                <a:gd name="connsiteX39" fmla="*/ 72721 w 446796"/>
                <a:gd name="connsiteY39" fmla="*/ 150096 h 424689"/>
                <a:gd name="connsiteX40" fmla="*/ 22689 w 446796"/>
                <a:gd name="connsiteY40" fmla="*/ 157077 h 424689"/>
                <a:gd name="connsiteX41" fmla="*/ 0 w 446796"/>
                <a:gd name="connsiteY41" fmla="*/ 160568 h 424689"/>
                <a:gd name="connsiteX42" fmla="*/ 1746 w 446796"/>
                <a:gd name="connsiteY42" fmla="*/ 162895 h 424689"/>
                <a:gd name="connsiteX43" fmla="*/ 16290 w 446796"/>
                <a:gd name="connsiteY43" fmla="*/ 176857 h 424689"/>
                <a:gd name="connsiteX44" fmla="*/ 79120 w 446796"/>
                <a:gd name="connsiteY44" fmla="*/ 238524 h 424689"/>
                <a:gd name="connsiteX45" fmla="*/ 106464 w 446796"/>
                <a:gd name="connsiteY45" fmla="*/ 265286 h 424689"/>
                <a:gd name="connsiteX46" fmla="*/ 109954 w 446796"/>
                <a:gd name="connsiteY46" fmla="*/ 274594 h 424689"/>
                <a:gd name="connsiteX47" fmla="*/ 98900 w 446796"/>
                <a:gd name="connsiteY47" fmla="*/ 338006 h 424689"/>
                <a:gd name="connsiteX48" fmla="*/ 98900 w 446796"/>
                <a:gd name="connsiteY48" fmla="*/ 343242 h 424689"/>
                <a:gd name="connsiteX49" fmla="*/ 104136 w 446796"/>
                <a:gd name="connsiteY49" fmla="*/ 339752 h 424689"/>
                <a:gd name="connsiteX50" fmla="*/ 121008 w 446796"/>
                <a:gd name="connsiteY50" fmla="*/ 327535 h 424689"/>
                <a:gd name="connsiteX51" fmla="*/ 182675 w 446796"/>
                <a:gd name="connsiteY51" fmla="*/ 285647 h 424689"/>
                <a:gd name="connsiteX52" fmla="*/ 226307 w 446796"/>
                <a:gd name="connsiteY52" fmla="*/ 251905 h 424689"/>
                <a:gd name="connsiteX53" fmla="*/ 239688 w 446796"/>
                <a:gd name="connsiteY53" fmla="*/ 236779 h 424689"/>
                <a:gd name="connsiteX54" fmla="*/ 244924 w 446796"/>
                <a:gd name="connsiteY54" fmla="*/ 227471 h 424689"/>
                <a:gd name="connsiteX55" fmla="*/ 239106 w 446796"/>
                <a:gd name="connsiteY55" fmla="*/ 215254 h 42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46796" h="424689">
                  <a:moveTo>
                    <a:pt x="446797" y="161149"/>
                  </a:moveTo>
                  <a:cubicBezTo>
                    <a:pt x="440397" y="167549"/>
                    <a:pt x="434579" y="173948"/>
                    <a:pt x="428762" y="179766"/>
                  </a:cubicBezTo>
                  <a:cubicBezTo>
                    <a:pt x="399092" y="208854"/>
                    <a:pt x="368840" y="237943"/>
                    <a:pt x="339170" y="267031"/>
                  </a:cubicBezTo>
                  <a:cubicBezTo>
                    <a:pt x="336843" y="269358"/>
                    <a:pt x="335679" y="271685"/>
                    <a:pt x="336261" y="275757"/>
                  </a:cubicBezTo>
                  <a:cubicBezTo>
                    <a:pt x="342661" y="311827"/>
                    <a:pt x="348478" y="347315"/>
                    <a:pt x="354878" y="383384"/>
                  </a:cubicBezTo>
                  <a:cubicBezTo>
                    <a:pt x="356623" y="395019"/>
                    <a:pt x="358950" y="406655"/>
                    <a:pt x="360695" y="418290"/>
                  </a:cubicBezTo>
                  <a:cubicBezTo>
                    <a:pt x="361277" y="420035"/>
                    <a:pt x="361277" y="421781"/>
                    <a:pt x="361277" y="424690"/>
                  </a:cubicBezTo>
                  <a:cubicBezTo>
                    <a:pt x="322880" y="404910"/>
                    <a:pt x="285647" y="385129"/>
                    <a:pt x="247832" y="364768"/>
                  </a:cubicBezTo>
                  <a:cubicBezTo>
                    <a:pt x="249578" y="363022"/>
                    <a:pt x="250741" y="361277"/>
                    <a:pt x="251905" y="360114"/>
                  </a:cubicBezTo>
                  <a:cubicBezTo>
                    <a:pt x="270521" y="339752"/>
                    <a:pt x="287974" y="318226"/>
                    <a:pt x="301355" y="293792"/>
                  </a:cubicBezTo>
                  <a:cubicBezTo>
                    <a:pt x="308336" y="280993"/>
                    <a:pt x="314154" y="268194"/>
                    <a:pt x="317063" y="253650"/>
                  </a:cubicBezTo>
                  <a:cubicBezTo>
                    <a:pt x="318808" y="244924"/>
                    <a:pt x="319390" y="236197"/>
                    <a:pt x="318226" y="227471"/>
                  </a:cubicBezTo>
                  <a:cubicBezTo>
                    <a:pt x="316481" y="216417"/>
                    <a:pt x="311245" y="207109"/>
                    <a:pt x="301355" y="200709"/>
                  </a:cubicBezTo>
                  <a:cubicBezTo>
                    <a:pt x="293210" y="195474"/>
                    <a:pt x="283902" y="190819"/>
                    <a:pt x="275176" y="185584"/>
                  </a:cubicBezTo>
                  <a:cubicBezTo>
                    <a:pt x="269940" y="182675"/>
                    <a:pt x="264122" y="179766"/>
                    <a:pt x="258886" y="176857"/>
                  </a:cubicBezTo>
                  <a:cubicBezTo>
                    <a:pt x="256559" y="175694"/>
                    <a:pt x="254232" y="173948"/>
                    <a:pt x="252487" y="171621"/>
                  </a:cubicBezTo>
                  <a:cubicBezTo>
                    <a:pt x="248414" y="167549"/>
                    <a:pt x="248414" y="164058"/>
                    <a:pt x="253068" y="159986"/>
                  </a:cubicBezTo>
                  <a:cubicBezTo>
                    <a:pt x="254814" y="158241"/>
                    <a:pt x="257141" y="157077"/>
                    <a:pt x="258886" y="155913"/>
                  </a:cubicBezTo>
                  <a:cubicBezTo>
                    <a:pt x="273430" y="148932"/>
                    <a:pt x="288556" y="144278"/>
                    <a:pt x="304846" y="140788"/>
                  </a:cubicBezTo>
                  <a:cubicBezTo>
                    <a:pt x="311245" y="139624"/>
                    <a:pt x="317644" y="141369"/>
                    <a:pt x="324044" y="141951"/>
                  </a:cubicBezTo>
                  <a:cubicBezTo>
                    <a:pt x="349060" y="145442"/>
                    <a:pt x="374076" y="148932"/>
                    <a:pt x="398510" y="153005"/>
                  </a:cubicBezTo>
                  <a:cubicBezTo>
                    <a:pt x="414800" y="156495"/>
                    <a:pt x="430507" y="158822"/>
                    <a:pt x="446797" y="161149"/>
                  </a:cubicBezTo>
                  <a:close/>
                  <a:moveTo>
                    <a:pt x="239106" y="215254"/>
                  </a:moveTo>
                  <a:cubicBezTo>
                    <a:pt x="233870" y="211181"/>
                    <a:pt x="228635" y="206527"/>
                    <a:pt x="223398" y="202455"/>
                  </a:cubicBezTo>
                  <a:cubicBezTo>
                    <a:pt x="216999" y="198382"/>
                    <a:pt x="212926" y="193146"/>
                    <a:pt x="209436" y="186747"/>
                  </a:cubicBezTo>
                  <a:cubicBezTo>
                    <a:pt x="204200" y="176857"/>
                    <a:pt x="205364" y="168712"/>
                    <a:pt x="214090" y="161731"/>
                  </a:cubicBezTo>
                  <a:cubicBezTo>
                    <a:pt x="218744" y="158241"/>
                    <a:pt x="223980" y="155332"/>
                    <a:pt x="229216" y="153005"/>
                  </a:cubicBezTo>
                  <a:cubicBezTo>
                    <a:pt x="242596" y="147187"/>
                    <a:pt x="256559" y="145442"/>
                    <a:pt x="270521" y="141951"/>
                  </a:cubicBezTo>
                  <a:cubicBezTo>
                    <a:pt x="276921" y="140206"/>
                    <a:pt x="283320" y="139042"/>
                    <a:pt x="290302" y="137297"/>
                  </a:cubicBezTo>
                  <a:cubicBezTo>
                    <a:pt x="288556" y="133806"/>
                    <a:pt x="285066" y="126825"/>
                    <a:pt x="280994" y="119262"/>
                  </a:cubicBezTo>
                  <a:cubicBezTo>
                    <a:pt x="279248" y="115190"/>
                    <a:pt x="254814" y="65740"/>
                    <a:pt x="251323" y="58758"/>
                  </a:cubicBezTo>
                  <a:cubicBezTo>
                    <a:pt x="248414" y="52359"/>
                    <a:pt x="244924" y="45960"/>
                    <a:pt x="242015" y="39560"/>
                  </a:cubicBezTo>
                  <a:cubicBezTo>
                    <a:pt x="238524" y="33161"/>
                    <a:pt x="235615" y="26179"/>
                    <a:pt x="232125" y="19780"/>
                  </a:cubicBezTo>
                  <a:cubicBezTo>
                    <a:pt x="229216" y="13381"/>
                    <a:pt x="225726" y="6981"/>
                    <a:pt x="222235" y="0"/>
                  </a:cubicBezTo>
                  <a:cubicBezTo>
                    <a:pt x="221071" y="1745"/>
                    <a:pt x="220490" y="2327"/>
                    <a:pt x="219908" y="2909"/>
                  </a:cubicBezTo>
                  <a:cubicBezTo>
                    <a:pt x="209436" y="24434"/>
                    <a:pt x="198964" y="45960"/>
                    <a:pt x="187911" y="67485"/>
                  </a:cubicBezTo>
                  <a:cubicBezTo>
                    <a:pt x="176857" y="89592"/>
                    <a:pt x="165803" y="111699"/>
                    <a:pt x="155331" y="133806"/>
                  </a:cubicBezTo>
                  <a:cubicBezTo>
                    <a:pt x="153586" y="137297"/>
                    <a:pt x="151259" y="139042"/>
                    <a:pt x="147769" y="139624"/>
                  </a:cubicBezTo>
                  <a:cubicBezTo>
                    <a:pt x="144278" y="140206"/>
                    <a:pt x="141370" y="140206"/>
                    <a:pt x="137878" y="140788"/>
                  </a:cubicBezTo>
                  <a:cubicBezTo>
                    <a:pt x="134970" y="141369"/>
                    <a:pt x="86683" y="148350"/>
                    <a:pt x="72721" y="150096"/>
                  </a:cubicBezTo>
                  <a:cubicBezTo>
                    <a:pt x="55849" y="152423"/>
                    <a:pt x="39560" y="154750"/>
                    <a:pt x="22689" y="157077"/>
                  </a:cubicBezTo>
                  <a:cubicBezTo>
                    <a:pt x="15126" y="158241"/>
                    <a:pt x="8145" y="159404"/>
                    <a:pt x="0" y="160568"/>
                  </a:cubicBezTo>
                  <a:cubicBezTo>
                    <a:pt x="582" y="161731"/>
                    <a:pt x="1163" y="162313"/>
                    <a:pt x="1746" y="162895"/>
                  </a:cubicBezTo>
                  <a:cubicBezTo>
                    <a:pt x="6399" y="167549"/>
                    <a:pt x="11054" y="172203"/>
                    <a:pt x="16290" y="176857"/>
                  </a:cubicBezTo>
                  <a:cubicBezTo>
                    <a:pt x="26179" y="186165"/>
                    <a:pt x="75048" y="234452"/>
                    <a:pt x="79120" y="238524"/>
                  </a:cubicBezTo>
                  <a:cubicBezTo>
                    <a:pt x="88428" y="247251"/>
                    <a:pt x="97155" y="256559"/>
                    <a:pt x="106464" y="265286"/>
                  </a:cubicBezTo>
                  <a:cubicBezTo>
                    <a:pt x="109372" y="267613"/>
                    <a:pt x="110536" y="270521"/>
                    <a:pt x="109954" y="274594"/>
                  </a:cubicBezTo>
                  <a:cubicBezTo>
                    <a:pt x="105881" y="295537"/>
                    <a:pt x="102391" y="316481"/>
                    <a:pt x="98900" y="338006"/>
                  </a:cubicBezTo>
                  <a:cubicBezTo>
                    <a:pt x="98900" y="339752"/>
                    <a:pt x="98900" y="340915"/>
                    <a:pt x="98900" y="343242"/>
                  </a:cubicBezTo>
                  <a:cubicBezTo>
                    <a:pt x="101228" y="341497"/>
                    <a:pt x="102391" y="340915"/>
                    <a:pt x="104136" y="339752"/>
                  </a:cubicBezTo>
                  <a:cubicBezTo>
                    <a:pt x="109954" y="335679"/>
                    <a:pt x="115190" y="331025"/>
                    <a:pt x="121008" y="327535"/>
                  </a:cubicBezTo>
                  <a:cubicBezTo>
                    <a:pt x="141370" y="313572"/>
                    <a:pt x="162313" y="299610"/>
                    <a:pt x="182675" y="285647"/>
                  </a:cubicBezTo>
                  <a:cubicBezTo>
                    <a:pt x="197801" y="275176"/>
                    <a:pt x="212926" y="264704"/>
                    <a:pt x="226307" y="251905"/>
                  </a:cubicBezTo>
                  <a:cubicBezTo>
                    <a:pt x="231543" y="247251"/>
                    <a:pt x="235615" y="242015"/>
                    <a:pt x="239688" y="236779"/>
                  </a:cubicBezTo>
                  <a:cubicBezTo>
                    <a:pt x="242015" y="233870"/>
                    <a:pt x="244342" y="232707"/>
                    <a:pt x="244924" y="227471"/>
                  </a:cubicBezTo>
                  <a:cubicBezTo>
                    <a:pt x="244924" y="219326"/>
                    <a:pt x="239106" y="215254"/>
                    <a:pt x="239106" y="215254"/>
                  </a:cubicBezTo>
                  <a:close/>
                </a:path>
              </a:pathLst>
            </a:custGeom>
            <a:gradFill>
              <a:gsLst>
                <a:gs pos="0">
                  <a:srgbClr val="41246C"/>
                </a:gs>
                <a:gs pos="27690">
                  <a:srgbClr val="982584"/>
                </a:gs>
                <a:gs pos="51940">
                  <a:srgbClr val="C6168B"/>
                </a:gs>
                <a:gs pos="68050">
                  <a:srgbClr val="E03658"/>
                </a:gs>
                <a:gs pos="99930">
                  <a:srgbClr val="EE4036"/>
                </a:gs>
              </a:gsLst>
              <a:lin ang="5400000" scaled="1"/>
            </a:gradFill>
            <a:ln w="5818" cap="flat">
              <a:noFill/>
              <a:prstDash val="solid"/>
              <a:miter/>
            </a:ln>
          </p:spPr>
          <p:txBody>
            <a:bodyPr rtlCol="0" anchor="ctr"/>
            <a:lstStyle/>
            <a:p>
              <a:endParaRPr lang="en-US">
                <a:solidFill>
                  <a:schemeClr val="bg1"/>
                </a:solidFill>
              </a:endParaRPr>
            </a:p>
          </p:txBody>
        </p:sp>
        <p:sp>
          <p:nvSpPr>
            <p:cNvPr id="21" name="Freeform 20">
              <a:extLst>
                <a:ext uri="{FF2B5EF4-FFF2-40B4-BE49-F238E27FC236}">
                  <a16:creationId xmlns:a16="http://schemas.microsoft.com/office/drawing/2014/main" id="{263F9D81-3884-1831-1128-E26BFEA5ED87}"/>
                </a:ext>
              </a:extLst>
            </p:cNvPr>
            <p:cNvSpPr/>
            <p:nvPr/>
          </p:nvSpPr>
          <p:spPr>
            <a:xfrm>
              <a:off x="4571797" y="2105062"/>
              <a:ext cx="2339" cy="7904"/>
            </a:xfrm>
            <a:custGeom>
              <a:avLst/>
              <a:gdLst>
                <a:gd name="connsiteX0" fmla="*/ 582 w 581"/>
                <a:gd name="connsiteY0" fmla="*/ 218 h 1963"/>
                <a:gd name="connsiteX1" fmla="*/ 0 w 581"/>
                <a:gd name="connsiteY1" fmla="*/ 1963 h 1963"/>
                <a:gd name="connsiteX2" fmla="*/ 582 w 581"/>
                <a:gd name="connsiteY2" fmla="*/ 218 h 1963"/>
              </a:gdLst>
              <a:ahLst/>
              <a:cxnLst>
                <a:cxn ang="0">
                  <a:pos x="connsiteX0" y="connsiteY0"/>
                </a:cxn>
                <a:cxn ang="0">
                  <a:pos x="connsiteX1" y="connsiteY1"/>
                </a:cxn>
                <a:cxn ang="0">
                  <a:pos x="connsiteX2" y="connsiteY2"/>
                </a:cxn>
              </a:cxnLst>
              <a:rect l="l" t="t" r="r" b="b"/>
              <a:pathLst>
                <a:path w="581" h="1963">
                  <a:moveTo>
                    <a:pt x="582" y="218"/>
                  </a:moveTo>
                  <a:cubicBezTo>
                    <a:pt x="582" y="1382"/>
                    <a:pt x="582" y="1963"/>
                    <a:pt x="0" y="1963"/>
                  </a:cubicBezTo>
                  <a:cubicBezTo>
                    <a:pt x="582" y="218"/>
                    <a:pt x="582" y="-364"/>
                    <a:pt x="582" y="218"/>
                  </a:cubicBezTo>
                  <a:close/>
                </a:path>
              </a:pathLst>
            </a:custGeom>
            <a:solidFill>
              <a:srgbClr val="231F20"/>
            </a:solidFill>
            <a:ln w="5818" cap="flat">
              <a:noFill/>
              <a:prstDash val="solid"/>
              <a:miter/>
            </a:ln>
          </p:spPr>
          <p:txBody>
            <a:bodyPr rtlCol="0" anchor="ctr"/>
            <a:lstStyle/>
            <a:p>
              <a:endParaRPr lang="en-US">
                <a:solidFill>
                  <a:schemeClr val="bg1"/>
                </a:solidFill>
              </a:endParaRPr>
            </a:p>
          </p:txBody>
        </p:sp>
        <p:sp>
          <p:nvSpPr>
            <p:cNvPr id="24" name="Freeform 23">
              <a:extLst>
                <a:ext uri="{FF2B5EF4-FFF2-40B4-BE49-F238E27FC236}">
                  <a16:creationId xmlns:a16="http://schemas.microsoft.com/office/drawing/2014/main" id="{C95B92F9-2584-AF27-358E-796BBE3278C6}"/>
                </a:ext>
              </a:extLst>
            </p:cNvPr>
            <p:cNvSpPr/>
            <p:nvPr/>
          </p:nvSpPr>
          <p:spPr>
            <a:xfrm>
              <a:off x="5037959" y="1724106"/>
              <a:ext cx="484907" cy="452106"/>
            </a:xfrm>
            <a:custGeom>
              <a:avLst/>
              <a:gdLst>
                <a:gd name="connsiteX0" fmla="*/ 27925 w 120426"/>
                <a:gd name="connsiteY0" fmla="*/ 107627 h 112280"/>
                <a:gd name="connsiteX1" fmla="*/ 27925 w 120426"/>
                <a:gd name="connsiteY1" fmla="*/ 109372 h 112280"/>
                <a:gd name="connsiteX2" fmla="*/ 29088 w 120426"/>
                <a:gd name="connsiteY2" fmla="*/ 110536 h 112280"/>
                <a:gd name="connsiteX3" fmla="*/ 27343 w 120426"/>
                <a:gd name="connsiteY3" fmla="*/ 110536 h 112280"/>
                <a:gd name="connsiteX4" fmla="*/ 26762 w 120426"/>
                <a:gd name="connsiteY4" fmla="*/ 112281 h 112280"/>
                <a:gd name="connsiteX5" fmla="*/ 26179 w 120426"/>
                <a:gd name="connsiteY5" fmla="*/ 110536 h 112280"/>
                <a:gd name="connsiteX6" fmla="*/ 24435 w 120426"/>
                <a:gd name="connsiteY6" fmla="*/ 110536 h 112280"/>
                <a:gd name="connsiteX7" fmla="*/ 25598 w 120426"/>
                <a:gd name="connsiteY7" fmla="*/ 109372 h 112280"/>
                <a:gd name="connsiteX8" fmla="*/ 25016 w 120426"/>
                <a:gd name="connsiteY8" fmla="*/ 107627 h 112280"/>
                <a:gd name="connsiteX9" fmla="*/ 26762 w 120426"/>
                <a:gd name="connsiteY9" fmla="*/ 108209 h 112280"/>
                <a:gd name="connsiteX10" fmla="*/ 27925 w 120426"/>
                <a:gd name="connsiteY10" fmla="*/ 107627 h 112280"/>
                <a:gd name="connsiteX11" fmla="*/ 2909 w 120426"/>
                <a:gd name="connsiteY11" fmla="*/ 72721 h 112280"/>
                <a:gd name="connsiteX12" fmla="*/ 1164 w 120426"/>
                <a:gd name="connsiteY12" fmla="*/ 72721 h 112280"/>
                <a:gd name="connsiteX13" fmla="*/ 2327 w 120426"/>
                <a:gd name="connsiteY13" fmla="*/ 71557 h 112280"/>
                <a:gd name="connsiteX14" fmla="*/ 1746 w 120426"/>
                <a:gd name="connsiteY14" fmla="*/ 69812 h 112280"/>
                <a:gd name="connsiteX15" fmla="*/ 3491 w 120426"/>
                <a:gd name="connsiteY15" fmla="*/ 70394 h 112280"/>
                <a:gd name="connsiteX16" fmla="*/ 5236 w 120426"/>
                <a:gd name="connsiteY16" fmla="*/ 69230 h 112280"/>
                <a:gd name="connsiteX17" fmla="*/ 5236 w 120426"/>
                <a:gd name="connsiteY17" fmla="*/ 70975 h 112280"/>
                <a:gd name="connsiteX18" fmla="*/ 6400 w 120426"/>
                <a:gd name="connsiteY18" fmla="*/ 72139 h 112280"/>
                <a:gd name="connsiteX19" fmla="*/ 4654 w 120426"/>
                <a:gd name="connsiteY19" fmla="*/ 72721 h 112280"/>
                <a:gd name="connsiteX20" fmla="*/ 4073 w 120426"/>
                <a:gd name="connsiteY20" fmla="*/ 74466 h 112280"/>
                <a:gd name="connsiteX21" fmla="*/ 2909 w 120426"/>
                <a:gd name="connsiteY21" fmla="*/ 72721 h 112280"/>
                <a:gd name="connsiteX22" fmla="*/ 6400 w 120426"/>
                <a:gd name="connsiteY22" fmla="*/ 26761 h 112280"/>
                <a:gd name="connsiteX23" fmla="*/ 8145 w 120426"/>
                <a:gd name="connsiteY23" fmla="*/ 28507 h 112280"/>
                <a:gd name="connsiteX24" fmla="*/ 5236 w 120426"/>
                <a:gd name="connsiteY24" fmla="*/ 29088 h 112280"/>
                <a:gd name="connsiteX25" fmla="*/ 4073 w 120426"/>
                <a:gd name="connsiteY25" fmla="*/ 31415 h 112280"/>
                <a:gd name="connsiteX26" fmla="*/ 2909 w 120426"/>
                <a:gd name="connsiteY26" fmla="*/ 29088 h 112280"/>
                <a:gd name="connsiteX27" fmla="*/ 0 w 120426"/>
                <a:gd name="connsiteY27" fmla="*/ 28507 h 112280"/>
                <a:gd name="connsiteX28" fmla="*/ 1746 w 120426"/>
                <a:gd name="connsiteY28" fmla="*/ 26761 h 112280"/>
                <a:gd name="connsiteX29" fmla="*/ 1164 w 120426"/>
                <a:gd name="connsiteY29" fmla="*/ 24434 h 112280"/>
                <a:gd name="connsiteX30" fmla="*/ 3491 w 120426"/>
                <a:gd name="connsiteY30" fmla="*/ 25598 h 112280"/>
                <a:gd name="connsiteX31" fmla="*/ 5818 w 120426"/>
                <a:gd name="connsiteY31" fmla="*/ 24434 h 112280"/>
                <a:gd name="connsiteX32" fmla="*/ 6400 w 120426"/>
                <a:gd name="connsiteY32" fmla="*/ 26761 h 112280"/>
                <a:gd name="connsiteX33" fmla="*/ 67485 w 120426"/>
                <a:gd name="connsiteY33" fmla="*/ 68648 h 112280"/>
                <a:gd name="connsiteX34" fmla="*/ 64577 w 120426"/>
                <a:gd name="connsiteY34" fmla="*/ 68067 h 112280"/>
                <a:gd name="connsiteX35" fmla="*/ 66322 w 120426"/>
                <a:gd name="connsiteY35" fmla="*/ 66321 h 112280"/>
                <a:gd name="connsiteX36" fmla="*/ 65740 w 120426"/>
                <a:gd name="connsiteY36" fmla="*/ 63994 h 112280"/>
                <a:gd name="connsiteX37" fmla="*/ 68067 w 120426"/>
                <a:gd name="connsiteY37" fmla="*/ 65158 h 112280"/>
                <a:gd name="connsiteX38" fmla="*/ 70394 w 120426"/>
                <a:gd name="connsiteY38" fmla="*/ 63994 h 112280"/>
                <a:gd name="connsiteX39" fmla="*/ 69812 w 120426"/>
                <a:gd name="connsiteY39" fmla="*/ 66321 h 112280"/>
                <a:gd name="connsiteX40" fmla="*/ 71558 w 120426"/>
                <a:gd name="connsiteY40" fmla="*/ 68067 h 112280"/>
                <a:gd name="connsiteX41" fmla="*/ 68649 w 120426"/>
                <a:gd name="connsiteY41" fmla="*/ 68648 h 112280"/>
                <a:gd name="connsiteX42" fmla="*/ 67485 w 120426"/>
                <a:gd name="connsiteY42" fmla="*/ 70975 h 112280"/>
                <a:gd name="connsiteX43" fmla="*/ 67485 w 120426"/>
                <a:gd name="connsiteY43" fmla="*/ 68648 h 112280"/>
                <a:gd name="connsiteX44" fmla="*/ 77957 w 120426"/>
                <a:gd name="connsiteY44" fmla="*/ 2327 h 112280"/>
                <a:gd name="connsiteX45" fmla="*/ 77375 w 120426"/>
                <a:gd name="connsiteY45" fmla="*/ 582 h 112280"/>
                <a:gd name="connsiteX46" fmla="*/ 79121 w 120426"/>
                <a:gd name="connsiteY46" fmla="*/ 1164 h 112280"/>
                <a:gd name="connsiteX47" fmla="*/ 80866 w 120426"/>
                <a:gd name="connsiteY47" fmla="*/ 0 h 112280"/>
                <a:gd name="connsiteX48" fmla="*/ 80866 w 120426"/>
                <a:gd name="connsiteY48" fmla="*/ 1745 h 112280"/>
                <a:gd name="connsiteX49" fmla="*/ 82030 w 120426"/>
                <a:gd name="connsiteY49" fmla="*/ 2909 h 112280"/>
                <a:gd name="connsiteX50" fmla="*/ 80284 w 120426"/>
                <a:gd name="connsiteY50" fmla="*/ 3491 h 112280"/>
                <a:gd name="connsiteX51" fmla="*/ 79702 w 120426"/>
                <a:gd name="connsiteY51" fmla="*/ 5236 h 112280"/>
                <a:gd name="connsiteX52" fmla="*/ 78538 w 120426"/>
                <a:gd name="connsiteY52" fmla="*/ 3491 h 112280"/>
                <a:gd name="connsiteX53" fmla="*/ 76794 w 120426"/>
                <a:gd name="connsiteY53" fmla="*/ 3491 h 112280"/>
                <a:gd name="connsiteX54" fmla="*/ 77957 w 120426"/>
                <a:gd name="connsiteY54" fmla="*/ 2327 h 112280"/>
                <a:gd name="connsiteX55" fmla="*/ 119844 w 120426"/>
                <a:gd name="connsiteY55" fmla="*/ 83193 h 112280"/>
                <a:gd name="connsiteX56" fmla="*/ 119844 w 120426"/>
                <a:gd name="connsiteY56" fmla="*/ 83774 h 112280"/>
                <a:gd name="connsiteX57" fmla="*/ 120426 w 120426"/>
                <a:gd name="connsiteY57" fmla="*/ 84356 h 112280"/>
                <a:gd name="connsiteX58" fmla="*/ 119844 w 120426"/>
                <a:gd name="connsiteY58" fmla="*/ 84356 h 112280"/>
                <a:gd name="connsiteX59" fmla="*/ 119262 w 120426"/>
                <a:gd name="connsiteY59" fmla="*/ 84938 h 112280"/>
                <a:gd name="connsiteX60" fmla="*/ 118681 w 120426"/>
                <a:gd name="connsiteY60" fmla="*/ 84356 h 112280"/>
                <a:gd name="connsiteX61" fmla="*/ 118099 w 120426"/>
                <a:gd name="connsiteY61" fmla="*/ 84356 h 112280"/>
                <a:gd name="connsiteX62" fmla="*/ 118681 w 120426"/>
                <a:gd name="connsiteY62" fmla="*/ 83774 h 112280"/>
                <a:gd name="connsiteX63" fmla="*/ 118681 w 120426"/>
                <a:gd name="connsiteY63" fmla="*/ 83193 h 112280"/>
                <a:gd name="connsiteX64" fmla="*/ 119262 w 120426"/>
                <a:gd name="connsiteY64" fmla="*/ 83774 h 112280"/>
                <a:gd name="connsiteX65" fmla="*/ 119844 w 120426"/>
                <a:gd name="connsiteY65" fmla="*/ 83193 h 112280"/>
                <a:gd name="connsiteX66" fmla="*/ 94247 w 120426"/>
                <a:gd name="connsiteY66" fmla="*/ 33742 h 112280"/>
                <a:gd name="connsiteX67" fmla="*/ 93665 w 120426"/>
                <a:gd name="connsiteY67" fmla="*/ 31997 h 112280"/>
                <a:gd name="connsiteX68" fmla="*/ 95410 w 120426"/>
                <a:gd name="connsiteY68" fmla="*/ 32579 h 112280"/>
                <a:gd name="connsiteX69" fmla="*/ 96574 w 120426"/>
                <a:gd name="connsiteY69" fmla="*/ 31997 h 112280"/>
                <a:gd name="connsiteX70" fmla="*/ 96574 w 120426"/>
                <a:gd name="connsiteY70" fmla="*/ 33742 h 112280"/>
                <a:gd name="connsiteX71" fmla="*/ 97737 w 120426"/>
                <a:gd name="connsiteY71" fmla="*/ 34906 h 112280"/>
                <a:gd name="connsiteX72" fmla="*/ 95991 w 120426"/>
                <a:gd name="connsiteY72" fmla="*/ 34906 h 112280"/>
                <a:gd name="connsiteX73" fmla="*/ 95410 w 120426"/>
                <a:gd name="connsiteY73" fmla="*/ 36070 h 112280"/>
                <a:gd name="connsiteX74" fmla="*/ 94828 w 120426"/>
                <a:gd name="connsiteY74" fmla="*/ 34906 h 112280"/>
                <a:gd name="connsiteX75" fmla="*/ 93083 w 120426"/>
                <a:gd name="connsiteY75" fmla="*/ 34906 h 112280"/>
                <a:gd name="connsiteX76" fmla="*/ 94247 w 120426"/>
                <a:gd name="connsiteY76" fmla="*/ 33742 h 11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0426" h="112280">
                  <a:moveTo>
                    <a:pt x="27925" y="107627"/>
                  </a:moveTo>
                  <a:lnTo>
                    <a:pt x="27925" y="109372"/>
                  </a:lnTo>
                  <a:lnTo>
                    <a:pt x="29088" y="110536"/>
                  </a:lnTo>
                  <a:lnTo>
                    <a:pt x="27343" y="110536"/>
                  </a:lnTo>
                  <a:lnTo>
                    <a:pt x="26762" y="112281"/>
                  </a:lnTo>
                  <a:lnTo>
                    <a:pt x="26179" y="110536"/>
                  </a:lnTo>
                  <a:lnTo>
                    <a:pt x="24435" y="110536"/>
                  </a:lnTo>
                  <a:lnTo>
                    <a:pt x="25598" y="109372"/>
                  </a:lnTo>
                  <a:lnTo>
                    <a:pt x="25016" y="107627"/>
                  </a:lnTo>
                  <a:lnTo>
                    <a:pt x="26762" y="108209"/>
                  </a:lnTo>
                  <a:lnTo>
                    <a:pt x="27925" y="107627"/>
                  </a:lnTo>
                  <a:close/>
                  <a:moveTo>
                    <a:pt x="2909" y="72721"/>
                  </a:moveTo>
                  <a:lnTo>
                    <a:pt x="1164" y="72721"/>
                  </a:lnTo>
                  <a:lnTo>
                    <a:pt x="2327" y="71557"/>
                  </a:lnTo>
                  <a:lnTo>
                    <a:pt x="1746" y="69812"/>
                  </a:lnTo>
                  <a:lnTo>
                    <a:pt x="3491" y="70394"/>
                  </a:lnTo>
                  <a:lnTo>
                    <a:pt x="5236" y="69230"/>
                  </a:lnTo>
                  <a:lnTo>
                    <a:pt x="5236" y="70975"/>
                  </a:lnTo>
                  <a:lnTo>
                    <a:pt x="6400" y="72139"/>
                  </a:lnTo>
                  <a:lnTo>
                    <a:pt x="4654" y="72721"/>
                  </a:lnTo>
                  <a:lnTo>
                    <a:pt x="4073" y="74466"/>
                  </a:lnTo>
                  <a:lnTo>
                    <a:pt x="2909" y="72721"/>
                  </a:lnTo>
                  <a:close/>
                  <a:moveTo>
                    <a:pt x="6400" y="26761"/>
                  </a:moveTo>
                  <a:lnTo>
                    <a:pt x="8145" y="28507"/>
                  </a:lnTo>
                  <a:lnTo>
                    <a:pt x="5236" y="29088"/>
                  </a:lnTo>
                  <a:lnTo>
                    <a:pt x="4073" y="31415"/>
                  </a:lnTo>
                  <a:lnTo>
                    <a:pt x="2909" y="29088"/>
                  </a:lnTo>
                  <a:lnTo>
                    <a:pt x="0" y="28507"/>
                  </a:lnTo>
                  <a:lnTo>
                    <a:pt x="1746" y="26761"/>
                  </a:lnTo>
                  <a:lnTo>
                    <a:pt x="1164" y="24434"/>
                  </a:lnTo>
                  <a:lnTo>
                    <a:pt x="3491" y="25598"/>
                  </a:lnTo>
                  <a:lnTo>
                    <a:pt x="5818" y="24434"/>
                  </a:lnTo>
                  <a:lnTo>
                    <a:pt x="6400" y="26761"/>
                  </a:lnTo>
                  <a:close/>
                  <a:moveTo>
                    <a:pt x="67485" y="68648"/>
                  </a:moveTo>
                  <a:lnTo>
                    <a:pt x="64577" y="68067"/>
                  </a:lnTo>
                  <a:lnTo>
                    <a:pt x="66322" y="66321"/>
                  </a:lnTo>
                  <a:lnTo>
                    <a:pt x="65740" y="63994"/>
                  </a:lnTo>
                  <a:lnTo>
                    <a:pt x="68067" y="65158"/>
                  </a:lnTo>
                  <a:lnTo>
                    <a:pt x="70394" y="63994"/>
                  </a:lnTo>
                  <a:lnTo>
                    <a:pt x="69812" y="66321"/>
                  </a:lnTo>
                  <a:lnTo>
                    <a:pt x="71558" y="68067"/>
                  </a:lnTo>
                  <a:lnTo>
                    <a:pt x="68649" y="68648"/>
                  </a:lnTo>
                  <a:lnTo>
                    <a:pt x="67485" y="70975"/>
                  </a:lnTo>
                  <a:lnTo>
                    <a:pt x="67485" y="68648"/>
                  </a:lnTo>
                  <a:close/>
                  <a:moveTo>
                    <a:pt x="77957" y="2327"/>
                  </a:moveTo>
                  <a:lnTo>
                    <a:pt x="77375" y="582"/>
                  </a:lnTo>
                  <a:lnTo>
                    <a:pt x="79121" y="1164"/>
                  </a:lnTo>
                  <a:lnTo>
                    <a:pt x="80866" y="0"/>
                  </a:lnTo>
                  <a:lnTo>
                    <a:pt x="80866" y="1745"/>
                  </a:lnTo>
                  <a:lnTo>
                    <a:pt x="82030" y="2909"/>
                  </a:lnTo>
                  <a:lnTo>
                    <a:pt x="80284" y="3491"/>
                  </a:lnTo>
                  <a:lnTo>
                    <a:pt x="79702" y="5236"/>
                  </a:lnTo>
                  <a:lnTo>
                    <a:pt x="78538" y="3491"/>
                  </a:lnTo>
                  <a:lnTo>
                    <a:pt x="76794" y="3491"/>
                  </a:lnTo>
                  <a:lnTo>
                    <a:pt x="77957" y="2327"/>
                  </a:lnTo>
                  <a:close/>
                  <a:moveTo>
                    <a:pt x="119844" y="83193"/>
                  </a:moveTo>
                  <a:lnTo>
                    <a:pt x="119844" y="83774"/>
                  </a:lnTo>
                  <a:lnTo>
                    <a:pt x="120426" y="84356"/>
                  </a:lnTo>
                  <a:lnTo>
                    <a:pt x="119844" y="84356"/>
                  </a:lnTo>
                  <a:lnTo>
                    <a:pt x="119262" y="84938"/>
                  </a:lnTo>
                  <a:lnTo>
                    <a:pt x="118681" y="84356"/>
                  </a:lnTo>
                  <a:lnTo>
                    <a:pt x="118099" y="84356"/>
                  </a:lnTo>
                  <a:lnTo>
                    <a:pt x="118681" y="83774"/>
                  </a:lnTo>
                  <a:lnTo>
                    <a:pt x="118681" y="83193"/>
                  </a:lnTo>
                  <a:lnTo>
                    <a:pt x="119262" y="83774"/>
                  </a:lnTo>
                  <a:lnTo>
                    <a:pt x="119844" y="83193"/>
                  </a:lnTo>
                  <a:close/>
                  <a:moveTo>
                    <a:pt x="94247" y="33742"/>
                  </a:moveTo>
                  <a:lnTo>
                    <a:pt x="93665" y="31997"/>
                  </a:lnTo>
                  <a:lnTo>
                    <a:pt x="95410" y="32579"/>
                  </a:lnTo>
                  <a:lnTo>
                    <a:pt x="96574" y="31997"/>
                  </a:lnTo>
                  <a:lnTo>
                    <a:pt x="96574" y="33742"/>
                  </a:lnTo>
                  <a:lnTo>
                    <a:pt x="97737" y="34906"/>
                  </a:lnTo>
                  <a:lnTo>
                    <a:pt x="95991" y="34906"/>
                  </a:lnTo>
                  <a:lnTo>
                    <a:pt x="95410" y="36070"/>
                  </a:lnTo>
                  <a:lnTo>
                    <a:pt x="94828" y="34906"/>
                  </a:lnTo>
                  <a:lnTo>
                    <a:pt x="93083" y="34906"/>
                  </a:lnTo>
                  <a:lnTo>
                    <a:pt x="94247" y="33742"/>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25" name="Freeform 24">
              <a:extLst>
                <a:ext uri="{FF2B5EF4-FFF2-40B4-BE49-F238E27FC236}">
                  <a16:creationId xmlns:a16="http://schemas.microsoft.com/office/drawing/2014/main" id="{9A68482C-162D-ABE8-4D8C-69AACD8F0903}"/>
                </a:ext>
              </a:extLst>
            </p:cNvPr>
            <p:cNvSpPr/>
            <p:nvPr/>
          </p:nvSpPr>
          <p:spPr>
            <a:xfrm>
              <a:off x="5312038" y="2143420"/>
              <a:ext cx="25766" cy="25766"/>
            </a:xfrm>
            <a:custGeom>
              <a:avLst/>
              <a:gdLst>
                <a:gd name="connsiteX0" fmla="*/ 0 w 6399"/>
                <a:gd name="connsiteY0" fmla="*/ 2909 h 6399"/>
                <a:gd name="connsiteX1" fmla="*/ 1745 w 6399"/>
                <a:gd name="connsiteY1" fmla="*/ 4072 h 6399"/>
                <a:gd name="connsiteX2" fmla="*/ 1745 w 6399"/>
                <a:gd name="connsiteY2" fmla="*/ 6399 h 6399"/>
                <a:gd name="connsiteX3" fmla="*/ 4072 w 6399"/>
                <a:gd name="connsiteY3" fmla="*/ 5236 h 6399"/>
                <a:gd name="connsiteX4" fmla="*/ 6399 w 6399"/>
                <a:gd name="connsiteY4" fmla="*/ 5818 h 6399"/>
                <a:gd name="connsiteX5" fmla="*/ 5236 w 6399"/>
                <a:gd name="connsiteY5" fmla="*/ 3491 h 6399"/>
                <a:gd name="connsiteX6" fmla="*/ 6399 w 6399"/>
                <a:gd name="connsiteY6" fmla="*/ 1745 h 6399"/>
                <a:gd name="connsiteX7" fmla="*/ 4072 w 6399"/>
                <a:gd name="connsiteY7" fmla="*/ 1745 h 6399"/>
                <a:gd name="connsiteX8" fmla="*/ 2909 w 6399"/>
                <a:gd name="connsiteY8" fmla="*/ 0 h 6399"/>
                <a:gd name="connsiteX9" fmla="*/ 2327 w 6399"/>
                <a:gd name="connsiteY9" fmla="*/ 2327 h 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9" h="6399">
                  <a:moveTo>
                    <a:pt x="0" y="2909"/>
                  </a:moveTo>
                  <a:lnTo>
                    <a:pt x="1745" y="4072"/>
                  </a:lnTo>
                  <a:lnTo>
                    <a:pt x="1745" y="6399"/>
                  </a:lnTo>
                  <a:lnTo>
                    <a:pt x="4072" y="5236"/>
                  </a:lnTo>
                  <a:lnTo>
                    <a:pt x="6399" y="5818"/>
                  </a:lnTo>
                  <a:lnTo>
                    <a:pt x="5236" y="3491"/>
                  </a:lnTo>
                  <a:lnTo>
                    <a:pt x="6399" y="1745"/>
                  </a:lnTo>
                  <a:lnTo>
                    <a:pt x="4072" y="1745"/>
                  </a:lnTo>
                  <a:lnTo>
                    <a:pt x="2909" y="0"/>
                  </a:lnTo>
                  <a:lnTo>
                    <a:pt x="2327" y="2327"/>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26" name="Freeform 25">
              <a:extLst>
                <a:ext uri="{FF2B5EF4-FFF2-40B4-BE49-F238E27FC236}">
                  <a16:creationId xmlns:a16="http://schemas.microsoft.com/office/drawing/2014/main" id="{29531950-F8F5-2092-4EA5-1F0D16BB1E98}"/>
                </a:ext>
              </a:extLst>
            </p:cNvPr>
            <p:cNvSpPr/>
            <p:nvPr/>
          </p:nvSpPr>
          <p:spPr>
            <a:xfrm>
              <a:off x="5185542" y="2902404"/>
              <a:ext cx="260045" cy="58132"/>
            </a:xfrm>
            <a:custGeom>
              <a:avLst/>
              <a:gdLst>
                <a:gd name="connsiteX0" fmla="*/ 18035 w 64582"/>
                <a:gd name="connsiteY0" fmla="*/ 2909 h 14437"/>
                <a:gd name="connsiteX1" fmla="*/ 12799 w 64582"/>
                <a:gd name="connsiteY1" fmla="*/ 3491 h 14437"/>
                <a:gd name="connsiteX2" fmla="*/ 26179 w 64582"/>
                <a:gd name="connsiteY2" fmla="*/ 8145 h 14437"/>
                <a:gd name="connsiteX3" fmla="*/ 26179 w 64582"/>
                <a:gd name="connsiteY3" fmla="*/ 8145 h 14437"/>
                <a:gd name="connsiteX4" fmla="*/ 26179 w 64582"/>
                <a:gd name="connsiteY4" fmla="*/ 8145 h 14437"/>
                <a:gd name="connsiteX5" fmla="*/ 26761 w 64582"/>
                <a:gd name="connsiteY5" fmla="*/ 8145 h 14437"/>
                <a:gd name="connsiteX6" fmla="*/ 27343 w 64582"/>
                <a:gd name="connsiteY6" fmla="*/ 8726 h 14437"/>
                <a:gd name="connsiteX7" fmla="*/ 23852 w 64582"/>
                <a:gd name="connsiteY7" fmla="*/ 8726 h 14437"/>
                <a:gd name="connsiteX8" fmla="*/ 6399 w 64582"/>
                <a:gd name="connsiteY8" fmla="*/ 0 h 14437"/>
                <a:gd name="connsiteX9" fmla="*/ 0 w 64582"/>
                <a:gd name="connsiteY9" fmla="*/ 582 h 14437"/>
                <a:gd name="connsiteX10" fmla="*/ 64576 w 64582"/>
                <a:gd name="connsiteY10" fmla="*/ 13962 h 14437"/>
                <a:gd name="connsiteX11" fmla="*/ 18035 w 64582"/>
                <a:gd name="connsiteY11" fmla="*/ 2909 h 1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582" h="14437">
                  <a:moveTo>
                    <a:pt x="18035" y="2909"/>
                  </a:moveTo>
                  <a:lnTo>
                    <a:pt x="12799" y="3491"/>
                  </a:lnTo>
                  <a:cubicBezTo>
                    <a:pt x="12799" y="3491"/>
                    <a:pt x="19199" y="5818"/>
                    <a:pt x="26179" y="8145"/>
                  </a:cubicBezTo>
                  <a:lnTo>
                    <a:pt x="26179" y="8145"/>
                  </a:lnTo>
                  <a:lnTo>
                    <a:pt x="26179" y="8145"/>
                  </a:lnTo>
                  <a:cubicBezTo>
                    <a:pt x="26179" y="8145"/>
                    <a:pt x="26761" y="8145"/>
                    <a:pt x="26761" y="8145"/>
                  </a:cubicBezTo>
                  <a:cubicBezTo>
                    <a:pt x="27343" y="8145"/>
                    <a:pt x="27343" y="8726"/>
                    <a:pt x="27343" y="8726"/>
                  </a:cubicBezTo>
                  <a:cubicBezTo>
                    <a:pt x="27343" y="9308"/>
                    <a:pt x="25016" y="8726"/>
                    <a:pt x="23852" y="8726"/>
                  </a:cubicBezTo>
                  <a:cubicBezTo>
                    <a:pt x="18035" y="6981"/>
                    <a:pt x="11054" y="4654"/>
                    <a:pt x="6399" y="0"/>
                  </a:cubicBezTo>
                  <a:lnTo>
                    <a:pt x="0" y="582"/>
                  </a:lnTo>
                  <a:cubicBezTo>
                    <a:pt x="0" y="582"/>
                    <a:pt x="18616" y="17453"/>
                    <a:pt x="64576" y="13962"/>
                  </a:cubicBezTo>
                  <a:cubicBezTo>
                    <a:pt x="65158" y="14544"/>
                    <a:pt x="26761" y="8726"/>
                    <a:pt x="18035" y="2909"/>
                  </a:cubicBezTo>
                  <a:close/>
                </a:path>
              </a:pathLst>
            </a:custGeom>
            <a:solidFill>
              <a:srgbClr val="41246C"/>
            </a:solidFill>
            <a:ln w="5818" cap="flat">
              <a:noFill/>
              <a:prstDash val="solid"/>
              <a:miter/>
            </a:ln>
          </p:spPr>
          <p:txBody>
            <a:bodyPr rtlCol="0" anchor="ctr"/>
            <a:lstStyle/>
            <a:p>
              <a:endParaRPr lang="en-US">
                <a:solidFill>
                  <a:schemeClr val="bg1"/>
                </a:solidFill>
              </a:endParaRPr>
            </a:p>
          </p:txBody>
        </p:sp>
        <p:sp>
          <p:nvSpPr>
            <p:cNvPr id="27" name="Freeform 26">
              <a:extLst>
                <a:ext uri="{FF2B5EF4-FFF2-40B4-BE49-F238E27FC236}">
                  <a16:creationId xmlns:a16="http://schemas.microsoft.com/office/drawing/2014/main" id="{9159655C-0F3E-DA71-40E6-C5D6C05AD804}"/>
                </a:ext>
              </a:extLst>
            </p:cNvPr>
            <p:cNvSpPr/>
            <p:nvPr/>
          </p:nvSpPr>
          <p:spPr>
            <a:xfrm>
              <a:off x="5169146" y="2608616"/>
              <a:ext cx="110095" cy="315910"/>
            </a:xfrm>
            <a:custGeom>
              <a:avLst/>
              <a:gdLst>
                <a:gd name="connsiteX0" fmla="*/ 22107 w 27342"/>
                <a:gd name="connsiteY0" fmla="*/ 63654 h 78456"/>
                <a:gd name="connsiteX1" fmla="*/ 20943 w 27342"/>
                <a:gd name="connsiteY1" fmla="*/ 60163 h 78456"/>
                <a:gd name="connsiteX2" fmla="*/ 20362 w 27342"/>
                <a:gd name="connsiteY2" fmla="*/ 49691 h 78456"/>
                <a:gd name="connsiteX3" fmla="*/ 21525 w 27342"/>
                <a:gd name="connsiteY3" fmla="*/ 41546 h 78456"/>
                <a:gd name="connsiteX4" fmla="*/ 21525 w 27342"/>
                <a:gd name="connsiteY4" fmla="*/ 39801 h 78456"/>
                <a:gd name="connsiteX5" fmla="*/ 21525 w 27342"/>
                <a:gd name="connsiteY5" fmla="*/ 39801 h 78456"/>
                <a:gd name="connsiteX6" fmla="*/ 21525 w 27342"/>
                <a:gd name="connsiteY6" fmla="*/ 39801 h 78456"/>
                <a:gd name="connsiteX7" fmla="*/ 21525 w 27342"/>
                <a:gd name="connsiteY7" fmla="*/ 37474 h 78456"/>
                <a:gd name="connsiteX8" fmla="*/ 21525 w 27342"/>
                <a:gd name="connsiteY8" fmla="*/ 36310 h 78456"/>
                <a:gd name="connsiteX9" fmla="*/ 22107 w 27342"/>
                <a:gd name="connsiteY9" fmla="*/ 33402 h 78456"/>
                <a:gd name="connsiteX10" fmla="*/ 24434 w 27342"/>
                <a:gd name="connsiteY10" fmla="*/ 38638 h 78456"/>
                <a:gd name="connsiteX11" fmla="*/ 27343 w 27342"/>
                <a:gd name="connsiteY11" fmla="*/ 39219 h 78456"/>
                <a:gd name="connsiteX12" fmla="*/ 22688 w 27342"/>
                <a:gd name="connsiteY12" fmla="*/ 18858 h 78456"/>
                <a:gd name="connsiteX13" fmla="*/ 19779 w 27342"/>
                <a:gd name="connsiteY13" fmla="*/ 13622 h 78456"/>
                <a:gd name="connsiteX14" fmla="*/ 18035 w 27342"/>
                <a:gd name="connsiteY14" fmla="*/ 11876 h 78456"/>
                <a:gd name="connsiteX15" fmla="*/ 19779 w 27342"/>
                <a:gd name="connsiteY15" fmla="*/ 10713 h 78456"/>
                <a:gd name="connsiteX16" fmla="*/ 19779 w 27342"/>
                <a:gd name="connsiteY16" fmla="*/ 10713 h 78456"/>
                <a:gd name="connsiteX17" fmla="*/ 22107 w 27342"/>
                <a:gd name="connsiteY17" fmla="*/ 6640 h 78456"/>
                <a:gd name="connsiteX18" fmla="*/ 18616 w 27342"/>
                <a:gd name="connsiteY18" fmla="*/ 1986 h 78456"/>
                <a:gd name="connsiteX19" fmla="*/ 18616 w 27342"/>
                <a:gd name="connsiteY19" fmla="*/ 1986 h 78456"/>
                <a:gd name="connsiteX20" fmla="*/ 18616 w 27342"/>
                <a:gd name="connsiteY20" fmla="*/ 1986 h 78456"/>
                <a:gd name="connsiteX21" fmla="*/ 15707 w 27342"/>
                <a:gd name="connsiteY21" fmla="*/ 241 h 78456"/>
                <a:gd name="connsiteX22" fmla="*/ 11635 w 27342"/>
                <a:gd name="connsiteY22" fmla="*/ 823 h 78456"/>
                <a:gd name="connsiteX23" fmla="*/ 9308 w 27342"/>
                <a:gd name="connsiteY23" fmla="*/ 3150 h 78456"/>
                <a:gd name="connsiteX24" fmla="*/ 8726 w 27342"/>
                <a:gd name="connsiteY24" fmla="*/ 5477 h 78456"/>
                <a:gd name="connsiteX25" fmla="*/ 8144 w 27342"/>
                <a:gd name="connsiteY25" fmla="*/ 7804 h 78456"/>
                <a:gd name="connsiteX26" fmla="*/ 8144 w 27342"/>
                <a:gd name="connsiteY26" fmla="*/ 8386 h 78456"/>
                <a:gd name="connsiteX27" fmla="*/ 8726 w 27342"/>
                <a:gd name="connsiteY27" fmla="*/ 9549 h 78456"/>
                <a:gd name="connsiteX28" fmla="*/ 9890 w 27342"/>
                <a:gd name="connsiteY28" fmla="*/ 11295 h 78456"/>
                <a:gd name="connsiteX29" fmla="*/ 10471 w 27342"/>
                <a:gd name="connsiteY29" fmla="*/ 11876 h 78456"/>
                <a:gd name="connsiteX30" fmla="*/ 11053 w 27342"/>
                <a:gd name="connsiteY30" fmla="*/ 13622 h 78456"/>
                <a:gd name="connsiteX31" fmla="*/ 8726 w 27342"/>
                <a:gd name="connsiteY31" fmla="*/ 21766 h 78456"/>
                <a:gd name="connsiteX32" fmla="*/ 8144 w 27342"/>
                <a:gd name="connsiteY32" fmla="*/ 25839 h 78456"/>
                <a:gd name="connsiteX33" fmla="*/ 0 w 27342"/>
                <a:gd name="connsiteY33" fmla="*/ 46201 h 78456"/>
                <a:gd name="connsiteX34" fmla="*/ 3490 w 27342"/>
                <a:gd name="connsiteY34" fmla="*/ 45037 h 78456"/>
                <a:gd name="connsiteX35" fmla="*/ 4654 w 27342"/>
                <a:gd name="connsiteY35" fmla="*/ 43292 h 78456"/>
                <a:gd name="connsiteX36" fmla="*/ 8726 w 27342"/>
                <a:gd name="connsiteY36" fmla="*/ 38056 h 78456"/>
                <a:gd name="connsiteX37" fmla="*/ 8726 w 27342"/>
                <a:gd name="connsiteY37" fmla="*/ 53763 h 78456"/>
                <a:gd name="connsiteX38" fmla="*/ 7563 w 27342"/>
                <a:gd name="connsiteY38" fmla="*/ 60163 h 78456"/>
                <a:gd name="connsiteX39" fmla="*/ 6981 w 27342"/>
                <a:gd name="connsiteY39" fmla="*/ 63072 h 78456"/>
                <a:gd name="connsiteX40" fmla="*/ 5818 w 27342"/>
                <a:gd name="connsiteY40" fmla="*/ 71216 h 78456"/>
                <a:gd name="connsiteX41" fmla="*/ 2909 w 27342"/>
                <a:gd name="connsiteY41" fmla="*/ 74125 h 78456"/>
                <a:gd name="connsiteX42" fmla="*/ 5235 w 27342"/>
                <a:gd name="connsiteY42" fmla="*/ 74707 h 78456"/>
                <a:gd name="connsiteX43" fmla="*/ 5235 w 27342"/>
                <a:gd name="connsiteY43" fmla="*/ 74707 h 78456"/>
                <a:gd name="connsiteX44" fmla="*/ 5235 w 27342"/>
                <a:gd name="connsiteY44" fmla="*/ 74707 h 78456"/>
                <a:gd name="connsiteX45" fmla="*/ 7563 w 27342"/>
                <a:gd name="connsiteY45" fmla="*/ 75289 h 78456"/>
                <a:gd name="connsiteX46" fmla="*/ 7563 w 27342"/>
                <a:gd name="connsiteY46" fmla="*/ 75289 h 78456"/>
                <a:gd name="connsiteX47" fmla="*/ 7563 w 27342"/>
                <a:gd name="connsiteY47" fmla="*/ 75289 h 78456"/>
                <a:gd name="connsiteX48" fmla="*/ 9308 w 27342"/>
                <a:gd name="connsiteY48" fmla="*/ 75289 h 78456"/>
                <a:gd name="connsiteX49" fmla="*/ 13380 w 27342"/>
                <a:gd name="connsiteY49" fmla="*/ 61326 h 78456"/>
                <a:gd name="connsiteX50" fmla="*/ 15707 w 27342"/>
                <a:gd name="connsiteY50" fmla="*/ 70635 h 78456"/>
                <a:gd name="connsiteX51" fmla="*/ 15707 w 27342"/>
                <a:gd name="connsiteY51" fmla="*/ 71798 h 78456"/>
                <a:gd name="connsiteX52" fmla="*/ 16871 w 27342"/>
                <a:gd name="connsiteY52" fmla="*/ 75871 h 78456"/>
                <a:gd name="connsiteX53" fmla="*/ 14544 w 27342"/>
                <a:gd name="connsiteY53" fmla="*/ 76452 h 78456"/>
                <a:gd name="connsiteX54" fmla="*/ 18035 w 27342"/>
                <a:gd name="connsiteY54" fmla="*/ 78198 h 78456"/>
                <a:gd name="connsiteX55" fmla="*/ 20362 w 27342"/>
                <a:gd name="connsiteY55" fmla="*/ 78198 h 78456"/>
                <a:gd name="connsiteX56" fmla="*/ 23852 w 27342"/>
                <a:gd name="connsiteY56" fmla="*/ 78198 h 78456"/>
                <a:gd name="connsiteX57" fmla="*/ 24434 w 27342"/>
                <a:gd name="connsiteY57" fmla="*/ 78198 h 78456"/>
                <a:gd name="connsiteX58" fmla="*/ 22107 w 27342"/>
                <a:gd name="connsiteY58" fmla="*/ 63654 h 7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7342" h="78456">
                  <a:moveTo>
                    <a:pt x="22107" y="63654"/>
                  </a:moveTo>
                  <a:lnTo>
                    <a:pt x="20943" y="60163"/>
                  </a:lnTo>
                  <a:lnTo>
                    <a:pt x="20362" y="49691"/>
                  </a:lnTo>
                  <a:lnTo>
                    <a:pt x="21525" y="41546"/>
                  </a:lnTo>
                  <a:cubicBezTo>
                    <a:pt x="21525" y="40965"/>
                    <a:pt x="21525" y="40383"/>
                    <a:pt x="21525" y="39801"/>
                  </a:cubicBezTo>
                  <a:lnTo>
                    <a:pt x="21525" y="39801"/>
                  </a:lnTo>
                  <a:lnTo>
                    <a:pt x="21525" y="39801"/>
                  </a:lnTo>
                  <a:cubicBezTo>
                    <a:pt x="21525" y="39219"/>
                    <a:pt x="21525" y="38056"/>
                    <a:pt x="21525" y="37474"/>
                  </a:cubicBezTo>
                  <a:cubicBezTo>
                    <a:pt x="21525" y="36892"/>
                    <a:pt x="21525" y="36892"/>
                    <a:pt x="21525" y="36310"/>
                  </a:cubicBezTo>
                  <a:cubicBezTo>
                    <a:pt x="21525" y="35147"/>
                    <a:pt x="22107" y="33983"/>
                    <a:pt x="22107" y="33402"/>
                  </a:cubicBezTo>
                  <a:lnTo>
                    <a:pt x="24434" y="38638"/>
                  </a:lnTo>
                  <a:lnTo>
                    <a:pt x="27343" y="39219"/>
                  </a:lnTo>
                  <a:lnTo>
                    <a:pt x="22688" y="18858"/>
                  </a:lnTo>
                  <a:cubicBezTo>
                    <a:pt x="22688" y="16530"/>
                    <a:pt x="21525" y="14785"/>
                    <a:pt x="19779" y="13622"/>
                  </a:cubicBezTo>
                  <a:cubicBezTo>
                    <a:pt x="19198" y="13040"/>
                    <a:pt x="18616" y="12458"/>
                    <a:pt x="18035" y="11876"/>
                  </a:cubicBezTo>
                  <a:lnTo>
                    <a:pt x="19779" y="10713"/>
                  </a:lnTo>
                  <a:lnTo>
                    <a:pt x="19779" y="10713"/>
                  </a:lnTo>
                  <a:cubicBezTo>
                    <a:pt x="22107" y="10713"/>
                    <a:pt x="23271" y="8386"/>
                    <a:pt x="22107" y="6640"/>
                  </a:cubicBezTo>
                  <a:lnTo>
                    <a:pt x="18616" y="1986"/>
                  </a:lnTo>
                  <a:lnTo>
                    <a:pt x="18616" y="1986"/>
                  </a:lnTo>
                  <a:lnTo>
                    <a:pt x="18616" y="1986"/>
                  </a:lnTo>
                  <a:cubicBezTo>
                    <a:pt x="18035" y="823"/>
                    <a:pt x="16871" y="241"/>
                    <a:pt x="15707" y="241"/>
                  </a:cubicBezTo>
                  <a:cubicBezTo>
                    <a:pt x="13962" y="-341"/>
                    <a:pt x="12799" y="241"/>
                    <a:pt x="11635" y="823"/>
                  </a:cubicBezTo>
                  <a:cubicBezTo>
                    <a:pt x="10471" y="1405"/>
                    <a:pt x="9890" y="1986"/>
                    <a:pt x="9308" y="3150"/>
                  </a:cubicBezTo>
                  <a:cubicBezTo>
                    <a:pt x="9308" y="3732"/>
                    <a:pt x="9308" y="4895"/>
                    <a:pt x="8726" y="5477"/>
                  </a:cubicBezTo>
                  <a:cubicBezTo>
                    <a:pt x="8726" y="6059"/>
                    <a:pt x="8726" y="7222"/>
                    <a:pt x="8144" y="7804"/>
                  </a:cubicBezTo>
                  <a:cubicBezTo>
                    <a:pt x="8144" y="7804"/>
                    <a:pt x="8144" y="8386"/>
                    <a:pt x="8144" y="8386"/>
                  </a:cubicBezTo>
                  <a:cubicBezTo>
                    <a:pt x="8726" y="8967"/>
                    <a:pt x="8726" y="8967"/>
                    <a:pt x="8726" y="9549"/>
                  </a:cubicBezTo>
                  <a:cubicBezTo>
                    <a:pt x="8726" y="10713"/>
                    <a:pt x="8726" y="10713"/>
                    <a:pt x="9890" y="11295"/>
                  </a:cubicBezTo>
                  <a:cubicBezTo>
                    <a:pt x="9890" y="11295"/>
                    <a:pt x="10471" y="11295"/>
                    <a:pt x="10471" y="11876"/>
                  </a:cubicBezTo>
                  <a:cubicBezTo>
                    <a:pt x="11053" y="12458"/>
                    <a:pt x="11635" y="13040"/>
                    <a:pt x="11053" y="13622"/>
                  </a:cubicBezTo>
                  <a:cubicBezTo>
                    <a:pt x="9890" y="16530"/>
                    <a:pt x="9308" y="18858"/>
                    <a:pt x="8726" y="21766"/>
                  </a:cubicBezTo>
                  <a:cubicBezTo>
                    <a:pt x="8726" y="22930"/>
                    <a:pt x="8144" y="24675"/>
                    <a:pt x="8144" y="25839"/>
                  </a:cubicBezTo>
                  <a:lnTo>
                    <a:pt x="0" y="46201"/>
                  </a:lnTo>
                  <a:lnTo>
                    <a:pt x="3490" y="45037"/>
                  </a:lnTo>
                  <a:lnTo>
                    <a:pt x="4654" y="43292"/>
                  </a:lnTo>
                  <a:lnTo>
                    <a:pt x="8726" y="38056"/>
                  </a:lnTo>
                  <a:lnTo>
                    <a:pt x="8726" y="53763"/>
                  </a:lnTo>
                  <a:cubicBezTo>
                    <a:pt x="8726" y="53763"/>
                    <a:pt x="8144" y="56672"/>
                    <a:pt x="7563" y="60163"/>
                  </a:cubicBezTo>
                  <a:cubicBezTo>
                    <a:pt x="7563" y="61326"/>
                    <a:pt x="6981" y="61908"/>
                    <a:pt x="6981" y="63072"/>
                  </a:cubicBezTo>
                  <a:cubicBezTo>
                    <a:pt x="6399" y="65981"/>
                    <a:pt x="5818" y="68889"/>
                    <a:pt x="5818" y="71216"/>
                  </a:cubicBezTo>
                  <a:lnTo>
                    <a:pt x="2909" y="74125"/>
                  </a:lnTo>
                  <a:lnTo>
                    <a:pt x="5235" y="74707"/>
                  </a:lnTo>
                  <a:cubicBezTo>
                    <a:pt x="5235" y="74707"/>
                    <a:pt x="5235" y="74707"/>
                    <a:pt x="5235" y="74707"/>
                  </a:cubicBezTo>
                  <a:cubicBezTo>
                    <a:pt x="5235" y="74707"/>
                    <a:pt x="5235" y="74707"/>
                    <a:pt x="5235" y="74707"/>
                  </a:cubicBezTo>
                  <a:cubicBezTo>
                    <a:pt x="5818" y="74707"/>
                    <a:pt x="6981" y="75289"/>
                    <a:pt x="7563" y="75289"/>
                  </a:cubicBezTo>
                  <a:lnTo>
                    <a:pt x="7563" y="75289"/>
                  </a:lnTo>
                  <a:lnTo>
                    <a:pt x="7563" y="75289"/>
                  </a:lnTo>
                  <a:cubicBezTo>
                    <a:pt x="8144" y="75289"/>
                    <a:pt x="8726" y="75289"/>
                    <a:pt x="9308" y="75289"/>
                  </a:cubicBezTo>
                  <a:lnTo>
                    <a:pt x="13380" y="61326"/>
                  </a:lnTo>
                  <a:cubicBezTo>
                    <a:pt x="13380" y="61326"/>
                    <a:pt x="14544" y="65399"/>
                    <a:pt x="15707" y="70635"/>
                  </a:cubicBezTo>
                  <a:cubicBezTo>
                    <a:pt x="15707" y="71216"/>
                    <a:pt x="15707" y="71216"/>
                    <a:pt x="15707" y="71798"/>
                  </a:cubicBezTo>
                  <a:cubicBezTo>
                    <a:pt x="16289" y="73544"/>
                    <a:pt x="16289" y="74707"/>
                    <a:pt x="16871" y="75871"/>
                  </a:cubicBezTo>
                  <a:lnTo>
                    <a:pt x="14544" y="76452"/>
                  </a:lnTo>
                  <a:lnTo>
                    <a:pt x="18035" y="78198"/>
                  </a:lnTo>
                  <a:cubicBezTo>
                    <a:pt x="18616" y="78198"/>
                    <a:pt x="19198" y="78198"/>
                    <a:pt x="20362" y="78198"/>
                  </a:cubicBezTo>
                  <a:cubicBezTo>
                    <a:pt x="21525" y="78198"/>
                    <a:pt x="22688" y="78779"/>
                    <a:pt x="23852" y="78198"/>
                  </a:cubicBezTo>
                  <a:cubicBezTo>
                    <a:pt x="23852" y="78198"/>
                    <a:pt x="23852" y="78198"/>
                    <a:pt x="24434" y="78198"/>
                  </a:cubicBezTo>
                  <a:lnTo>
                    <a:pt x="22107" y="63654"/>
                  </a:lnTo>
                  <a:close/>
                </a:path>
              </a:pathLst>
            </a:custGeom>
            <a:solidFill>
              <a:srgbClr val="F6921E"/>
            </a:solidFill>
            <a:ln w="5818" cap="flat">
              <a:noFill/>
              <a:prstDash val="solid"/>
              <a:miter/>
            </a:ln>
          </p:spPr>
          <p:txBody>
            <a:bodyPr rtlCol="0" anchor="ctr"/>
            <a:lstStyle/>
            <a:p>
              <a:endParaRPr lang="en-US">
                <a:solidFill>
                  <a:schemeClr val="bg1"/>
                </a:solidFill>
              </a:endParaRPr>
            </a:p>
          </p:txBody>
        </p:sp>
        <p:sp>
          <p:nvSpPr>
            <p:cNvPr id="28" name="Freeform 27">
              <a:extLst>
                <a:ext uri="{FF2B5EF4-FFF2-40B4-BE49-F238E27FC236}">
                  <a16:creationId xmlns:a16="http://schemas.microsoft.com/office/drawing/2014/main" id="{DF83FF47-2AF7-539D-9189-096B86C174FD}"/>
                </a:ext>
              </a:extLst>
            </p:cNvPr>
            <p:cNvSpPr/>
            <p:nvPr/>
          </p:nvSpPr>
          <p:spPr>
            <a:xfrm>
              <a:off x="5075443" y="2942227"/>
              <a:ext cx="23423" cy="2339"/>
            </a:xfrm>
            <a:custGeom>
              <a:avLst/>
              <a:gdLst>
                <a:gd name="connsiteX0" fmla="*/ 0 w 5817"/>
                <a:gd name="connsiteY0" fmla="*/ 582 h 581"/>
                <a:gd name="connsiteX1" fmla="*/ 0 w 5817"/>
                <a:gd name="connsiteY1" fmla="*/ 0 h 581"/>
                <a:gd name="connsiteX2" fmla="*/ 0 w 5817"/>
                <a:gd name="connsiteY2" fmla="*/ 582 h 581"/>
              </a:gdLst>
              <a:ahLst/>
              <a:cxnLst>
                <a:cxn ang="0">
                  <a:pos x="connsiteX0" y="connsiteY0"/>
                </a:cxn>
                <a:cxn ang="0">
                  <a:pos x="connsiteX1" y="connsiteY1"/>
                </a:cxn>
                <a:cxn ang="0">
                  <a:pos x="connsiteX2" y="connsiteY2"/>
                </a:cxn>
              </a:cxnLst>
              <a:rect l="l" t="t" r="r" b="b"/>
              <a:pathLst>
                <a:path w="5817" h="581">
                  <a:moveTo>
                    <a:pt x="0" y="582"/>
                  </a:moveTo>
                  <a:lnTo>
                    <a:pt x="0" y="0"/>
                  </a:lnTo>
                  <a:lnTo>
                    <a:pt x="0" y="582"/>
                  </a:lnTo>
                  <a:close/>
                </a:path>
              </a:pathLst>
            </a:custGeom>
            <a:solidFill>
              <a:srgbClr val="FBAF19"/>
            </a:solidFill>
            <a:ln w="5818" cap="flat">
              <a:noFill/>
              <a:prstDash val="solid"/>
              <a:miter/>
            </a:ln>
          </p:spPr>
          <p:txBody>
            <a:bodyPr rtlCol="0" anchor="ctr"/>
            <a:lstStyle/>
            <a:p>
              <a:endParaRPr lang="en-US">
                <a:solidFill>
                  <a:schemeClr val="bg1"/>
                </a:solidFill>
              </a:endParaRPr>
            </a:p>
          </p:txBody>
        </p:sp>
        <p:sp>
          <p:nvSpPr>
            <p:cNvPr id="29" name="Freeform 28">
              <a:extLst>
                <a:ext uri="{FF2B5EF4-FFF2-40B4-BE49-F238E27FC236}">
                  <a16:creationId xmlns:a16="http://schemas.microsoft.com/office/drawing/2014/main" id="{16612BDA-A88E-289C-15B5-9C6CB6E5B1A0}"/>
                </a:ext>
              </a:extLst>
            </p:cNvPr>
            <p:cNvSpPr/>
            <p:nvPr/>
          </p:nvSpPr>
          <p:spPr>
            <a:xfrm>
              <a:off x="5002823" y="1810779"/>
              <a:ext cx="349037" cy="323267"/>
            </a:xfrm>
            <a:custGeom>
              <a:avLst/>
              <a:gdLst>
                <a:gd name="connsiteX0" fmla="*/ 19780 w 86683"/>
                <a:gd name="connsiteY0" fmla="*/ 77375 h 80283"/>
                <a:gd name="connsiteX1" fmla="*/ 19780 w 86683"/>
                <a:gd name="connsiteY1" fmla="*/ 78538 h 80283"/>
                <a:gd name="connsiteX2" fmla="*/ 20944 w 86683"/>
                <a:gd name="connsiteY2" fmla="*/ 79120 h 80283"/>
                <a:gd name="connsiteX3" fmla="*/ 19780 w 86683"/>
                <a:gd name="connsiteY3" fmla="*/ 79120 h 80283"/>
                <a:gd name="connsiteX4" fmla="*/ 19199 w 86683"/>
                <a:gd name="connsiteY4" fmla="*/ 80284 h 80283"/>
                <a:gd name="connsiteX5" fmla="*/ 18617 w 86683"/>
                <a:gd name="connsiteY5" fmla="*/ 79120 h 80283"/>
                <a:gd name="connsiteX6" fmla="*/ 17453 w 86683"/>
                <a:gd name="connsiteY6" fmla="*/ 79120 h 80283"/>
                <a:gd name="connsiteX7" fmla="*/ 18617 w 86683"/>
                <a:gd name="connsiteY7" fmla="*/ 78538 h 80283"/>
                <a:gd name="connsiteX8" fmla="*/ 18617 w 86683"/>
                <a:gd name="connsiteY8" fmla="*/ 77375 h 80283"/>
                <a:gd name="connsiteX9" fmla="*/ 19780 w 86683"/>
                <a:gd name="connsiteY9" fmla="*/ 77957 h 80283"/>
                <a:gd name="connsiteX10" fmla="*/ 19780 w 86683"/>
                <a:gd name="connsiteY10" fmla="*/ 77375 h 80283"/>
                <a:gd name="connsiteX11" fmla="*/ 1164 w 86683"/>
                <a:gd name="connsiteY11" fmla="*/ 52359 h 80283"/>
                <a:gd name="connsiteX12" fmla="*/ 0 w 86683"/>
                <a:gd name="connsiteY12" fmla="*/ 52359 h 80283"/>
                <a:gd name="connsiteX13" fmla="*/ 1164 w 86683"/>
                <a:gd name="connsiteY13" fmla="*/ 51195 h 80283"/>
                <a:gd name="connsiteX14" fmla="*/ 1164 w 86683"/>
                <a:gd name="connsiteY14" fmla="*/ 50032 h 80283"/>
                <a:gd name="connsiteX15" fmla="*/ 2327 w 86683"/>
                <a:gd name="connsiteY15" fmla="*/ 50614 h 80283"/>
                <a:gd name="connsiteX16" fmla="*/ 3491 w 86683"/>
                <a:gd name="connsiteY16" fmla="*/ 50032 h 80283"/>
                <a:gd name="connsiteX17" fmla="*/ 3491 w 86683"/>
                <a:gd name="connsiteY17" fmla="*/ 51195 h 80283"/>
                <a:gd name="connsiteX18" fmla="*/ 4654 w 86683"/>
                <a:gd name="connsiteY18" fmla="*/ 52359 h 80283"/>
                <a:gd name="connsiteX19" fmla="*/ 3491 w 86683"/>
                <a:gd name="connsiteY19" fmla="*/ 52359 h 80283"/>
                <a:gd name="connsiteX20" fmla="*/ 2909 w 86683"/>
                <a:gd name="connsiteY20" fmla="*/ 53522 h 80283"/>
                <a:gd name="connsiteX21" fmla="*/ 1164 w 86683"/>
                <a:gd name="connsiteY21" fmla="*/ 52359 h 80283"/>
                <a:gd name="connsiteX22" fmla="*/ 4073 w 86683"/>
                <a:gd name="connsiteY22" fmla="*/ 19198 h 80283"/>
                <a:gd name="connsiteX23" fmla="*/ 5818 w 86683"/>
                <a:gd name="connsiteY23" fmla="*/ 20362 h 80283"/>
                <a:gd name="connsiteX24" fmla="*/ 4073 w 86683"/>
                <a:gd name="connsiteY24" fmla="*/ 20944 h 80283"/>
                <a:gd name="connsiteX25" fmla="*/ 3491 w 86683"/>
                <a:gd name="connsiteY25" fmla="*/ 22689 h 80283"/>
                <a:gd name="connsiteX26" fmla="*/ 2327 w 86683"/>
                <a:gd name="connsiteY26" fmla="*/ 20944 h 80283"/>
                <a:gd name="connsiteX27" fmla="*/ 582 w 86683"/>
                <a:gd name="connsiteY27" fmla="*/ 20944 h 80283"/>
                <a:gd name="connsiteX28" fmla="*/ 1746 w 86683"/>
                <a:gd name="connsiteY28" fmla="*/ 19780 h 80283"/>
                <a:gd name="connsiteX29" fmla="*/ 1164 w 86683"/>
                <a:gd name="connsiteY29" fmla="*/ 18035 h 80283"/>
                <a:gd name="connsiteX30" fmla="*/ 2909 w 86683"/>
                <a:gd name="connsiteY30" fmla="*/ 18617 h 80283"/>
                <a:gd name="connsiteX31" fmla="*/ 4654 w 86683"/>
                <a:gd name="connsiteY31" fmla="*/ 17453 h 80283"/>
                <a:gd name="connsiteX32" fmla="*/ 4073 w 86683"/>
                <a:gd name="connsiteY32" fmla="*/ 19198 h 80283"/>
                <a:gd name="connsiteX33" fmla="*/ 47705 w 86683"/>
                <a:gd name="connsiteY33" fmla="*/ 49450 h 80283"/>
                <a:gd name="connsiteX34" fmla="*/ 45960 w 86683"/>
                <a:gd name="connsiteY34" fmla="*/ 49450 h 80283"/>
                <a:gd name="connsiteX35" fmla="*/ 47124 w 86683"/>
                <a:gd name="connsiteY35" fmla="*/ 48287 h 80283"/>
                <a:gd name="connsiteX36" fmla="*/ 46541 w 86683"/>
                <a:gd name="connsiteY36" fmla="*/ 46541 h 80283"/>
                <a:gd name="connsiteX37" fmla="*/ 48287 w 86683"/>
                <a:gd name="connsiteY37" fmla="*/ 47123 h 80283"/>
                <a:gd name="connsiteX38" fmla="*/ 50032 w 86683"/>
                <a:gd name="connsiteY38" fmla="*/ 45960 h 80283"/>
                <a:gd name="connsiteX39" fmla="*/ 50032 w 86683"/>
                <a:gd name="connsiteY39" fmla="*/ 47705 h 80283"/>
                <a:gd name="connsiteX40" fmla="*/ 51777 w 86683"/>
                <a:gd name="connsiteY40" fmla="*/ 48868 h 80283"/>
                <a:gd name="connsiteX41" fmla="*/ 50032 w 86683"/>
                <a:gd name="connsiteY41" fmla="*/ 49450 h 80283"/>
                <a:gd name="connsiteX42" fmla="*/ 49450 w 86683"/>
                <a:gd name="connsiteY42" fmla="*/ 51195 h 80283"/>
                <a:gd name="connsiteX43" fmla="*/ 47705 w 86683"/>
                <a:gd name="connsiteY43" fmla="*/ 49450 h 80283"/>
                <a:gd name="connsiteX44" fmla="*/ 55850 w 86683"/>
                <a:gd name="connsiteY44" fmla="*/ 1164 h 80283"/>
                <a:gd name="connsiteX45" fmla="*/ 55850 w 86683"/>
                <a:gd name="connsiteY45" fmla="*/ 0 h 80283"/>
                <a:gd name="connsiteX46" fmla="*/ 57013 w 86683"/>
                <a:gd name="connsiteY46" fmla="*/ 582 h 80283"/>
                <a:gd name="connsiteX47" fmla="*/ 58177 w 86683"/>
                <a:gd name="connsiteY47" fmla="*/ 0 h 80283"/>
                <a:gd name="connsiteX48" fmla="*/ 58177 w 86683"/>
                <a:gd name="connsiteY48" fmla="*/ 1164 h 80283"/>
                <a:gd name="connsiteX49" fmla="*/ 59341 w 86683"/>
                <a:gd name="connsiteY49" fmla="*/ 2327 h 80283"/>
                <a:gd name="connsiteX50" fmla="*/ 58177 w 86683"/>
                <a:gd name="connsiteY50" fmla="*/ 2327 h 80283"/>
                <a:gd name="connsiteX51" fmla="*/ 57595 w 86683"/>
                <a:gd name="connsiteY51" fmla="*/ 3491 h 80283"/>
                <a:gd name="connsiteX52" fmla="*/ 57013 w 86683"/>
                <a:gd name="connsiteY52" fmla="*/ 2327 h 80283"/>
                <a:gd name="connsiteX53" fmla="*/ 55850 w 86683"/>
                <a:gd name="connsiteY53" fmla="*/ 2327 h 80283"/>
                <a:gd name="connsiteX54" fmla="*/ 55850 w 86683"/>
                <a:gd name="connsiteY54" fmla="*/ 1164 h 80283"/>
                <a:gd name="connsiteX55" fmla="*/ 86102 w 86683"/>
                <a:gd name="connsiteY55" fmla="*/ 59922 h 80283"/>
                <a:gd name="connsiteX56" fmla="*/ 86102 w 86683"/>
                <a:gd name="connsiteY56" fmla="*/ 59922 h 80283"/>
                <a:gd name="connsiteX57" fmla="*/ 86683 w 86683"/>
                <a:gd name="connsiteY57" fmla="*/ 60504 h 80283"/>
                <a:gd name="connsiteX58" fmla="*/ 86102 w 86683"/>
                <a:gd name="connsiteY58" fmla="*/ 60504 h 80283"/>
                <a:gd name="connsiteX59" fmla="*/ 86102 w 86683"/>
                <a:gd name="connsiteY59" fmla="*/ 61085 h 80283"/>
                <a:gd name="connsiteX60" fmla="*/ 86102 w 86683"/>
                <a:gd name="connsiteY60" fmla="*/ 60504 h 80283"/>
                <a:gd name="connsiteX61" fmla="*/ 85520 w 86683"/>
                <a:gd name="connsiteY61" fmla="*/ 60504 h 80283"/>
                <a:gd name="connsiteX62" fmla="*/ 86102 w 86683"/>
                <a:gd name="connsiteY62" fmla="*/ 59922 h 80283"/>
                <a:gd name="connsiteX63" fmla="*/ 86102 w 86683"/>
                <a:gd name="connsiteY63" fmla="*/ 59340 h 80283"/>
                <a:gd name="connsiteX64" fmla="*/ 86102 w 86683"/>
                <a:gd name="connsiteY64" fmla="*/ 59922 h 80283"/>
                <a:gd name="connsiteX65" fmla="*/ 86102 w 86683"/>
                <a:gd name="connsiteY65" fmla="*/ 59922 h 80283"/>
                <a:gd name="connsiteX66" fmla="*/ 67485 w 86683"/>
                <a:gd name="connsiteY66" fmla="*/ 23852 h 80283"/>
                <a:gd name="connsiteX67" fmla="*/ 67485 w 86683"/>
                <a:gd name="connsiteY67" fmla="*/ 22689 h 80283"/>
                <a:gd name="connsiteX68" fmla="*/ 68649 w 86683"/>
                <a:gd name="connsiteY68" fmla="*/ 23271 h 80283"/>
                <a:gd name="connsiteX69" fmla="*/ 69812 w 86683"/>
                <a:gd name="connsiteY69" fmla="*/ 22689 h 80283"/>
                <a:gd name="connsiteX70" fmla="*/ 69812 w 86683"/>
                <a:gd name="connsiteY70" fmla="*/ 23852 h 80283"/>
                <a:gd name="connsiteX71" fmla="*/ 70976 w 86683"/>
                <a:gd name="connsiteY71" fmla="*/ 24434 h 80283"/>
                <a:gd name="connsiteX72" fmla="*/ 69812 w 86683"/>
                <a:gd name="connsiteY72" fmla="*/ 24434 h 80283"/>
                <a:gd name="connsiteX73" fmla="*/ 69230 w 86683"/>
                <a:gd name="connsiteY73" fmla="*/ 25598 h 80283"/>
                <a:gd name="connsiteX74" fmla="*/ 68649 w 86683"/>
                <a:gd name="connsiteY74" fmla="*/ 24434 h 80283"/>
                <a:gd name="connsiteX75" fmla="*/ 67485 w 86683"/>
                <a:gd name="connsiteY75" fmla="*/ 24434 h 80283"/>
                <a:gd name="connsiteX76" fmla="*/ 67485 w 86683"/>
                <a:gd name="connsiteY76" fmla="*/ 23852 h 8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6683" h="80283">
                  <a:moveTo>
                    <a:pt x="19780" y="77375"/>
                  </a:moveTo>
                  <a:lnTo>
                    <a:pt x="19780" y="78538"/>
                  </a:lnTo>
                  <a:lnTo>
                    <a:pt x="20944" y="79120"/>
                  </a:lnTo>
                  <a:lnTo>
                    <a:pt x="19780" y="79120"/>
                  </a:lnTo>
                  <a:lnTo>
                    <a:pt x="19199" y="80284"/>
                  </a:lnTo>
                  <a:lnTo>
                    <a:pt x="18617" y="79120"/>
                  </a:lnTo>
                  <a:lnTo>
                    <a:pt x="17453" y="79120"/>
                  </a:lnTo>
                  <a:lnTo>
                    <a:pt x="18617" y="78538"/>
                  </a:lnTo>
                  <a:lnTo>
                    <a:pt x="18617" y="77375"/>
                  </a:lnTo>
                  <a:lnTo>
                    <a:pt x="19780" y="77957"/>
                  </a:lnTo>
                  <a:lnTo>
                    <a:pt x="19780" y="77375"/>
                  </a:lnTo>
                  <a:close/>
                  <a:moveTo>
                    <a:pt x="1164" y="52359"/>
                  </a:moveTo>
                  <a:lnTo>
                    <a:pt x="0" y="52359"/>
                  </a:lnTo>
                  <a:lnTo>
                    <a:pt x="1164" y="51195"/>
                  </a:lnTo>
                  <a:lnTo>
                    <a:pt x="1164" y="50032"/>
                  </a:lnTo>
                  <a:lnTo>
                    <a:pt x="2327" y="50614"/>
                  </a:lnTo>
                  <a:lnTo>
                    <a:pt x="3491" y="50032"/>
                  </a:lnTo>
                  <a:lnTo>
                    <a:pt x="3491" y="51195"/>
                  </a:lnTo>
                  <a:lnTo>
                    <a:pt x="4654" y="52359"/>
                  </a:lnTo>
                  <a:lnTo>
                    <a:pt x="3491" y="52359"/>
                  </a:lnTo>
                  <a:lnTo>
                    <a:pt x="2909" y="53522"/>
                  </a:lnTo>
                  <a:lnTo>
                    <a:pt x="1164" y="52359"/>
                  </a:lnTo>
                  <a:close/>
                  <a:moveTo>
                    <a:pt x="4073" y="19198"/>
                  </a:moveTo>
                  <a:lnTo>
                    <a:pt x="5818" y="20362"/>
                  </a:lnTo>
                  <a:lnTo>
                    <a:pt x="4073" y="20944"/>
                  </a:lnTo>
                  <a:lnTo>
                    <a:pt x="3491" y="22689"/>
                  </a:lnTo>
                  <a:lnTo>
                    <a:pt x="2327" y="20944"/>
                  </a:lnTo>
                  <a:lnTo>
                    <a:pt x="582" y="20944"/>
                  </a:lnTo>
                  <a:lnTo>
                    <a:pt x="1746" y="19780"/>
                  </a:lnTo>
                  <a:lnTo>
                    <a:pt x="1164" y="18035"/>
                  </a:lnTo>
                  <a:lnTo>
                    <a:pt x="2909" y="18617"/>
                  </a:lnTo>
                  <a:lnTo>
                    <a:pt x="4654" y="17453"/>
                  </a:lnTo>
                  <a:lnTo>
                    <a:pt x="4073" y="19198"/>
                  </a:lnTo>
                  <a:close/>
                  <a:moveTo>
                    <a:pt x="47705" y="49450"/>
                  </a:moveTo>
                  <a:lnTo>
                    <a:pt x="45960" y="49450"/>
                  </a:lnTo>
                  <a:lnTo>
                    <a:pt x="47124" y="48287"/>
                  </a:lnTo>
                  <a:lnTo>
                    <a:pt x="46541" y="46541"/>
                  </a:lnTo>
                  <a:lnTo>
                    <a:pt x="48287" y="47123"/>
                  </a:lnTo>
                  <a:lnTo>
                    <a:pt x="50032" y="45960"/>
                  </a:lnTo>
                  <a:lnTo>
                    <a:pt x="50032" y="47705"/>
                  </a:lnTo>
                  <a:lnTo>
                    <a:pt x="51777" y="48868"/>
                  </a:lnTo>
                  <a:lnTo>
                    <a:pt x="50032" y="49450"/>
                  </a:lnTo>
                  <a:lnTo>
                    <a:pt x="49450" y="51195"/>
                  </a:lnTo>
                  <a:lnTo>
                    <a:pt x="47705" y="49450"/>
                  </a:lnTo>
                  <a:close/>
                  <a:moveTo>
                    <a:pt x="55850" y="1164"/>
                  </a:moveTo>
                  <a:lnTo>
                    <a:pt x="55850" y="0"/>
                  </a:lnTo>
                  <a:lnTo>
                    <a:pt x="57013" y="582"/>
                  </a:lnTo>
                  <a:lnTo>
                    <a:pt x="58177" y="0"/>
                  </a:lnTo>
                  <a:lnTo>
                    <a:pt x="58177" y="1164"/>
                  </a:lnTo>
                  <a:lnTo>
                    <a:pt x="59341" y="2327"/>
                  </a:lnTo>
                  <a:lnTo>
                    <a:pt x="58177" y="2327"/>
                  </a:lnTo>
                  <a:lnTo>
                    <a:pt x="57595" y="3491"/>
                  </a:lnTo>
                  <a:lnTo>
                    <a:pt x="57013" y="2327"/>
                  </a:lnTo>
                  <a:lnTo>
                    <a:pt x="55850" y="2327"/>
                  </a:lnTo>
                  <a:lnTo>
                    <a:pt x="55850" y="1164"/>
                  </a:lnTo>
                  <a:close/>
                  <a:moveTo>
                    <a:pt x="86102" y="59922"/>
                  </a:moveTo>
                  <a:lnTo>
                    <a:pt x="86102" y="59922"/>
                  </a:lnTo>
                  <a:lnTo>
                    <a:pt x="86683" y="60504"/>
                  </a:lnTo>
                  <a:lnTo>
                    <a:pt x="86102" y="60504"/>
                  </a:lnTo>
                  <a:lnTo>
                    <a:pt x="86102" y="61085"/>
                  </a:lnTo>
                  <a:lnTo>
                    <a:pt x="86102" y="60504"/>
                  </a:lnTo>
                  <a:lnTo>
                    <a:pt x="85520" y="60504"/>
                  </a:lnTo>
                  <a:lnTo>
                    <a:pt x="86102" y="59922"/>
                  </a:lnTo>
                  <a:lnTo>
                    <a:pt x="86102" y="59340"/>
                  </a:lnTo>
                  <a:lnTo>
                    <a:pt x="86102" y="59922"/>
                  </a:lnTo>
                  <a:lnTo>
                    <a:pt x="86102" y="59922"/>
                  </a:lnTo>
                  <a:close/>
                  <a:moveTo>
                    <a:pt x="67485" y="23852"/>
                  </a:moveTo>
                  <a:lnTo>
                    <a:pt x="67485" y="22689"/>
                  </a:lnTo>
                  <a:lnTo>
                    <a:pt x="68649" y="23271"/>
                  </a:lnTo>
                  <a:lnTo>
                    <a:pt x="69812" y="22689"/>
                  </a:lnTo>
                  <a:lnTo>
                    <a:pt x="69812" y="23852"/>
                  </a:lnTo>
                  <a:lnTo>
                    <a:pt x="70976" y="24434"/>
                  </a:lnTo>
                  <a:lnTo>
                    <a:pt x="69812" y="24434"/>
                  </a:lnTo>
                  <a:lnTo>
                    <a:pt x="69230" y="25598"/>
                  </a:lnTo>
                  <a:lnTo>
                    <a:pt x="68649" y="24434"/>
                  </a:lnTo>
                  <a:lnTo>
                    <a:pt x="67485" y="24434"/>
                  </a:lnTo>
                  <a:lnTo>
                    <a:pt x="67485" y="23852"/>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30" name="Freeform 29">
              <a:extLst>
                <a:ext uri="{FF2B5EF4-FFF2-40B4-BE49-F238E27FC236}">
                  <a16:creationId xmlns:a16="http://schemas.microsoft.com/office/drawing/2014/main" id="{6CC2B4EF-9A10-F958-7669-23DE574632A7}"/>
                </a:ext>
              </a:extLst>
            </p:cNvPr>
            <p:cNvSpPr/>
            <p:nvPr/>
          </p:nvSpPr>
          <p:spPr>
            <a:xfrm>
              <a:off x="5452590" y="2162159"/>
              <a:ext cx="248308" cy="231908"/>
            </a:xfrm>
            <a:custGeom>
              <a:avLst/>
              <a:gdLst>
                <a:gd name="connsiteX0" fmla="*/ 24434 w 61667"/>
                <a:gd name="connsiteY0" fmla="*/ 55268 h 57594"/>
                <a:gd name="connsiteX1" fmla="*/ 24434 w 61667"/>
                <a:gd name="connsiteY1" fmla="*/ 55850 h 57594"/>
                <a:gd name="connsiteX2" fmla="*/ 25016 w 61667"/>
                <a:gd name="connsiteY2" fmla="*/ 56431 h 57594"/>
                <a:gd name="connsiteX3" fmla="*/ 24434 w 61667"/>
                <a:gd name="connsiteY3" fmla="*/ 57013 h 57594"/>
                <a:gd name="connsiteX4" fmla="*/ 24434 w 61667"/>
                <a:gd name="connsiteY4" fmla="*/ 57595 h 57594"/>
                <a:gd name="connsiteX5" fmla="*/ 23852 w 61667"/>
                <a:gd name="connsiteY5" fmla="*/ 57013 h 57594"/>
                <a:gd name="connsiteX6" fmla="*/ 23271 w 61667"/>
                <a:gd name="connsiteY6" fmla="*/ 57013 h 57594"/>
                <a:gd name="connsiteX7" fmla="*/ 23852 w 61667"/>
                <a:gd name="connsiteY7" fmla="*/ 56431 h 57594"/>
                <a:gd name="connsiteX8" fmla="*/ 23271 w 61667"/>
                <a:gd name="connsiteY8" fmla="*/ 55850 h 57594"/>
                <a:gd name="connsiteX9" fmla="*/ 23852 w 61667"/>
                <a:gd name="connsiteY9" fmla="*/ 55850 h 57594"/>
                <a:gd name="connsiteX10" fmla="*/ 24434 w 61667"/>
                <a:gd name="connsiteY10" fmla="*/ 55268 h 57594"/>
                <a:gd name="connsiteX11" fmla="*/ 8145 w 61667"/>
                <a:gd name="connsiteY11" fmla="*/ 43632 h 57594"/>
                <a:gd name="connsiteX12" fmla="*/ 6981 w 61667"/>
                <a:gd name="connsiteY12" fmla="*/ 43632 h 57594"/>
                <a:gd name="connsiteX13" fmla="*/ 8145 w 61667"/>
                <a:gd name="connsiteY13" fmla="*/ 43632 h 57594"/>
                <a:gd name="connsiteX14" fmla="*/ 6981 w 61667"/>
                <a:gd name="connsiteY14" fmla="*/ 42469 h 57594"/>
                <a:gd name="connsiteX15" fmla="*/ 8145 w 61667"/>
                <a:gd name="connsiteY15" fmla="*/ 42469 h 57594"/>
                <a:gd name="connsiteX16" fmla="*/ 8726 w 61667"/>
                <a:gd name="connsiteY16" fmla="*/ 41887 h 57594"/>
                <a:gd name="connsiteX17" fmla="*/ 8726 w 61667"/>
                <a:gd name="connsiteY17" fmla="*/ 42469 h 57594"/>
                <a:gd name="connsiteX18" fmla="*/ 9308 w 61667"/>
                <a:gd name="connsiteY18" fmla="*/ 43051 h 57594"/>
                <a:gd name="connsiteX19" fmla="*/ 8726 w 61667"/>
                <a:gd name="connsiteY19" fmla="*/ 43632 h 57594"/>
                <a:gd name="connsiteX20" fmla="*/ 8726 w 61667"/>
                <a:gd name="connsiteY20" fmla="*/ 44214 h 57594"/>
                <a:gd name="connsiteX21" fmla="*/ 8145 w 61667"/>
                <a:gd name="connsiteY21" fmla="*/ 43632 h 57594"/>
                <a:gd name="connsiteX22" fmla="*/ 2327 w 61667"/>
                <a:gd name="connsiteY22" fmla="*/ 22689 h 57594"/>
                <a:gd name="connsiteX23" fmla="*/ 3490 w 61667"/>
                <a:gd name="connsiteY23" fmla="*/ 23271 h 57594"/>
                <a:gd name="connsiteX24" fmla="*/ 2327 w 61667"/>
                <a:gd name="connsiteY24" fmla="*/ 23852 h 57594"/>
                <a:gd name="connsiteX25" fmla="*/ 2327 w 61667"/>
                <a:gd name="connsiteY25" fmla="*/ 25016 h 57594"/>
                <a:gd name="connsiteX26" fmla="*/ 1163 w 61667"/>
                <a:gd name="connsiteY26" fmla="*/ 24434 h 57594"/>
                <a:gd name="connsiteX27" fmla="*/ 0 w 61667"/>
                <a:gd name="connsiteY27" fmla="*/ 24434 h 57594"/>
                <a:gd name="connsiteX28" fmla="*/ 582 w 61667"/>
                <a:gd name="connsiteY28" fmla="*/ 23271 h 57594"/>
                <a:gd name="connsiteX29" fmla="*/ 0 w 61667"/>
                <a:gd name="connsiteY29" fmla="*/ 22107 h 57594"/>
                <a:gd name="connsiteX30" fmla="*/ 1163 w 61667"/>
                <a:gd name="connsiteY30" fmla="*/ 22107 h 57594"/>
                <a:gd name="connsiteX31" fmla="*/ 2327 w 61667"/>
                <a:gd name="connsiteY31" fmla="*/ 20944 h 57594"/>
                <a:gd name="connsiteX32" fmla="*/ 2327 w 61667"/>
                <a:gd name="connsiteY32" fmla="*/ 22689 h 57594"/>
                <a:gd name="connsiteX33" fmla="*/ 36069 w 61667"/>
                <a:gd name="connsiteY33" fmla="*/ 31997 h 57594"/>
                <a:gd name="connsiteX34" fmla="*/ 34906 w 61667"/>
                <a:gd name="connsiteY34" fmla="*/ 31997 h 57594"/>
                <a:gd name="connsiteX35" fmla="*/ 35488 w 61667"/>
                <a:gd name="connsiteY35" fmla="*/ 30834 h 57594"/>
                <a:gd name="connsiteX36" fmla="*/ 34906 w 61667"/>
                <a:gd name="connsiteY36" fmla="*/ 29670 h 57594"/>
                <a:gd name="connsiteX37" fmla="*/ 36069 w 61667"/>
                <a:gd name="connsiteY37" fmla="*/ 29670 h 57594"/>
                <a:gd name="connsiteX38" fmla="*/ 37233 w 61667"/>
                <a:gd name="connsiteY38" fmla="*/ 28507 h 57594"/>
                <a:gd name="connsiteX39" fmla="*/ 37233 w 61667"/>
                <a:gd name="connsiteY39" fmla="*/ 29670 h 57594"/>
                <a:gd name="connsiteX40" fmla="*/ 38396 w 61667"/>
                <a:gd name="connsiteY40" fmla="*/ 30252 h 57594"/>
                <a:gd name="connsiteX41" fmla="*/ 37233 w 61667"/>
                <a:gd name="connsiteY41" fmla="*/ 30834 h 57594"/>
                <a:gd name="connsiteX42" fmla="*/ 37233 w 61667"/>
                <a:gd name="connsiteY42" fmla="*/ 31997 h 57594"/>
                <a:gd name="connsiteX43" fmla="*/ 36069 w 61667"/>
                <a:gd name="connsiteY43" fmla="*/ 31997 h 57594"/>
                <a:gd name="connsiteX44" fmla="*/ 30833 w 61667"/>
                <a:gd name="connsiteY44" fmla="*/ 1164 h 57594"/>
                <a:gd name="connsiteX45" fmla="*/ 30252 w 61667"/>
                <a:gd name="connsiteY45" fmla="*/ 582 h 57594"/>
                <a:gd name="connsiteX46" fmla="*/ 31416 w 61667"/>
                <a:gd name="connsiteY46" fmla="*/ 582 h 57594"/>
                <a:gd name="connsiteX47" fmla="*/ 31997 w 61667"/>
                <a:gd name="connsiteY47" fmla="*/ 0 h 57594"/>
                <a:gd name="connsiteX48" fmla="*/ 31997 w 61667"/>
                <a:gd name="connsiteY48" fmla="*/ 582 h 57594"/>
                <a:gd name="connsiteX49" fmla="*/ 32579 w 61667"/>
                <a:gd name="connsiteY49" fmla="*/ 1164 h 57594"/>
                <a:gd name="connsiteX50" fmla="*/ 31997 w 61667"/>
                <a:gd name="connsiteY50" fmla="*/ 1745 h 57594"/>
                <a:gd name="connsiteX51" fmla="*/ 31997 w 61667"/>
                <a:gd name="connsiteY51" fmla="*/ 2327 h 57594"/>
                <a:gd name="connsiteX52" fmla="*/ 30833 w 61667"/>
                <a:gd name="connsiteY52" fmla="*/ 1164 h 57594"/>
                <a:gd name="connsiteX53" fmla="*/ 30252 w 61667"/>
                <a:gd name="connsiteY53" fmla="*/ 1745 h 57594"/>
                <a:gd name="connsiteX54" fmla="*/ 30833 w 61667"/>
                <a:gd name="connsiteY54" fmla="*/ 1164 h 57594"/>
                <a:gd name="connsiteX55" fmla="*/ 61667 w 61667"/>
                <a:gd name="connsiteY55" fmla="*/ 30834 h 57594"/>
                <a:gd name="connsiteX56" fmla="*/ 61667 w 61667"/>
                <a:gd name="connsiteY56" fmla="*/ 30834 h 57594"/>
                <a:gd name="connsiteX57" fmla="*/ 61667 w 61667"/>
                <a:gd name="connsiteY57" fmla="*/ 30834 h 57594"/>
                <a:gd name="connsiteX58" fmla="*/ 61667 w 61667"/>
                <a:gd name="connsiteY58" fmla="*/ 31415 h 57594"/>
                <a:gd name="connsiteX59" fmla="*/ 61667 w 61667"/>
                <a:gd name="connsiteY59" fmla="*/ 31997 h 57594"/>
                <a:gd name="connsiteX60" fmla="*/ 61667 w 61667"/>
                <a:gd name="connsiteY60" fmla="*/ 31997 h 57594"/>
                <a:gd name="connsiteX61" fmla="*/ 61085 w 61667"/>
                <a:gd name="connsiteY61" fmla="*/ 31997 h 57594"/>
                <a:gd name="connsiteX62" fmla="*/ 61667 w 61667"/>
                <a:gd name="connsiteY62" fmla="*/ 30834 h 57594"/>
                <a:gd name="connsiteX63" fmla="*/ 61085 w 61667"/>
                <a:gd name="connsiteY63" fmla="*/ 30834 h 57594"/>
                <a:gd name="connsiteX64" fmla="*/ 61667 w 61667"/>
                <a:gd name="connsiteY64" fmla="*/ 30834 h 57594"/>
                <a:gd name="connsiteX65" fmla="*/ 61667 w 61667"/>
                <a:gd name="connsiteY65" fmla="*/ 30834 h 57594"/>
                <a:gd name="connsiteX66" fmla="*/ 43051 w 61667"/>
                <a:gd name="connsiteY66" fmla="*/ 12217 h 57594"/>
                <a:gd name="connsiteX67" fmla="*/ 42469 w 61667"/>
                <a:gd name="connsiteY67" fmla="*/ 11635 h 57594"/>
                <a:gd name="connsiteX68" fmla="*/ 43051 w 61667"/>
                <a:gd name="connsiteY68" fmla="*/ 12217 h 57594"/>
                <a:gd name="connsiteX69" fmla="*/ 44214 w 61667"/>
                <a:gd name="connsiteY69" fmla="*/ 11054 h 57594"/>
                <a:gd name="connsiteX70" fmla="*/ 44214 w 61667"/>
                <a:gd name="connsiteY70" fmla="*/ 11635 h 57594"/>
                <a:gd name="connsiteX71" fmla="*/ 44796 w 61667"/>
                <a:gd name="connsiteY71" fmla="*/ 11635 h 57594"/>
                <a:gd name="connsiteX72" fmla="*/ 44214 w 61667"/>
                <a:gd name="connsiteY72" fmla="*/ 12217 h 57594"/>
                <a:gd name="connsiteX73" fmla="*/ 44214 w 61667"/>
                <a:gd name="connsiteY73" fmla="*/ 12799 h 57594"/>
                <a:gd name="connsiteX74" fmla="*/ 43051 w 61667"/>
                <a:gd name="connsiteY74" fmla="*/ 12217 h 57594"/>
                <a:gd name="connsiteX75" fmla="*/ 42469 w 61667"/>
                <a:gd name="connsiteY75" fmla="*/ 12799 h 57594"/>
                <a:gd name="connsiteX76" fmla="*/ 43051 w 61667"/>
                <a:gd name="connsiteY76" fmla="*/ 12217 h 5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667" h="57594">
                  <a:moveTo>
                    <a:pt x="24434" y="55268"/>
                  </a:moveTo>
                  <a:lnTo>
                    <a:pt x="24434" y="55850"/>
                  </a:lnTo>
                  <a:lnTo>
                    <a:pt x="25016" y="56431"/>
                  </a:lnTo>
                  <a:lnTo>
                    <a:pt x="24434" y="57013"/>
                  </a:lnTo>
                  <a:lnTo>
                    <a:pt x="24434" y="57595"/>
                  </a:lnTo>
                  <a:lnTo>
                    <a:pt x="23852" y="57013"/>
                  </a:lnTo>
                  <a:lnTo>
                    <a:pt x="23271" y="57013"/>
                  </a:lnTo>
                  <a:lnTo>
                    <a:pt x="23852" y="56431"/>
                  </a:lnTo>
                  <a:lnTo>
                    <a:pt x="23271" y="55850"/>
                  </a:lnTo>
                  <a:lnTo>
                    <a:pt x="23852" y="55850"/>
                  </a:lnTo>
                  <a:lnTo>
                    <a:pt x="24434" y="55268"/>
                  </a:lnTo>
                  <a:close/>
                  <a:moveTo>
                    <a:pt x="8145" y="43632"/>
                  </a:moveTo>
                  <a:lnTo>
                    <a:pt x="6981" y="43632"/>
                  </a:lnTo>
                  <a:lnTo>
                    <a:pt x="8145" y="43632"/>
                  </a:lnTo>
                  <a:lnTo>
                    <a:pt x="6981" y="42469"/>
                  </a:lnTo>
                  <a:lnTo>
                    <a:pt x="8145" y="42469"/>
                  </a:lnTo>
                  <a:lnTo>
                    <a:pt x="8726" y="41887"/>
                  </a:lnTo>
                  <a:lnTo>
                    <a:pt x="8726" y="42469"/>
                  </a:lnTo>
                  <a:lnTo>
                    <a:pt x="9308" y="43051"/>
                  </a:lnTo>
                  <a:lnTo>
                    <a:pt x="8726" y="43632"/>
                  </a:lnTo>
                  <a:lnTo>
                    <a:pt x="8726" y="44214"/>
                  </a:lnTo>
                  <a:lnTo>
                    <a:pt x="8145" y="43632"/>
                  </a:lnTo>
                  <a:close/>
                  <a:moveTo>
                    <a:pt x="2327" y="22689"/>
                  </a:moveTo>
                  <a:lnTo>
                    <a:pt x="3490" y="23271"/>
                  </a:lnTo>
                  <a:lnTo>
                    <a:pt x="2327" y="23852"/>
                  </a:lnTo>
                  <a:lnTo>
                    <a:pt x="2327" y="25016"/>
                  </a:lnTo>
                  <a:lnTo>
                    <a:pt x="1163" y="24434"/>
                  </a:lnTo>
                  <a:lnTo>
                    <a:pt x="0" y="24434"/>
                  </a:lnTo>
                  <a:lnTo>
                    <a:pt x="582" y="23271"/>
                  </a:lnTo>
                  <a:lnTo>
                    <a:pt x="0" y="22107"/>
                  </a:lnTo>
                  <a:lnTo>
                    <a:pt x="1163" y="22107"/>
                  </a:lnTo>
                  <a:lnTo>
                    <a:pt x="2327" y="20944"/>
                  </a:lnTo>
                  <a:lnTo>
                    <a:pt x="2327" y="22689"/>
                  </a:lnTo>
                  <a:close/>
                  <a:moveTo>
                    <a:pt x="36069" y="31997"/>
                  </a:moveTo>
                  <a:lnTo>
                    <a:pt x="34906" y="31997"/>
                  </a:lnTo>
                  <a:lnTo>
                    <a:pt x="35488" y="30834"/>
                  </a:lnTo>
                  <a:lnTo>
                    <a:pt x="34906" y="29670"/>
                  </a:lnTo>
                  <a:lnTo>
                    <a:pt x="36069" y="29670"/>
                  </a:lnTo>
                  <a:lnTo>
                    <a:pt x="37233" y="28507"/>
                  </a:lnTo>
                  <a:lnTo>
                    <a:pt x="37233" y="29670"/>
                  </a:lnTo>
                  <a:lnTo>
                    <a:pt x="38396" y="30252"/>
                  </a:lnTo>
                  <a:lnTo>
                    <a:pt x="37233" y="30834"/>
                  </a:lnTo>
                  <a:lnTo>
                    <a:pt x="37233" y="31997"/>
                  </a:lnTo>
                  <a:lnTo>
                    <a:pt x="36069" y="31997"/>
                  </a:lnTo>
                  <a:close/>
                  <a:moveTo>
                    <a:pt x="30833" y="1164"/>
                  </a:moveTo>
                  <a:lnTo>
                    <a:pt x="30252" y="582"/>
                  </a:lnTo>
                  <a:lnTo>
                    <a:pt x="31416" y="582"/>
                  </a:lnTo>
                  <a:lnTo>
                    <a:pt x="31997" y="0"/>
                  </a:lnTo>
                  <a:lnTo>
                    <a:pt x="31997" y="582"/>
                  </a:lnTo>
                  <a:lnTo>
                    <a:pt x="32579" y="1164"/>
                  </a:lnTo>
                  <a:lnTo>
                    <a:pt x="31997" y="1745"/>
                  </a:lnTo>
                  <a:lnTo>
                    <a:pt x="31997" y="2327"/>
                  </a:lnTo>
                  <a:lnTo>
                    <a:pt x="30833" y="1164"/>
                  </a:lnTo>
                  <a:lnTo>
                    <a:pt x="30252" y="1745"/>
                  </a:lnTo>
                  <a:lnTo>
                    <a:pt x="30833" y="1164"/>
                  </a:lnTo>
                  <a:close/>
                  <a:moveTo>
                    <a:pt x="61667" y="30834"/>
                  </a:moveTo>
                  <a:lnTo>
                    <a:pt x="61667" y="30834"/>
                  </a:lnTo>
                  <a:lnTo>
                    <a:pt x="61667" y="30834"/>
                  </a:lnTo>
                  <a:lnTo>
                    <a:pt x="61667" y="31415"/>
                  </a:lnTo>
                  <a:lnTo>
                    <a:pt x="61667" y="31997"/>
                  </a:lnTo>
                  <a:lnTo>
                    <a:pt x="61667" y="31997"/>
                  </a:lnTo>
                  <a:lnTo>
                    <a:pt x="61085" y="31997"/>
                  </a:lnTo>
                  <a:lnTo>
                    <a:pt x="61667" y="30834"/>
                  </a:lnTo>
                  <a:lnTo>
                    <a:pt x="61085" y="30834"/>
                  </a:lnTo>
                  <a:lnTo>
                    <a:pt x="61667" y="30834"/>
                  </a:lnTo>
                  <a:lnTo>
                    <a:pt x="61667" y="30834"/>
                  </a:lnTo>
                  <a:close/>
                  <a:moveTo>
                    <a:pt x="43051" y="12217"/>
                  </a:moveTo>
                  <a:lnTo>
                    <a:pt x="42469" y="11635"/>
                  </a:lnTo>
                  <a:lnTo>
                    <a:pt x="43051" y="12217"/>
                  </a:lnTo>
                  <a:lnTo>
                    <a:pt x="44214" y="11054"/>
                  </a:lnTo>
                  <a:lnTo>
                    <a:pt x="44214" y="11635"/>
                  </a:lnTo>
                  <a:lnTo>
                    <a:pt x="44796" y="11635"/>
                  </a:lnTo>
                  <a:lnTo>
                    <a:pt x="44214" y="12217"/>
                  </a:lnTo>
                  <a:lnTo>
                    <a:pt x="44214" y="12799"/>
                  </a:lnTo>
                  <a:lnTo>
                    <a:pt x="43051" y="12217"/>
                  </a:lnTo>
                  <a:lnTo>
                    <a:pt x="42469" y="12799"/>
                  </a:lnTo>
                  <a:lnTo>
                    <a:pt x="43051" y="12217"/>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31" name="Freeform 30">
              <a:extLst>
                <a:ext uri="{FF2B5EF4-FFF2-40B4-BE49-F238E27FC236}">
                  <a16:creationId xmlns:a16="http://schemas.microsoft.com/office/drawing/2014/main" id="{B83AE354-8978-BA8B-DC10-B11504F695FB}"/>
                </a:ext>
              </a:extLst>
            </p:cNvPr>
            <p:cNvSpPr/>
            <p:nvPr/>
          </p:nvSpPr>
          <p:spPr>
            <a:xfrm>
              <a:off x="5736038" y="2164503"/>
              <a:ext cx="220198" cy="194428"/>
            </a:xfrm>
            <a:custGeom>
              <a:avLst/>
              <a:gdLst>
                <a:gd name="connsiteX0" fmla="*/ 44214 w 54686"/>
                <a:gd name="connsiteY0" fmla="*/ 1745 h 48286"/>
                <a:gd name="connsiteX1" fmla="*/ 44214 w 54686"/>
                <a:gd name="connsiteY1" fmla="*/ 1164 h 48286"/>
                <a:gd name="connsiteX2" fmla="*/ 43632 w 54686"/>
                <a:gd name="connsiteY2" fmla="*/ 582 h 48286"/>
                <a:gd name="connsiteX3" fmla="*/ 44214 w 54686"/>
                <a:gd name="connsiteY3" fmla="*/ 582 h 48286"/>
                <a:gd name="connsiteX4" fmla="*/ 44796 w 54686"/>
                <a:gd name="connsiteY4" fmla="*/ 0 h 48286"/>
                <a:gd name="connsiteX5" fmla="*/ 45378 w 54686"/>
                <a:gd name="connsiteY5" fmla="*/ 582 h 48286"/>
                <a:gd name="connsiteX6" fmla="*/ 45960 w 54686"/>
                <a:gd name="connsiteY6" fmla="*/ 582 h 48286"/>
                <a:gd name="connsiteX7" fmla="*/ 45378 w 54686"/>
                <a:gd name="connsiteY7" fmla="*/ 1164 h 48286"/>
                <a:gd name="connsiteX8" fmla="*/ 45378 w 54686"/>
                <a:gd name="connsiteY8" fmla="*/ 1745 h 48286"/>
                <a:gd name="connsiteX9" fmla="*/ 44796 w 54686"/>
                <a:gd name="connsiteY9" fmla="*/ 1164 h 48286"/>
                <a:gd name="connsiteX10" fmla="*/ 44214 w 54686"/>
                <a:gd name="connsiteY10" fmla="*/ 1745 h 48286"/>
                <a:gd name="connsiteX11" fmla="*/ 54105 w 54686"/>
                <a:gd name="connsiteY11" fmla="*/ 19780 h 48286"/>
                <a:gd name="connsiteX12" fmla="*/ 54686 w 54686"/>
                <a:gd name="connsiteY12" fmla="*/ 19780 h 48286"/>
                <a:gd name="connsiteX13" fmla="*/ 54105 w 54686"/>
                <a:gd name="connsiteY13" fmla="*/ 20362 h 48286"/>
                <a:gd name="connsiteX14" fmla="*/ 54105 w 54686"/>
                <a:gd name="connsiteY14" fmla="*/ 20944 h 48286"/>
                <a:gd name="connsiteX15" fmla="*/ 53522 w 54686"/>
                <a:gd name="connsiteY15" fmla="*/ 20362 h 48286"/>
                <a:gd name="connsiteX16" fmla="*/ 52941 w 54686"/>
                <a:gd name="connsiteY16" fmla="*/ 20944 h 48286"/>
                <a:gd name="connsiteX17" fmla="*/ 52941 w 54686"/>
                <a:gd name="connsiteY17" fmla="*/ 20362 h 48286"/>
                <a:gd name="connsiteX18" fmla="*/ 52359 w 54686"/>
                <a:gd name="connsiteY18" fmla="*/ 19780 h 48286"/>
                <a:gd name="connsiteX19" fmla="*/ 53522 w 54686"/>
                <a:gd name="connsiteY19" fmla="*/ 19780 h 48286"/>
                <a:gd name="connsiteX20" fmla="*/ 54105 w 54686"/>
                <a:gd name="connsiteY20" fmla="*/ 19198 h 48286"/>
                <a:gd name="connsiteX21" fmla="*/ 54105 w 54686"/>
                <a:gd name="connsiteY21" fmla="*/ 19780 h 48286"/>
                <a:gd name="connsiteX22" fmla="*/ 49450 w 54686"/>
                <a:gd name="connsiteY22" fmla="*/ 40724 h 48286"/>
                <a:gd name="connsiteX23" fmla="*/ 48869 w 54686"/>
                <a:gd name="connsiteY23" fmla="*/ 39560 h 48286"/>
                <a:gd name="connsiteX24" fmla="*/ 50032 w 54686"/>
                <a:gd name="connsiteY24" fmla="*/ 39560 h 48286"/>
                <a:gd name="connsiteX25" fmla="*/ 50613 w 54686"/>
                <a:gd name="connsiteY25" fmla="*/ 38397 h 48286"/>
                <a:gd name="connsiteX26" fmla="*/ 51196 w 54686"/>
                <a:gd name="connsiteY26" fmla="*/ 39560 h 48286"/>
                <a:gd name="connsiteX27" fmla="*/ 52359 w 54686"/>
                <a:gd name="connsiteY27" fmla="*/ 40142 h 48286"/>
                <a:gd name="connsiteX28" fmla="*/ 51196 w 54686"/>
                <a:gd name="connsiteY28" fmla="*/ 40724 h 48286"/>
                <a:gd name="connsiteX29" fmla="*/ 51196 w 54686"/>
                <a:gd name="connsiteY29" fmla="*/ 41887 h 48286"/>
                <a:gd name="connsiteX30" fmla="*/ 50032 w 54686"/>
                <a:gd name="connsiteY30" fmla="*/ 41305 h 48286"/>
                <a:gd name="connsiteX31" fmla="*/ 48869 w 54686"/>
                <a:gd name="connsiteY31" fmla="*/ 41887 h 48286"/>
                <a:gd name="connsiteX32" fmla="*/ 49450 w 54686"/>
                <a:gd name="connsiteY32" fmla="*/ 40724 h 48286"/>
                <a:gd name="connsiteX33" fmla="*/ 23852 w 54686"/>
                <a:gd name="connsiteY33" fmla="*/ 17453 h 48286"/>
                <a:gd name="connsiteX34" fmla="*/ 25016 w 54686"/>
                <a:gd name="connsiteY34" fmla="*/ 18035 h 48286"/>
                <a:gd name="connsiteX35" fmla="*/ 23852 w 54686"/>
                <a:gd name="connsiteY35" fmla="*/ 18617 h 48286"/>
                <a:gd name="connsiteX36" fmla="*/ 23852 w 54686"/>
                <a:gd name="connsiteY36" fmla="*/ 19780 h 48286"/>
                <a:gd name="connsiteX37" fmla="*/ 22689 w 54686"/>
                <a:gd name="connsiteY37" fmla="*/ 19198 h 48286"/>
                <a:gd name="connsiteX38" fmla="*/ 21525 w 54686"/>
                <a:gd name="connsiteY38" fmla="*/ 19780 h 48286"/>
                <a:gd name="connsiteX39" fmla="*/ 22107 w 54686"/>
                <a:gd name="connsiteY39" fmla="*/ 18617 h 48286"/>
                <a:gd name="connsiteX40" fmla="*/ 21525 w 54686"/>
                <a:gd name="connsiteY40" fmla="*/ 17453 h 48286"/>
                <a:gd name="connsiteX41" fmla="*/ 22689 w 54686"/>
                <a:gd name="connsiteY41" fmla="*/ 17453 h 48286"/>
                <a:gd name="connsiteX42" fmla="*/ 23271 w 54686"/>
                <a:gd name="connsiteY42" fmla="*/ 16289 h 48286"/>
                <a:gd name="connsiteX43" fmla="*/ 23852 w 54686"/>
                <a:gd name="connsiteY43" fmla="*/ 17453 h 48286"/>
                <a:gd name="connsiteX44" fmla="*/ 14544 w 54686"/>
                <a:gd name="connsiteY44" fmla="*/ 47705 h 48286"/>
                <a:gd name="connsiteX45" fmla="*/ 14544 w 54686"/>
                <a:gd name="connsiteY45" fmla="*/ 48287 h 48286"/>
                <a:gd name="connsiteX46" fmla="*/ 13963 w 54686"/>
                <a:gd name="connsiteY46" fmla="*/ 47705 h 48286"/>
                <a:gd name="connsiteX47" fmla="*/ 13381 w 54686"/>
                <a:gd name="connsiteY47" fmla="*/ 48287 h 48286"/>
                <a:gd name="connsiteX48" fmla="*/ 13381 w 54686"/>
                <a:gd name="connsiteY48" fmla="*/ 47705 h 48286"/>
                <a:gd name="connsiteX49" fmla="*/ 12799 w 54686"/>
                <a:gd name="connsiteY49" fmla="*/ 47123 h 48286"/>
                <a:gd name="connsiteX50" fmla="*/ 13963 w 54686"/>
                <a:gd name="connsiteY50" fmla="*/ 47123 h 48286"/>
                <a:gd name="connsiteX51" fmla="*/ 14544 w 54686"/>
                <a:gd name="connsiteY51" fmla="*/ 46541 h 48286"/>
                <a:gd name="connsiteX52" fmla="*/ 15126 w 54686"/>
                <a:gd name="connsiteY52" fmla="*/ 47123 h 48286"/>
                <a:gd name="connsiteX53" fmla="*/ 15707 w 54686"/>
                <a:gd name="connsiteY53" fmla="*/ 47123 h 48286"/>
                <a:gd name="connsiteX54" fmla="*/ 14544 w 54686"/>
                <a:gd name="connsiteY54" fmla="*/ 47705 h 48286"/>
                <a:gd name="connsiteX55" fmla="*/ 0 w 54686"/>
                <a:gd name="connsiteY55" fmla="*/ 8145 h 48286"/>
                <a:gd name="connsiteX56" fmla="*/ 0 w 54686"/>
                <a:gd name="connsiteY56" fmla="*/ 8145 h 48286"/>
                <a:gd name="connsiteX57" fmla="*/ 0 w 54686"/>
                <a:gd name="connsiteY57" fmla="*/ 8145 h 48286"/>
                <a:gd name="connsiteX58" fmla="*/ 0 w 54686"/>
                <a:gd name="connsiteY58" fmla="*/ 7563 h 48286"/>
                <a:gd name="connsiteX59" fmla="*/ 0 w 54686"/>
                <a:gd name="connsiteY59" fmla="*/ 7563 h 48286"/>
                <a:gd name="connsiteX60" fmla="*/ 0 w 54686"/>
                <a:gd name="connsiteY60" fmla="*/ 8145 h 48286"/>
                <a:gd name="connsiteX61" fmla="*/ 582 w 54686"/>
                <a:gd name="connsiteY61" fmla="*/ 7563 h 48286"/>
                <a:gd name="connsiteX62" fmla="*/ 582 w 54686"/>
                <a:gd name="connsiteY62" fmla="*/ 7563 h 48286"/>
                <a:gd name="connsiteX63" fmla="*/ 582 w 54686"/>
                <a:gd name="connsiteY63" fmla="*/ 8145 h 48286"/>
                <a:gd name="connsiteX64" fmla="*/ 0 w 54686"/>
                <a:gd name="connsiteY64" fmla="*/ 8145 h 48286"/>
                <a:gd name="connsiteX65" fmla="*/ 0 w 54686"/>
                <a:gd name="connsiteY65" fmla="*/ 8145 h 48286"/>
                <a:gd name="connsiteX66" fmla="*/ 9308 w 54686"/>
                <a:gd name="connsiteY66" fmla="*/ 32579 h 48286"/>
                <a:gd name="connsiteX67" fmla="*/ 9308 w 54686"/>
                <a:gd name="connsiteY67" fmla="*/ 33161 h 48286"/>
                <a:gd name="connsiteX68" fmla="*/ 8726 w 54686"/>
                <a:gd name="connsiteY68" fmla="*/ 32579 h 48286"/>
                <a:gd name="connsiteX69" fmla="*/ 8145 w 54686"/>
                <a:gd name="connsiteY69" fmla="*/ 32579 h 48286"/>
                <a:gd name="connsiteX70" fmla="*/ 8145 w 54686"/>
                <a:gd name="connsiteY70" fmla="*/ 31997 h 48286"/>
                <a:gd name="connsiteX71" fmla="*/ 7563 w 54686"/>
                <a:gd name="connsiteY71" fmla="*/ 31415 h 48286"/>
                <a:gd name="connsiteX72" fmla="*/ 8145 w 54686"/>
                <a:gd name="connsiteY72" fmla="*/ 31415 h 48286"/>
                <a:gd name="connsiteX73" fmla="*/ 8726 w 54686"/>
                <a:gd name="connsiteY73" fmla="*/ 30834 h 48286"/>
                <a:gd name="connsiteX74" fmla="*/ 8726 w 54686"/>
                <a:gd name="connsiteY74" fmla="*/ 31415 h 48286"/>
                <a:gd name="connsiteX75" fmla="*/ 9308 w 54686"/>
                <a:gd name="connsiteY75" fmla="*/ 31415 h 48286"/>
                <a:gd name="connsiteX76" fmla="*/ 9308 w 54686"/>
                <a:gd name="connsiteY76" fmla="*/ 32579 h 4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286">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2" y="20362"/>
                  </a:lnTo>
                  <a:lnTo>
                    <a:pt x="52941" y="20944"/>
                  </a:lnTo>
                  <a:lnTo>
                    <a:pt x="52941" y="20362"/>
                  </a:lnTo>
                  <a:lnTo>
                    <a:pt x="52359" y="19780"/>
                  </a:lnTo>
                  <a:lnTo>
                    <a:pt x="53522" y="19780"/>
                  </a:lnTo>
                  <a:lnTo>
                    <a:pt x="54105" y="19198"/>
                  </a:lnTo>
                  <a:lnTo>
                    <a:pt x="54105" y="19780"/>
                  </a:lnTo>
                  <a:close/>
                  <a:moveTo>
                    <a:pt x="49450" y="40724"/>
                  </a:moveTo>
                  <a:lnTo>
                    <a:pt x="48869" y="39560"/>
                  </a:lnTo>
                  <a:lnTo>
                    <a:pt x="50032" y="39560"/>
                  </a:lnTo>
                  <a:lnTo>
                    <a:pt x="50613" y="38397"/>
                  </a:lnTo>
                  <a:lnTo>
                    <a:pt x="51196" y="39560"/>
                  </a:lnTo>
                  <a:lnTo>
                    <a:pt x="52359" y="40142"/>
                  </a:lnTo>
                  <a:lnTo>
                    <a:pt x="51196" y="40724"/>
                  </a:lnTo>
                  <a:lnTo>
                    <a:pt x="51196" y="41887"/>
                  </a:lnTo>
                  <a:lnTo>
                    <a:pt x="50032" y="41305"/>
                  </a:lnTo>
                  <a:lnTo>
                    <a:pt x="48869" y="41887"/>
                  </a:lnTo>
                  <a:lnTo>
                    <a:pt x="49450" y="40724"/>
                  </a:lnTo>
                  <a:close/>
                  <a:moveTo>
                    <a:pt x="23852" y="17453"/>
                  </a:moveTo>
                  <a:lnTo>
                    <a:pt x="25016" y="18035"/>
                  </a:lnTo>
                  <a:lnTo>
                    <a:pt x="23852" y="18617"/>
                  </a:lnTo>
                  <a:lnTo>
                    <a:pt x="23852" y="19780"/>
                  </a:lnTo>
                  <a:lnTo>
                    <a:pt x="22689" y="19198"/>
                  </a:lnTo>
                  <a:lnTo>
                    <a:pt x="21525" y="19780"/>
                  </a:lnTo>
                  <a:lnTo>
                    <a:pt x="22107" y="18617"/>
                  </a:lnTo>
                  <a:lnTo>
                    <a:pt x="21525" y="17453"/>
                  </a:lnTo>
                  <a:lnTo>
                    <a:pt x="22689" y="17453"/>
                  </a:lnTo>
                  <a:lnTo>
                    <a:pt x="23271" y="16289"/>
                  </a:lnTo>
                  <a:lnTo>
                    <a:pt x="23852" y="17453"/>
                  </a:lnTo>
                  <a:close/>
                  <a:moveTo>
                    <a:pt x="14544" y="47705"/>
                  </a:moveTo>
                  <a:lnTo>
                    <a:pt x="14544" y="48287"/>
                  </a:lnTo>
                  <a:lnTo>
                    <a:pt x="13963" y="47705"/>
                  </a:lnTo>
                  <a:lnTo>
                    <a:pt x="13381" y="48287"/>
                  </a:lnTo>
                  <a:lnTo>
                    <a:pt x="13381" y="47705"/>
                  </a:lnTo>
                  <a:lnTo>
                    <a:pt x="12799" y="47123"/>
                  </a:lnTo>
                  <a:lnTo>
                    <a:pt x="13963" y="47123"/>
                  </a:lnTo>
                  <a:lnTo>
                    <a:pt x="14544" y="46541"/>
                  </a:lnTo>
                  <a:lnTo>
                    <a:pt x="15126" y="47123"/>
                  </a:lnTo>
                  <a:lnTo>
                    <a:pt x="15707" y="47123"/>
                  </a:lnTo>
                  <a:lnTo>
                    <a:pt x="14544" y="47705"/>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32" name="Freeform 31">
              <a:extLst>
                <a:ext uri="{FF2B5EF4-FFF2-40B4-BE49-F238E27FC236}">
                  <a16:creationId xmlns:a16="http://schemas.microsoft.com/office/drawing/2014/main" id="{332EF993-E2DA-B0A1-B0C6-C0575354E86C}"/>
                </a:ext>
              </a:extLst>
            </p:cNvPr>
            <p:cNvSpPr/>
            <p:nvPr/>
          </p:nvSpPr>
          <p:spPr>
            <a:xfrm>
              <a:off x="4531974" y="2164503"/>
              <a:ext cx="245964" cy="234251"/>
            </a:xfrm>
            <a:custGeom>
              <a:avLst/>
              <a:gdLst>
                <a:gd name="connsiteX0" fmla="*/ 23852 w 61085"/>
                <a:gd name="connsiteY0" fmla="*/ 55850 h 58176"/>
                <a:gd name="connsiteX1" fmla="*/ 23852 w 61085"/>
                <a:gd name="connsiteY1" fmla="*/ 56431 h 58176"/>
                <a:gd name="connsiteX2" fmla="*/ 24435 w 61085"/>
                <a:gd name="connsiteY2" fmla="*/ 57013 h 58176"/>
                <a:gd name="connsiteX3" fmla="*/ 23852 w 61085"/>
                <a:gd name="connsiteY3" fmla="*/ 57595 h 58176"/>
                <a:gd name="connsiteX4" fmla="*/ 23852 w 61085"/>
                <a:gd name="connsiteY4" fmla="*/ 58177 h 58176"/>
                <a:gd name="connsiteX5" fmla="*/ 23271 w 61085"/>
                <a:gd name="connsiteY5" fmla="*/ 57595 h 58176"/>
                <a:gd name="connsiteX6" fmla="*/ 22689 w 61085"/>
                <a:gd name="connsiteY6" fmla="*/ 57595 h 58176"/>
                <a:gd name="connsiteX7" fmla="*/ 23271 w 61085"/>
                <a:gd name="connsiteY7" fmla="*/ 57013 h 58176"/>
                <a:gd name="connsiteX8" fmla="*/ 22689 w 61085"/>
                <a:gd name="connsiteY8" fmla="*/ 56431 h 58176"/>
                <a:gd name="connsiteX9" fmla="*/ 23271 w 61085"/>
                <a:gd name="connsiteY9" fmla="*/ 56431 h 58176"/>
                <a:gd name="connsiteX10" fmla="*/ 23852 w 61085"/>
                <a:gd name="connsiteY10" fmla="*/ 55850 h 58176"/>
                <a:gd name="connsiteX11" fmla="*/ 7563 w 61085"/>
                <a:gd name="connsiteY11" fmla="*/ 43632 h 58176"/>
                <a:gd name="connsiteX12" fmla="*/ 6399 w 61085"/>
                <a:gd name="connsiteY12" fmla="*/ 43632 h 58176"/>
                <a:gd name="connsiteX13" fmla="*/ 7563 w 61085"/>
                <a:gd name="connsiteY13" fmla="*/ 43632 h 58176"/>
                <a:gd name="connsiteX14" fmla="*/ 6399 w 61085"/>
                <a:gd name="connsiteY14" fmla="*/ 42469 h 58176"/>
                <a:gd name="connsiteX15" fmla="*/ 7563 w 61085"/>
                <a:gd name="connsiteY15" fmla="*/ 42469 h 58176"/>
                <a:gd name="connsiteX16" fmla="*/ 8145 w 61085"/>
                <a:gd name="connsiteY16" fmla="*/ 41887 h 58176"/>
                <a:gd name="connsiteX17" fmla="*/ 8145 w 61085"/>
                <a:gd name="connsiteY17" fmla="*/ 42469 h 58176"/>
                <a:gd name="connsiteX18" fmla="*/ 8726 w 61085"/>
                <a:gd name="connsiteY18" fmla="*/ 43051 h 58176"/>
                <a:gd name="connsiteX19" fmla="*/ 8145 w 61085"/>
                <a:gd name="connsiteY19" fmla="*/ 43632 h 58176"/>
                <a:gd name="connsiteX20" fmla="*/ 8145 w 61085"/>
                <a:gd name="connsiteY20" fmla="*/ 44214 h 58176"/>
                <a:gd name="connsiteX21" fmla="*/ 7563 w 61085"/>
                <a:gd name="connsiteY21" fmla="*/ 43632 h 58176"/>
                <a:gd name="connsiteX22" fmla="*/ 2327 w 61085"/>
                <a:gd name="connsiteY22" fmla="*/ 23271 h 58176"/>
                <a:gd name="connsiteX23" fmla="*/ 3490 w 61085"/>
                <a:gd name="connsiteY23" fmla="*/ 23852 h 58176"/>
                <a:gd name="connsiteX24" fmla="*/ 2327 w 61085"/>
                <a:gd name="connsiteY24" fmla="*/ 24434 h 58176"/>
                <a:gd name="connsiteX25" fmla="*/ 2327 w 61085"/>
                <a:gd name="connsiteY25" fmla="*/ 25598 h 58176"/>
                <a:gd name="connsiteX26" fmla="*/ 1164 w 61085"/>
                <a:gd name="connsiteY26" fmla="*/ 25016 h 58176"/>
                <a:gd name="connsiteX27" fmla="*/ 0 w 61085"/>
                <a:gd name="connsiteY27" fmla="*/ 25016 h 58176"/>
                <a:gd name="connsiteX28" fmla="*/ 582 w 61085"/>
                <a:gd name="connsiteY28" fmla="*/ 23852 h 58176"/>
                <a:gd name="connsiteX29" fmla="*/ 0 w 61085"/>
                <a:gd name="connsiteY29" fmla="*/ 22689 h 58176"/>
                <a:gd name="connsiteX30" fmla="*/ 1164 w 61085"/>
                <a:gd name="connsiteY30" fmla="*/ 22689 h 58176"/>
                <a:gd name="connsiteX31" fmla="*/ 2327 w 61085"/>
                <a:gd name="connsiteY31" fmla="*/ 21525 h 58176"/>
                <a:gd name="connsiteX32" fmla="*/ 2327 w 61085"/>
                <a:gd name="connsiteY32" fmla="*/ 23271 h 58176"/>
                <a:gd name="connsiteX33" fmla="*/ 35488 w 61085"/>
                <a:gd name="connsiteY33" fmla="*/ 31997 h 58176"/>
                <a:gd name="connsiteX34" fmla="*/ 34324 w 61085"/>
                <a:gd name="connsiteY34" fmla="*/ 31997 h 58176"/>
                <a:gd name="connsiteX35" fmla="*/ 34906 w 61085"/>
                <a:gd name="connsiteY35" fmla="*/ 30834 h 58176"/>
                <a:gd name="connsiteX36" fmla="*/ 34324 w 61085"/>
                <a:gd name="connsiteY36" fmla="*/ 29670 h 58176"/>
                <a:gd name="connsiteX37" fmla="*/ 35488 w 61085"/>
                <a:gd name="connsiteY37" fmla="*/ 29670 h 58176"/>
                <a:gd name="connsiteX38" fmla="*/ 36652 w 61085"/>
                <a:gd name="connsiteY38" fmla="*/ 28507 h 58176"/>
                <a:gd name="connsiteX39" fmla="*/ 36652 w 61085"/>
                <a:gd name="connsiteY39" fmla="*/ 29670 h 58176"/>
                <a:gd name="connsiteX40" fmla="*/ 37815 w 61085"/>
                <a:gd name="connsiteY40" fmla="*/ 30252 h 58176"/>
                <a:gd name="connsiteX41" fmla="*/ 36652 w 61085"/>
                <a:gd name="connsiteY41" fmla="*/ 30834 h 58176"/>
                <a:gd name="connsiteX42" fmla="*/ 36652 w 61085"/>
                <a:gd name="connsiteY42" fmla="*/ 31997 h 58176"/>
                <a:gd name="connsiteX43" fmla="*/ 35488 w 61085"/>
                <a:gd name="connsiteY43" fmla="*/ 31997 h 58176"/>
                <a:gd name="connsiteX44" fmla="*/ 30252 w 61085"/>
                <a:gd name="connsiteY44" fmla="*/ 1164 h 58176"/>
                <a:gd name="connsiteX45" fmla="*/ 29670 w 61085"/>
                <a:gd name="connsiteY45" fmla="*/ 582 h 58176"/>
                <a:gd name="connsiteX46" fmla="*/ 30834 w 61085"/>
                <a:gd name="connsiteY46" fmla="*/ 582 h 58176"/>
                <a:gd name="connsiteX47" fmla="*/ 31416 w 61085"/>
                <a:gd name="connsiteY47" fmla="*/ 0 h 58176"/>
                <a:gd name="connsiteX48" fmla="*/ 31416 w 61085"/>
                <a:gd name="connsiteY48" fmla="*/ 582 h 58176"/>
                <a:gd name="connsiteX49" fmla="*/ 31997 w 61085"/>
                <a:gd name="connsiteY49" fmla="*/ 1164 h 58176"/>
                <a:gd name="connsiteX50" fmla="*/ 31416 w 61085"/>
                <a:gd name="connsiteY50" fmla="*/ 1745 h 58176"/>
                <a:gd name="connsiteX51" fmla="*/ 31416 w 61085"/>
                <a:gd name="connsiteY51" fmla="*/ 2327 h 58176"/>
                <a:gd name="connsiteX52" fmla="*/ 30252 w 61085"/>
                <a:gd name="connsiteY52" fmla="*/ 1164 h 58176"/>
                <a:gd name="connsiteX53" fmla="*/ 29670 w 61085"/>
                <a:gd name="connsiteY53" fmla="*/ 1745 h 58176"/>
                <a:gd name="connsiteX54" fmla="*/ 30252 w 61085"/>
                <a:gd name="connsiteY54" fmla="*/ 1164 h 58176"/>
                <a:gd name="connsiteX55" fmla="*/ 61085 w 61085"/>
                <a:gd name="connsiteY55" fmla="*/ 30834 h 58176"/>
                <a:gd name="connsiteX56" fmla="*/ 61085 w 61085"/>
                <a:gd name="connsiteY56" fmla="*/ 30834 h 58176"/>
                <a:gd name="connsiteX57" fmla="*/ 61085 w 61085"/>
                <a:gd name="connsiteY57" fmla="*/ 30834 h 58176"/>
                <a:gd name="connsiteX58" fmla="*/ 61085 w 61085"/>
                <a:gd name="connsiteY58" fmla="*/ 31415 h 58176"/>
                <a:gd name="connsiteX59" fmla="*/ 61085 w 61085"/>
                <a:gd name="connsiteY59" fmla="*/ 31997 h 58176"/>
                <a:gd name="connsiteX60" fmla="*/ 61085 w 61085"/>
                <a:gd name="connsiteY60" fmla="*/ 31997 h 58176"/>
                <a:gd name="connsiteX61" fmla="*/ 60504 w 61085"/>
                <a:gd name="connsiteY61" fmla="*/ 31997 h 58176"/>
                <a:gd name="connsiteX62" fmla="*/ 61085 w 61085"/>
                <a:gd name="connsiteY62" fmla="*/ 30834 h 58176"/>
                <a:gd name="connsiteX63" fmla="*/ 60504 w 61085"/>
                <a:gd name="connsiteY63" fmla="*/ 30834 h 58176"/>
                <a:gd name="connsiteX64" fmla="*/ 61085 w 61085"/>
                <a:gd name="connsiteY64" fmla="*/ 30834 h 58176"/>
                <a:gd name="connsiteX65" fmla="*/ 61085 w 61085"/>
                <a:gd name="connsiteY65" fmla="*/ 30834 h 58176"/>
                <a:gd name="connsiteX66" fmla="*/ 42469 w 61085"/>
                <a:gd name="connsiteY66" fmla="*/ 12799 h 58176"/>
                <a:gd name="connsiteX67" fmla="*/ 41888 w 61085"/>
                <a:gd name="connsiteY67" fmla="*/ 12217 h 58176"/>
                <a:gd name="connsiteX68" fmla="*/ 42469 w 61085"/>
                <a:gd name="connsiteY68" fmla="*/ 12799 h 58176"/>
                <a:gd name="connsiteX69" fmla="*/ 43632 w 61085"/>
                <a:gd name="connsiteY69" fmla="*/ 11635 h 58176"/>
                <a:gd name="connsiteX70" fmla="*/ 43632 w 61085"/>
                <a:gd name="connsiteY70" fmla="*/ 12217 h 58176"/>
                <a:gd name="connsiteX71" fmla="*/ 44214 w 61085"/>
                <a:gd name="connsiteY71" fmla="*/ 12217 h 58176"/>
                <a:gd name="connsiteX72" fmla="*/ 43632 w 61085"/>
                <a:gd name="connsiteY72" fmla="*/ 12799 h 58176"/>
                <a:gd name="connsiteX73" fmla="*/ 43632 w 61085"/>
                <a:gd name="connsiteY73" fmla="*/ 13381 h 58176"/>
                <a:gd name="connsiteX74" fmla="*/ 42469 w 61085"/>
                <a:gd name="connsiteY74" fmla="*/ 12799 h 58176"/>
                <a:gd name="connsiteX75" fmla="*/ 41888 w 61085"/>
                <a:gd name="connsiteY75" fmla="*/ 13381 h 58176"/>
                <a:gd name="connsiteX76" fmla="*/ 42469 w 61085"/>
                <a:gd name="connsiteY76" fmla="*/ 12799 h 5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085" h="58176">
                  <a:moveTo>
                    <a:pt x="23852" y="55850"/>
                  </a:moveTo>
                  <a:lnTo>
                    <a:pt x="23852" y="56431"/>
                  </a:lnTo>
                  <a:lnTo>
                    <a:pt x="24435" y="57013"/>
                  </a:lnTo>
                  <a:lnTo>
                    <a:pt x="23852" y="57595"/>
                  </a:lnTo>
                  <a:lnTo>
                    <a:pt x="23852" y="58177"/>
                  </a:lnTo>
                  <a:lnTo>
                    <a:pt x="23271" y="57595"/>
                  </a:lnTo>
                  <a:lnTo>
                    <a:pt x="22689" y="57595"/>
                  </a:lnTo>
                  <a:lnTo>
                    <a:pt x="23271" y="57013"/>
                  </a:lnTo>
                  <a:lnTo>
                    <a:pt x="22689" y="56431"/>
                  </a:lnTo>
                  <a:lnTo>
                    <a:pt x="23271" y="56431"/>
                  </a:lnTo>
                  <a:lnTo>
                    <a:pt x="23852" y="55850"/>
                  </a:lnTo>
                  <a:close/>
                  <a:moveTo>
                    <a:pt x="7563" y="43632"/>
                  </a:moveTo>
                  <a:lnTo>
                    <a:pt x="6399" y="43632"/>
                  </a:lnTo>
                  <a:lnTo>
                    <a:pt x="7563" y="43632"/>
                  </a:lnTo>
                  <a:lnTo>
                    <a:pt x="6399" y="42469"/>
                  </a:lnTo>
                  <a:lnTo>
                    <a:pt x="7563" y="42469"/>
                  </a:lnTo>
                  <a:lnTo>
                    <a:pt x="8145" y="41887"/>
                  </a:lnTo>
                  <a:lnTo>
                    <a:pt x="8145" y="42469"/>
                  </a:lnTo>
                  <a:lnTo>
                    <a:pt x="8726" y="43051"/>
                  </a:lnTo>
                  <a:lnTo>
                    <a:pt x="8145" y="43632"/>
                  </a:lnTo>
                  <a:lnTo>
                    <a:pt x="8145" y="44214"/>
                  </a:lnTo>
                  <a:lnTo>
                    <a:pt x="7563" y="43632"/>
                  </a:lnTo>
                  <a:close/>
                  <a:moveTo>
                    <a:pt x="2327" y="23271"/>
                  </a:moveTo>
                  <a:lnTo>
                    <a:pt x="3490" y="23852"/>
                  </a:lnTo>
                  <a:lnTo>
                    <a:pt x="2327" y="24434"/>
                  </a:lnTo>
                  <a:lnTo>
                    <a:pt x="2327" y="25598"/>
                  </a:lnTo>
                  <a:lnTo>
                    <a:pt x="1164" y="25016"/>
                  </a:lnTo>
                  <a:lnTo>
                    <a:pt x="0" y="25016"/>
                  </a:lnTo>
                  <a:lnTo>
                    <a:pt x="582" y="23852"/>
                  </a:lnTo>
                  <a:lnTo>
                    <a:pt x="0" y="22689"/>
                  </a:lnTo>
                  <a:lnTo>
                    <a:pt x="1164" y="22689"/>
                  </a:lnTo>
                  <a:lnTo>
                    <a:pt x="2327" y="21525"/>
                  </a:lnTo>
                  <a:lnTo>
                    <a:pt x="2327" y="23271"/>
                  </a:lnTo>
                  <a:close/>
                  <a:moveTo>
                    <a:pt x="35488" y="31997"/>
                  </a:moveTo>
                  <a:lnTo>
                    <a:pt x="34324" y="31997"/>
                  </a:lnTo>
                  <a:lnTo>
                    <a:pt x="34906" y="30834"/>
                  </a:lnTo>
                  <a:lnTo>
                    <a:pt x="34324" y="29670"/>
                  </a:lnTo>
                  <a:lnTo>
                    <a:pt x="35488" y="29670"/>
                  </a:lnTo>
                  <a:lnTo>
                    <a:pt x="36652" y="28507"/>
                  </a:lnTo>
                  <a:lnTo>
                    <a:pt x="36652" y="29670"/>
                  </a:lnTo>
                  <a:lnTo>
                    <a:pt x="37815" y="30252"/>
                  </a:lnTo>
                  <a:lnTo>
                    <a:pt x="36652" y="30834"/>
                  </a:lnTo>
                  <a:lnTo>
                    <a:pt x="36652" y="31997"/>
                  </a:lnTo>
                  <a:lnTo>
                    <a:pt x="35488" y="31997"/>
                  </a:lnTo>
                  <a:close/>
                  <a:moveTo>
                    <a:pt x="30252" y="1164"/>
                  </a:moveTo>
                  <a:lnTo>
                    <a:pt x="29670" y="582"/>
                  </a:lnTo>
                  <a:lnTo>
                    <a:pt x="30834" y="582"/>
                  </a:lnTo>
                  <a:lnTo>
                    <a:pt x="31416" y="0"/>
                  </a:lnTo>
                  <a:lnTo>
                    <a:pt x="31416" y="582"/>
                  </a:lnTo>
                  <a:lnTo>
                    <a:pt x="31997" y="1164"/>
                  </a:lnTo>
                  <a:lnTo>
                    <a:pt x="31416" y="1745"/>
                  </a:lnTo>
                  <a:lnTo>
                    <a:pt x="31416" y="2327"/>
                  </a:lnTo>
                  <a:lnTo>
                    <a:pt x="30252" y="1164"/>
                  </a:lnTo>
                  <a:lnTo>
                    <a:pt x="29670" y="1745"/>
                  </a:lnTo>
                  <a:lnTo>
                    <a:pt x="30252" y="1164"/>
                  </a:lnTo>
                  <a:close/>
                  <a:moveTo>
                    <a:pt x="61085" y="30834"/>
                  </a:moveTo>
                  <a:lnTo>
                    <a:pt x="61085" y="30834"/>
                  </a:lnTo>
                  <a:lnTo>
                    <a:pt x="61085" y="30834"/>
                  </a:lnTo>
                  <a:lnTo>
                    <a:pt x="61085" y="31415"/>
                  </a:lnTo>
                  <a:lnTo>
                    <a:pt x="61085" y="31997"/>
                  </a:lnTo>
                  <a:lnTo>
                    <a:pt x="61085" y="31997"/>
                  </a:lnTo>
                  <a:lnTo>
                    <a:pt x="60504" y="31997"/>
                  </a:lnTo>
                  <a:lnTo>
                    <a:pt x="61085" y="30834"/>
                  </a:lnTo>
                  <a:lnTo>
                    <a:pt x="60504" y="30834"/>
                  </a:lnTo>
                  <a:lnTo>
                    <a:pt x="61085" y="30834"/>
                  </a:lnTo>
                  <a:lnTo>
                    <a:pt x="61085" y="30834"/>
                  </a:lnTo>
                  <a:close/>
                  <a:moveTo>
                    <a:pt x="42469" y="12799"/>
                  </a:moveTo>
                  <a:lnTo>
                    <a:pt x="41888" y="12217"/>
                  </a:lnTo>
                  <a:lnTo>
                    <a:pt x="42469" y="12799"/>
                  </a:lnTo>
                  <a:lnTo>
                    <a:pt x="43632" y="11635"/>
                  </a:lnTo>
                  <a:lnTo>
                    <a:pt x="43632" y="12217"/>
                  </a:lnTo>
                  <a:lnTo>
                    <a:pt x="44214" y="12217"/>
                  </a:lnTo>
                  <a:lnTo>
                    <a:pt x="43632" y="12799"/>
                  </a:lnTo>
                  <a:lnTo>
                    <a:pt x="43632" y="13381"/>
                  </a:lnTo>
                  <a:lnTo>
                    <a:pt x="42469" y="12799"/>
                  </a:lnTo>
                  <a:lnTo>
                    <a:pt x="41888" y="13381"/>
                  </a:lnTo>
                  <a:lnTo>
                    <a:pt x="42469" y="12799"/>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33" name="Freeform 32">
              <a:extLst>
                <a:ext uri="{FF2B5EF4-FFF2-40B4-BE49-F238E27FC236}">
                  <a16:creationId xmlns:a16="http://schemas.microsoft.com/office/drawing/2014/main" id="{2A20FC24-78F1-4A76-C4F0-FC0E1D2A3C5A}"/>
                </a:ext>
              </a:extLst>
            </p:cNvPr>
            <p:cNvSpPr/>
            <p:nvPr/>
          </p:nvSpPr>
          <p:spPr>
            <a:xfrm>
              <a:off x="4813078" y="2166846"/>
              <a:ext cx="220198" cy="196772"/>
            </a:xfrm>
            <a:custGeom>
              <a:avLst/>
              <a:gdLst>
                <a:gd name="connsiteX0" fmla="*/ 44214 w 54686"/>
                <a:gd name="connsiteY0" fmla="*/ 1745 h 48868"/>
                <a:gd name="connsiteX1" fmla="*/ 44214 w 54686"/>
                <a:gd name="connsiteY1" fmla="*/ 1164 h 48868"/>
                <a:gd name="connsiteX2" fmla="*/ 43632 w 54686"/>
                <a:gd name="connsiteY2" fmla="*/ 582 h 48868"/>
                <a:gd name="connsiteX3" fmla="*/ 44214 w 54686"/>
                <a:gd name="connsiteY3" fmla="*/ 582 h 48868"/>
                <a:gd name="connsiteX4" fmla="*/ 44796 w 54686"/>
                <a:gd name="connsiteY4" fmla="*/ 0 h 48868"/>
                <a:gd name="connsiteX5" fmla="*/ 45378 w 54686"/>
                <a:gd name="connsiteY5" fmla="*/ 582 h 48868"/>
                <a:gd name="connsiteX6" fmla="*/ 45960 w 54686"/>
                <a:gd name="connsiteY6" fmla="*/ 582 h 48868"/>
                <a:gd name="connsiteX7" fmla="*/ 45378 w 54686"/>
                <a:gd name="connsiteY7" fmla="*/ 1164 h 48868"/>
                <a:gd name="connsiteX8" fmla="*/ 45378 w 54686"/>
                <a:gd name="connsiteY8" fmla="*/ 1745 h 48868"/>
                <a:gd name="connsiteX9" fmla="*/ 44796 w 54686"/>
                <a:gd name="connsiteY9" fmla="*/ 1164 h 48868"/>
                <a:gd name="connsiteX10" fmla="*/ 44214 w 54686"/>
                <a:gd name="connsiteY10" fmla="*/ 1745 h 48868"/>
                <a:gd name="connsiteX11" fmla="*/ 54105 w 54686"/>
                <a:gd name="connsiteY11" fmla="*/ 19780 h 48868"/>
                <a:gd name="connsiteX12" fmla="*/ 54686 w 54686"/>
                <a:gd name="connsiteY12" fmla="*/ 19780 h 48868"/>
                <a:gd name="connsiteX13" fmla="*/ 54105 w 54686"/>
                <a:gd name="connsiteY13" fmla="*/ 20362 h 48868"/>
                <a:gd name="connsiteX14" fmla="*/ 54105 w 54686"/>
                <a:gd name="connsiteY14" fmla="*/ 20944 h 48868"/>
                <a:gd name="connsiteX15" fmla="*/ 53523 w 54686"/>
                <a:gd name="connsiteY15" fmla="*/ 20362 h 48868"/>
                <a:gd name="connsiteX16" fmla="*/ 52941 w 54686"/>
                <a:gd name="connsiteY16" fmla="*/ 20944 h 48868"/>
                <a:gd name="connsiteX17" fmla="*/ 52941 w 54686"/>
                <a:gd name="connsiteY17" fmla="*/ 20362 h 48868"/>
                <a:gd name="connsiteX18" fmla="*/ 52359 w 54686"/>
                <a:gd name="connsiteY18" fmla="*/ 19780 h 48868"/>
                <a:gd name="connsiteX19" fmla="*/ 53523 w 54686"/>
                <a:gd name="connsiteY19" fmla="*/ 19780 h 48868"/>
                <a:gd name="connsiteX20" fmla="*/ 54105 w 54686"/>
                <a:gd name="connsiteY20" fmla="*/ 19198 h 48868"/>
                <a:gd name="connsiteX21" fmla="*/ 54105 w 54686"/>
                <a:gd name="connsiteY21" fmla="*/ 19780 h 48868"/>
                <a:gd name="connsiteX22" fmla="*/ 50032 w 54686"/>
                <a:gd name="connsiteY22" fmla="*/ 40724 h 48868"/>
                <a:gd name="connsiteX23" fmla="*/ 49450 w 54686"/>
                <a:gd name="connsiteY23" fmla="*/ 39560 h 48868"/>
                <a:gd name="connsiteX24" fmla="*/ 50614 w 54686"/>
                <a:gd name="connsiteY24" fmla="*/ 39560 h 48868"/>
                <a:gd name="connsiteX25" fmla="*/ 51196 w 54686"/>
                <a:gd name="connsiteY25" fmla="*/ 38397 h 48868"/>
                <a:gd name="connsiteX26" fmla="*/ 51777 w 54686"/>
                <a:gd name="connsiteY26" fmla="*/ 39560 h 48868"/>
                <a:gd name="connsiteX27" fmla="*/ 52941 w 54686"/>
                <a:gd name="connsiteY27" fmla="*/ 40142 h 48868"/>
                <a:gd name="connsiteX28" fmla="*/ 51777 w 54686"/>
                <a:gd name="connsiteY28" fmla="*/ 40724 h 48868"/>
                <a:gd name="connsiteX29" fmla="*/ 51777 w 54686"/>
                <a:gd name="connsiteY29" fmla="*/ 41887 h 48868"/>
                <a:gd name="connsiteX30" fmla="*/ 50614 w 54686"/>
                <a:gd name="connsiteY30" fmla="*/ 41305 h 48868"/>
                <a:gd name="connsiteX31" fmla="*/ 49450 w 54686"/>
                <a:gd name="connsiteY31" fmla="*/ 41887 h 48868"/>
                <a:gd name="connsiteX32" fmla="*/ 50032 w 54686"/>
                <a:gd name="connsiteY32" fmla="*/ 40724 h 48868"/>
                <a:gd name="connsiteX33" fmla="*/ 23852 w 54686"/>
                <a:gd name="connsiteY33" fmla="*/ 18035 h 48868"/>
                <a:gd name="connsiteX34" fmla="*/ 25016 w 54686"/>
                <a:gd name="connsiteY34" fmla="*/ 18617 h 48868"/>
                <a:gd name="connsiteX35" fmla="*/ 23852 w 54686"/>
                <a:gd name="connsiteY35" fmla="*/ 19198 h 48868"/>
                <a:gd name="connsiteX36" fmla="*/ 23852 w 54686"/>
                <a:gd name="connsiteY36" fmla="*/ 20362 h 48868"/>
                <a:gd name="connsiteX37" fmla="*/ 22689 w 54686"/>
                <a:gd name="connsiteY37" fmla="*/ 19780 h 48868"/>
                <a:gd name="connsiteX38" fmla="*/ 21526 w 54686"/>
                <a:gd name="connsiteY38" fmla="*/ 20362 h 48868"/>
                <a:gd name="connsiteX39" fmla="*/ 22107 w 54686"/>
                <a:gd name="connsiteY39" fmla="*/ 19198 h 48868"/>
                <a:gd name="connsiteX40" fmla="*/ 21526 w 54686"/>
                <a:gd name="connsiteY40" fmla="*/ 18035 h 48868"/>
                <a:gd name="connsiteX41" fmla="*/ 22689 w 54686"/>
                <a:gd name="connsiteY41" fmla="*/ 18035 h 48868"/>
                <a:gd name="connsiteX42" fmla="*/ 23271 w 54686"/>
                <a:gd name="connsiteY42" fmla="*/ 16871 h 48868"/>
                <a:gd name="connsiteX43" fmla="*/ 23852 w 54686"/>
                <a:gd name="connsiteY43" fmla="*/ 18035 h 48868"/>
                <a:gd name="connsiteX44" fmla="*/ 15126 w 54686"/>
                <a:gd name="connsiteY44" fmla="*/ 48287 h 48868"/>
                <a:gd name="connsiteX45" fmla="*/ 15126 w 54686"/>
                <a:gd name="connsiteY45" fmla="*/ 48868 h 48868"/>
                <a:gd name="connsiteX46" fmla="*/ 14544 w 54686"/>
                <a:gd name="connsiteY46" fmla="*/ 48287 h 48868"/>
                <a:gd name="connsiteX47" fmla="*/ 13963 w 54686"/>
                <a:gd name="connsiteY47" fmla="*/ 48868 h 48868"/>
                <a:gd name="connsiteX48" fmla="*/ 13963 w 54686"/>
                <a:gd name="connsiteY48" fmla="*/ 48287 h 48868"/>
                <a:gd name="connsiteX49" fmla="*/ 13381 w 54686"/>
                <a:gd name="connsiteY49" fmla="*/ 47705 h 48868"/>
                <a:gd name="connsiteX50" fmla="*/ 14544 w 54686"/>
                <a:gd name="connsiteY50" fmla="*/ 47705 h 48868"/>
                <a:gd name="connsiteX51" fmla="*/ 15126 w 54686"/>
                <a:gd name="connsiteY51" fmla="*/ 47123 h 48868"/>
                <a:gd name="connsiteX52" fmla="*/ 15708 w 54686"/>
                <a:gd name="connsiteY52" fmla="*/ 47705 h 48868"/>
                <a:gd name="connsiteX53" fmla="*/ 16290 w 54686"/>
                <a:gd name="connsiteY53" fmla="*/ 47705 h 48868"/>
                <a:gd name="connsiteX54" fmla="*/ 15126 w 54686"/>
                <a:gd name="connsiteY54" fmla="*/ 48287 h 48868"/>
                <a:gd name="connsiteX55" fmla="*/ 0 w 54686"/>
                <a:gd name="connsiteY55" fmla="*/ 8145 h 48868"/>
                <a:gd name="connsiteX56" fmla="*/ 0 w 54686"/>
                <a:gd name="connsiteY56" fmla="*/ 8145 h 48868"/>
                <a:gd name="connsiteX57" fmla="*/ 0 w 54686"/>
                <a:gd name="connsiteY57" fmla="*/ 8145 h 48868"/>
                <a:gd name="connsiteX58" fmla="*/ 0 w 54686"/>
                <a:gd name="connsiteY58" fmla="*/ 7563 h 48868"/>
                <a:gd name="connsiteX59" fmla="*/ 0 w 54686"/>
                <a:gd name="connsiteY59" fmla="*/ 7563 h 48868"/>
                <a:gd name="connsiteX60" fmla="*/ 0 w 54686"/>
                <a:gd name="connsiteY60" fmla="*/ 8145 h 48868"/>
                <a:gd name="connsiteX61" fmla="*/ 582 w 54686"/>
                <a:gd name="connsiteY61" fmla="*/ 7563 h 48868"/>
                <a:gd name="connsiteX62" fmla="*/ 582 w 54686"/>
                <a:gd name="connsiteY62" fmla="*/ 7563 h 48868"/>
                <a:gd name="connsiteX63" fmla="*/ 582 w 54686"/>
                <a:gd name="connsiteY63" fmla="*/ 8145 h 48868"/>
                <a:gd name="connsiteX64" fmla="*/ 0 w 54686"/>
                <a:gd name="connsiteY64" fmla="*/ 8145 h 48868"/>
                <a:gd name="connsiteX65" fmla="*/ 0 w 54686"/>
                <a:gd name="connsiteY65" fmla="*/ 8145 h 48868"/>
                <a:gd name="connsiteX66" fmla="*/ 9308 w 54686"/>
                <a:gd name="connsiteY66" fmla="*/ 32579 h 48868"/>
                <a:gd name="connsiteX67" fmla="*/ 9308 w 54686"/>
                <a:gd name="connsiteY67" fmla="*/ 33161 h 48868"/>
                <a:gd name="connsiteX68" fmla="*/ 8726 w 54686"/>
                <a:gd name="connsiteY68" fmla="*/ 32579 h 48868"/>
                <a:gd name="connsiteX69" fmla="*/ 8145 w 54686"/>
                <a:gd name="connsiteY69" fmla="*/ 32579 h 48868"/>
                <a:gd name="connsiteX70" fmla="*/ 8145 w 54686"/>
                <a:gd name="connsiteY70" fmla="*/ 31997 h 48868"/>
                <a:gd name="connsiteX71" fmla="*/ 7563 w 54686"/>
                <a:gd name="connsiteY71" fmla="*/ 31415 h 48868"/>
                <a:gd name="connsiteX72" fmla="*/ 8145 w 54686"/>
                <a:gd name="connsiteY72" fmla="*/ 31415 h 48868"/>
                <a:gd name="connsiteX73" fmla="*/ 8726 w 54686"/>
                <a:gd name="connsiteY73" fmla="*/ 30834 h 48868"/>
                <a:gd name="connsiteX74" fmla="*/ 8726 w 54686"/>
                <a:gd name="connsiteY74" fmla="*/ 31415 h 48868"/>
                <a:gd name="connsiteX75" fmla="*/ 9308 w 54686"/>
                <a:gd name="connsiteY75" fmla="*/ 31415 h 48868"/>
                <a:gd name="connsiteX76" fmla="*/ 9308 w 54686"/>
                <a:gd name="connsiteY76" fmla="*/ 32579 h 4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868">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3" y="20362"/>
                  </a:lnTo>
                  <a:lnTo>
                    <a:pt x="52941" y="20944"/>
                  </a:lnTo>
                  <a:lnTo>
                    <a:pt x="52941" y="20362"/>
                  </a:lnTo>
                  <a:lnTo>
                    <a:pt x="52359" y="19780"/>
                  </a:lnTo>
                  <a:lnTo>
                    <a:pt x="53523" y="19780"/>
                  </a:lnTo>
                  <a:lnTo>
                    <a:pt x="54105" y="19198"/>
                  </a:lnTo>
                  <a:lnTo>
                    <a:pt x="54105" y="19780"/>
                  </a:lnTo>
                  <a:close/>
                  <a:moveTo>
                    <a:pt x="50032" y="40724"/>
                  </a:moveTo>
                  <a:lnTo>
                    <a:pt x="49450" y="39560"/>
                  </a:lnTo>
                  <a:lnTo>
                    <a:pt x="50614" y="39560"/>
                  </a:lnTo>
                  <a:lnTo>
                    <a:pt x="51196" y="38397"/>
                  </a:lnTo>
                  <a:lnTo>
                    <a:pt x="51777" y="39560"/>
                  </a:lnTo>
                  <a:lnTo>
                    <a:pt x="52941" y="40142"/>
                  </a:lnTo>
                  <a:lnTo>
                    <a:pt x="51777" y="40724"/>
                  </a:lnTo>
                  <a:lnTo>
                    <a:pt x="51777" y="41887"/>
                  </a:lnTo>
                  <a:lnTo>
                    <a:pt x="50614" y="41305"/>
                  </a:lnTo>
                  <a:lnTo>
                    <a:pt x="49450" y="41887"/>
                  </a:lnTo>
                  <a:lnTo>
                    <a:pt x="50032" y="40724"/>
                  </a:lnTo>
                  <a:close/>
                  <a:moveTo>
                    <a:pt x="23852" y="18035"/>
                  </a:moveTo>
                  <a:lnTo>
                    <a:pt x="25016" y="18617"/>
                  </a:lnTo>
                  <a:lnTo>
                    <a:pt x="23852" y="19198"/>
                  </a:lnTo>
                  <a:lnTo>
                    <a:pt x="23852" y="20362"/>
                  </a:lnTo>
                  <a:lnTo>
                    <a:pt x="22689" y="19780"/>
                  </a:lnTo>
                  <a:lnTo>
                    <a:pt x="21526" y="20362"/>
                  </a:lnTo>
                  <a:lnTo>
                    <a:pt x="22107" y="19198"/>
                  </a:lnTo>
                  <a:lnTo>
                    <a:pt x="21526" y="18035"/>
                  </a:lnTo>
                  <a:lnTo>
                    <a:pt x="22689" y="18035"/>
                  </a:lnTo>
                  <a:lnTo>
                    <a:pt x="23271" y="16871"/>
                  </a:lnTo>
                  <a:lnTo>
                    <a:pt x="23852" y="18035"/>
                  </a:lnTo>
                  <a:close/>
                  <a:moveTo>
                    <a:pt x="15126" y="48287"/>
                  </a:moveTo>
                  <a:lnTo>
                    <a:pt x="15126" y="48868"/>
                  </a:lnTo>
                  <a:lnTo>
                    <a:pt x="14544" y="48287"/>
                  </a:lnTo>
                  <a:lnTo>
                    <a:pt x="13963" y="48868"/>
                  </a:lnTo>
                  <a:lnTo>
                    <a:pt x="13963" y="48287"/>
                  </a:lnTo>
                  <a:lnTo>
                    <a:pt x="13381" y="47705"/>
                  </a:lnTo>
                  <a:lnTo>
                    <a:pt x="14544" y="47705"/>
                  </a:lnTo>
                  <a:lnTo>
                    <a:pt x="15126" y="47123"/>
                  </a:lnTo>
                  <a:lnTo>
                    <a:pt x="15708" y="47705"/>
                  </a:lnTo>
                  <a:lnTo>
                    <a:pt x="16290" y="47705"/>
                  </a:lnTo>
                  <a:lnTo>
                    <a:pt x="15126" y="48287"/>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chemeClr val="bg1"/>
                </a:solidFill>
              </a:endParaRPr>
            </a:p>
          </p:txBody>
        </p:sp>
      </p:grpSp>
      <p:sp>
        <p:nvSpPr>
          <p:cNvPr id="41" name="Picture Placeholder 40">
            <a:extLst>
              <a:ext uri="{FF2B5EF4-FFF2-40B4-BE49-F238E27FC236}">
                <a16:creationId xmlns:a16="http://schemas.microsoft.com/office/drawing/2014/main" id="{172C8B51-DC45-CCEE-FB82-EC9AA497B8B3}"/>
              </a:ext>
            </a:extLst>
          </p:cNvPr>
          <p:cNvSpPr>
            <a:spLocks noGrp="1"/>
          </p:cNvSpPr>
          <p:nvPr userDrawn="1">
            <p:ph type="pic" sz="quarter" idx="35"/>
          </p:nvPr>
        </p:nvSpPr>
        <p:spPr>
          <a:xfrm>
            <a:off x="-23930" y="4642535"/>
            <a:ext cx="3449060" cy="6265185"/>
          </a:xfrm>
          <a:custGeom>
            <a:avLst/>
            <a:gdLst>
              <a:gd name="connsiteX0" fmla="*/ 0 w 3449060"/>
              <a:gd name="connsiteY0" fmla="*/ 0 h 6265185"/>
              <a:gd name="connsiteX1" fmla="*/ 1130290 w 3449060"/>
              <a:gd name="connsiteY1" fmla="*/ 1131126 h 6265185"/>
              <a:gd name="connsiteX2" fmla="*/ 1015981 w 3449060"/>
              <a:gd name="connsiteY2" fmla="*/ 1248964 h 6265185"/>
              <a:gd name="connsiteX3" fmla="*/ 2887672 w 3449060"/>
              <a:gd name="connsiteY3" fmla="*/ 3064593 h 6265185"/>
              <a:gd name="connsiteX4" fmla="*/ 2973705 w 3449060"/>
              <a:gd name="connsiteY4" fmla="*/ 2975903 h 6265185"/>
              <a:gd name="connsiteX5" fmla="*/ 3449060 w 3449060"/>
              <a:gd name="connsiteY5" fmla="*/ 3451610 h 6265185"/>
              <a:gd name="connsiteX6" fmla="*/ 635759 w 3449060"/>
              <a:gd name="connsiteY6" fmla="*/ 6265185 h 6265185"/>
              <a:gd name="connsiteX7" fmla="*/ 0 w 3449060"/>
              <a:gd name="connsiteY7" fmla="*/ 6265185 h 626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9060" h="6265185">
                <a:moveTo>
                  <a:pt x="0" y="0"/>
                </a:moveTo>
                <a:lnTo>
                  <a:pt x="1130290" y="1131126"/>
                </a:lnTo>
                <a:lnTo>
                  <a:pt x="1015981" y="1248964"/>
                </a:lnTo>
                <a:lnTo>
                  <a:pt x="2887672" y="3064593"/>
                </a:lnTo>
                <a:lnTo>
                  <a:pt x="2973705" y="2975903"/>
                </a:lnTo>
                <a:lnTo>
                  <a:pt x="3449060" y="3451610"/>
                </a:lnTo>
                <a:lnTo>
                  <a:pt x="635759" y="6265185"/>
                </a:lnTo>
                <a:lnTo>
                  <a:pt x="0" y="6265185"/>
                </a:lnTo>
                <a:close/>
              </a:path>
            </a:pathLst>
          </a:custGeom>
          <a:solidFill>
            <a:schemeClr val="bg1">
              <a:lumMod val="85000"/>
            </a:schemeClr>
          </a:solidFill>
        </p:spPr>
        <p:txBody>
          <a:bodyPr wrap="square" anchor="ctr">
            <a:noAutofit/>
          </a:bodyPr>
          <a:lstStyle>
            <a:lvl1pPr>
              <a:defRPr>
                <a:solidFill>
                  <a:schemeClr val="bg1">
                    <a:lumMod val="85000"/>
                  </a:schemeClr>
                </a:solidFill>
              </a:defRPr>
            </a:lvl1pPr>
          </a:lstStyle>
          <a:p>
            <a:endParaRPr lang="en-US" dirty="0"/>
          </a:p>
        </p:txBody>
      </p:sp>
      <p:sp>
        <p:nvSpPr>
          <p:cNvPr id="42" name="Freeform 41">
            <a:extLst>
              <a:ext uri="{FF2B5EF4-FFF2-40B4-BE49-F238E27FC236}">
                <a16:creationId xmlns:a16="http://schemas.microsoft.com/office/drawing/2014/main" id="{2C5D505F-748F-3B0B-1D40-157EA759EAB2}"/>
              </a:ext>
            </a:extLst>
          </p:cNvPr>
          <p:cNvSpPr/>
          <p:nvPr userDrawn="1"/>
        </p:nvSpPr>
        <p:spPr>
          <a:xfrm rot="18847736">
            <a:off x="1889882" y="5405661"/>
            <a:ext cx="250321" cy="2607630"/>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43" name="Slide Number Placeholder 5">
            <a:extLst>
              <a:ext uri="{FF2B5EF4-FFF2-40B4-BE49-F238E27FC236}">
                <a16:creationId xmlns:a16="http://schemas.microsoft.com/office/drawing/2014/main" id="{C5965868-ABE2-BFA5-F4DF-4D89DD3FD89D}"/>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359318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Text Slide 06">
    <p:spTree>
      <p:nvGrpSpPr>
        <p:cNvPr id="1" name=""/>
        <p:cNvGrpSpPr/>
        <p:nvPr/>
      </p:nvGrpSpPr>
      <p:grpSpPr>
        <a:xfrm>
          <a:off x="0" y="0"/>
          <a:ext cx="0" cy="0"/>
          <a:chOff x="0" y="0"/>
          <a:chExt cx="0" cy="0"/>
        </a:xfrm>
      </p:grpSpPr>
      <p:sp>
        <p:nvSpPr>
          <p:cNvPr id="11" name="Text Placeholder 32">
            <a:extLst>
              <a:ext uri="{FF2B5EF4-FFF2-40B4-BE49-F238E27FC236}">
                <a16:creationId xmlns:a16="http://schemas.microsoft.com/office/drawing/2014/main" id="{D2AACA0A-88E2-A7C5-52E8-A8586E14828D}"/>
              </a:ext>
            </a:extLst>
          </p:cNvPr>
          <p:cNvSpPr>
            <a:spLocks noGrp="1"/>
          </p:cNvSpPr>
          <p:nvPr>
            <p:ph type="body" sz="quarter" idx="32" hasCustomPrompt="1"/>
          </p:nvPr>
        </p:nvSpPr>
        <p:spPr>
          <a:xfrm>
            <a:off x="532400" y="8112154"/>
            <a:ext cx="6526988" cy="1683083"/>
          </a:xfrm>
          <a:prstGeom prst="rect">
            <a:avLst/>
          </a:prstGeom>
        </p:spPr>
        <p:txBody>
          <a:bodyPr numCol="2" spcCol="288000" anchor="t">
            <a:noAutofit/>
          </a:bodyPr>
          <a:lstStyle>
            <a:lvl1pPr marL="0" indent="0" algn="just">
              <a:lnSpc>
                <a:spcPct val="100000"/>
              </a:lnSpc>
              <a:spcBef>
                <a:spcPts val="0"/>
              </a:spcBef>
              <a:buNone/>
              <a:defRPr sz="11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12" name="Text Placeholder 32">
            <a:extLst>
              <a:ext uri="{FF2B5EF4-FFF2-40B4-BE49-F238E27FC236}">
                <a16:creationId xmlns:a16="http://schemas.microsoft.com/office/drawing/2014/main" id="{B7F78DC0-C19A-13A8-A0EB-3205FDF8DADC}"/>
              </a:ext>
            </a:extLst>
          </p:cNvPr>
          <p:cNvSpPr>
            <a:spLocks noGrp="1"/>
          </p:cNvSpPr>
          <p:nvPr>
            <p:ph type="body" sz="quarter" idx="33" hasCustomPrompt="1"/>
          </p:nvPr>
        </p:nvSpPr>
        <p:spPr>
          <a:xfrm>
            <a:off x="488499" y="5798078"/>
            <a:ext cx="6570888"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13" name="Text Placeholder 32">
            <a:extLst>
              <a:ext uri="{FF2B5EF4-FFF2-40B4-BE49-F238E27FC236}">
                <a16:creationId xmlns:a16="http://schemas.microsoft.com/office/drawing/2014/main" id="{2D0F04E5-8DD5-C69B-7087-B233275F17C0}"/>
              </a:ext>
            </a:extLst>
          </p:cNvPr>
          <p:cNvSpPr>
            <a:spLocks noGrp="1"/>
          </p:cNvSpPr>
          <p:nvPr>
            <p:ph type="body" sz="quarter" idx="34" hasCustomPrompt="1"/>
          </p:nvPr>
        </p:nvSpPr>
        <p:spPr>
          <a:xfrm>
            <a:off x="532400" y="7002935"/>
            <a:ext cx="6526988" cy="1064757"/>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25" name="Freeform 24">
            <a:extLst>
              <a:ext uri="{FF2B5EF4-FFF2-40B4-BE49-F238E27FC236}">
                <a16:creationId xmlns:a16="http://schemas.microsoft.com/office/drawing/2014/main" id="{D1F6332F-7045-02EF-DCD1-985F468756C6}"/>
              </a:ext>
            </a:extLst>
          </p:cNvPr>
          <p:cNvSpPr/>
          <p:nvPr userDrawn="1"/>
        </p:nvSpPr>
        <p:spPr>
          <a:xfrm rot="10800000">
            <a:off x="-23928" y="-16042"/>
            <a:ext cx="7197914" cy="5276411"/>
          </a:xfrm>
          <a:custGeom>
            <a:avLst/>
            <a:gdLst>
              <a:gd name="connsiteX0" fmla="*/ 7085619 w 7085619"/>
              <a:gd name="connsiteY0" fmla="*/ 5260369 h 5260369"/>
              <a:gd name="connsiteX1" fmla="*/ 0 w 7085619"/>
              <a:gd name="connsiteY1" fmla="*/ 5260369 h 5260369"/>
              <a:gd name="connsiteX2" fmla="*/ 5192315 w 7085619"/>
              <a:gd name="connsiteY2" fmla="*/ 0 h 5260369"/>
              <a:gd name="connsiteX3" fmla="*/ 7085619 w 7085619"/>
              <a:gd name="connsiteY3" fmla="*/ 1564019 h 5260369"/>
              <a:gd name="connsiteX0" fmla="*/ 7197914 w 7197914"/>
              <a:gd name="connsiteY0" fmla="*/ 5260369 h 5276411"/>
              <a:gd name="connsiteX1" fmla="*/ 0 w 7197914"/>
              <a:gd name="connsiteY1" fmla="*/ 5276411 h 5276411"/>
              <a:gd name="connsiteX2" fmla="*/ 5304610 w 7197914"/>
              <a:gd name="connsiteY2" fmla="*/ 0 h 5276411"/>
              <a:gd name="connsiteX3" fmla="*/ 7197914 w 7197914"/>
              <a:gd name="connsiteY3" fmla="*/ 1564019 h 5276411"/>
              <a:gd name="connsiteX4" fmla="*/ 7197914 w 7197914"/>
              <a:gd name="connsiteY4" fmla="*/ 5260369 h 5276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7914" h="5276411">
                <a:moveTo>
                  <a:pt x="7197914" y="5260369"/>
                </a:moveTo>
                <a:lnTo>
                  <a:pt x="0" y="5276411"/>
                </a:lnTo>
                <a:lnTo>
                  <a:pt x="5304610" y="0"/>
                </a:lnTo>
                <a:lnTo>
                  <a:pt x="7197914" y="1564019"/>
                </a:lnTo>
                <a:lnTo>
                  <a:pt x="7197914" y="5260369"/>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7" name="Text Placeholder 32">
            <a:extLst>
              <a:ext uri="{FF2B5EF4-FFF2-40B4-BE49-F238E27FC236}">
                <a16:creationId xmlns:a16="http://schemas.microsoft.com/office/drawing/2014/main" id="{854A93E8-CEBC-08EC-CF8B-1E09365359A1}"/>
              </a:ext>
            </a:extLst>
          </p:cNvPr>
          <p:cNvSpPr>
            <a:spLocks noGrp="1"/>
          </p:cNvSpPr>
          <p:nvPr userDrawn="1">
            <p:ph type="body" sz="quarter" idx="17" hasCustomPrompt="1"/>
          </p:nvPr>
        </p:nvSpPr>
        <p:spPr>
          <a:xfrm>
            <a:off x="488499" y="601947"/>
            <a:ext cx="3257392" cy="2289739"/>
          </a:xfrm>
          <a:prstGeom prst="rect">
            <a:avLst/>
          </a:prstGeom>
        </p:spPr>
        <p:txBody>
          <a:bodyPr>
            <a:noAutofit/>
          </a:bodyPr>
          <a:lstStyle>
            <a:lvl1pPr marL="0" indent="0" algn="ctr">
              <a:lnSpc>
                <a:spcPts val="2020"/>
              </a:lnSpc>
              <a:spcBef>
                <a:spcPts val="0"/>
              </a:spcBef>
              <a:buNone/>
              <a:defRPr sz="1938"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QUOTE HERE</a:t>
            </a:r>
          </a:p>
          <a:p>
            <a:pPr lvl="0"/>
            <a:endParaRPr lang="en-US" dirty="0"/>
          </a:p>
        </p:txBody>
      </p:sp>
      <p:sp>
        <p:nvSpPr>
          <p:cNvPr id="8" name="Text Placeholder 32">
            <a:extLst>
              <a:ext uri="{FF2B5EF4-FFF2-40B4-BE49-F238E27FC236}">
                <a16:creationId xmlns:a16="http://schemas.microsoft.com/office/drawing/2014/main" id="{E96D8170-C11D-7786-3B94-3DB20287FEEE}"/>
              </a:ext>
            </a:extLst>
          </p:cNvPr>
          <p:cNvSpPr>
            <a:spLocks noGrp="1"/>
          </p:cNvSpPr>
          <p:nvPr userDrawn="1">
            <p:ph type="body" sz="quarter" idx="14" hasCustomPrompt="1"/>
          </p:nvPr>
        </p:nvSpPr>
        <p:spPr>
          <a:xfrm>
            <a:off x="488499" y="2891686"/>
            <a:ext cx="3257392" cy="522755"/>
          </a:xfrm>
          <a:prstGeom prst="rect">
            <a:avLst/>
          </a:prstGeom>
        </p:spPr>
        <p:txBody>
          <a:bodyPr>
            <a:noAutofit/>
          </a:bodyPr>
          <a:lstStyle>
            <a:lvl1pPr marL="0" indent="0" algn="ctr">
              <a:lnSpc>
                <a:spcPts val="2020"/>
              </a:lnSpc>
              <a:spcBef>
                <a:spcPts val="0"/>
              </a:spcBef>
              <a:buNone/>
              <a:defRPr sz="1224" b="0"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NAME</a:t>
            </a:r>
          </a:p>
          <a:p>
            <a:pPr lvl="0"/>
            <a:endParaRPr lang="en-US" dirty="0"/>
          </a:p>
        </p:txBody>
      </p:sp>
      <p:sp>
        <p:nvSpPr>
          <p:cNvPr id="27" name="Picture Placeholder 26">
            <a:extLst>
              <a:ext uri="{FF2B5EF4-FFF2-40B4-BE49-F238E27FC236}">
                <a16:creationId xmlns:a16="http://schemas.microsoft.com/office/drawing/2014/main" id="{F9B8D4BC-4AA4-F2E3-04A8-4280F0B01634}"/>
              </a:ext>
            </a:extLst>
          </p:cNvPr>
          <p:cNvSpPr>
            <a:spLocks noGrp="1"/>
          </p:cNvSpPr>
          <p:nvPr>
            <p:ph type="pic" sz="quarter" idx="35" hasCustomPrompt="1"/>
          </p:nvPr>
        </p:nvSpPr>
        <p:spPr>
          <a:xfrm>
            <a:off x="4258320" y="-1"/>
            <a:ext cx="3541182" cy="6432523"/>
          </a:xfrm>
          <a:custGeom>
            <a:avLst/>
            <a:gdLst>
              <a:gd name="connsiteX0" fmla="*/ 2888442 w 3541182"/>
              <a:gd name="connsiteY0" fmla="*/ 0 h 6432523"/>
              <a:gd name="connsiteX1" fmla="*/ 3541182 w 3541182"/>
              <a:gd name="connsiteY1" fmla="*/ 0 h 6432523"/>
              <a:gd name="connsiteX2" fmla="*/ 3541182 w 3541182"/>
              <a:gd name="connsiteY2" fmla="*/ 6432523 h 6432523"/>
              <a:gd name="connsiteX3" fmla="*/ 2392564 w 3541182"/>
              <a:gd name="connsiteY3" fmla="*/ 5283056 h 6432523"/>
              <a:gd name="connsiteX4" fmla="*/ 2484683 w 3541182"/>
              <a:gd name="connsiteY4" fmla="*/ 5188092 h 6432523"/>
              <a:gd name="connsiteX5" fmla="*/ 612992 w 3541182"/>
              <a:gd name="connsiteY5" fmla="*/ 3372464 h 6432523"/>
              <a:gd name="connsiteX6" fmla="*/ 549149 w 3541182"/>
              <a:gd name="connsiteY6" fmla="*/ 3438278 h 6432523"/>
              <a:gd name="connsiteX7" fmla="*/ 0 w 3541182"/>
              <a:gd name="connsiteY7" fmla="*/ 2888723 h 6432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1182" h="6432523">
                <a:moveTo>
                  <a:pt x="2888442" y="0"/>
                </a:moveTo>
                <a:lnTo>
                  <a:pt x="3541182" y="0"/>
                </a:lnTo>
                <a:lnTo>
                  <a:pt x="3541182" y="6432523"/>
                </a:lnTo>
                <a:lnTo>
                  <a:pt x="2392564" y="5283056"/>
                </a:lnTo>
                <a:lnTo>
                  <a:pt x="2484683" y="5188092"/>
                </a:lnTo>
                <a:lnTo>
                  <a:pt x="612992" y="3372464"/>
                </a:lnTo>
                <a:lnTo>
                  <a:pt x="549149" y="3438278"/>
                </a:lnTo>
                <a:lnTo>
                  <a:pt x="0" y="2888723"/>
                </a:lnTo>
                <a:close/>
              </a:path>
            </a:pathLst>
          </a:custGeom>
          <a:solidFill>
            <a:schemeClr val="bg1">
              <a:lumMod val="85000"/>
            </a:schemeClr>
          </a:solidFill>
        </p:spPr>
        <p:txBody>
          <a:bodyPr wrap="square" anchor="ctr">
            <a:noAutofit/>
          </a:bodyPr>
          <a:lstStyle>
            <a:lvl1pPr algn="ctr">
              <a:defRPr>
                <a:solidFill>
                  <a:schemeClr val="bg1">
                    <a:lumMod val="85000"/>
                  </a:schemeClr>
                </a:solidFill>
              </a:defRPr>
            </a:lvl1pPr>
          </a:lstStyle>
          <a:p>
            <a:r>
              <a:rPr lang="en-US" dirty="0"/>
              <a:t>    </a:t>
            </a:r>
          </a:p>
        </p:txBody>
      </p:sp>
      <p:sp>
        <p:nvSpPr>
          <p:cNvPr id="28" name="Freeform 27">
            <a:extLst>
              <a:ext uri="{FF2B5EF4-FFF2-40B4-BE49-F238E27FC236}">
                <a16:creationId xmlns:a16="http://schemas.microsoft.com/office/drawing/2014/main" id="{417D2418-2D88-9DE8-6F88-CB319D4F6B5B}"/>
              </a:ext>
            </a:extLst>
          </p:cNvPr>
          <p:cNvSpPr/>
          <p:nvPr userDrawn="1"/>
        </p:nvSpPr>
        <p:spPr>
          <a:xfrm rot="8047736">
            <a:off x="5594851" y="3066299"/>
            <a:ext cx="250321" cy="2607630"/>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30" name="Slide Number Placeholder 5">
            <a:extLst>
              <a:ext uri="{FF2B5EF4-FFF2-40B4-BE49-F238E27FC236}">
                <a16:creationId xmlns:a16="http://schemas.microsoft.com/office/drawing/2014/main" id="{275A4ACB-330E-B76A-E7B3-DF818AD4627E}"/>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98307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Rectangle 6">
            <a:extLst>
              <a:ext uri="{FF2B5EF4-FFF2-40B4-BE49-F238E27FC236}">
                <a16:creationId xmlns:a16="http://schemas.microsoft.com/office/drawing/2014/main" id="{C9FA7CA7-724B-2470-3C18-3571B22B5700}"/>
              </a:ext>
            </a:extLst>
          </p:cNvPr>
          <p:cNvSpPr/>
          <p:nvPr userDrawn="1"/>
        </p:nvSpPr>
        <p:spPr>
          <a:xfrm rot="16200000">
            <a:off x="5622151" y="8191293"/>
            <a:ext cx="3672254" cy="200055"/>
          </a:xfrm>
          <a:prstGeom prst="rect">
            <a:avLst/>
          </a:prstGeom>
        </p:spPr>
        <p:txBody>
          <a:bodyPr wrap="square">
            <a:spAutoFit/>
          </a:bodyPr>
          <a:lstStyle/>
          <a:p>
            <a:r>
              <a:rPr lang="fr-CA" sz="700" kern="900" spc="200" baseline="0" dirty="0">
                <a:solidFill>
                  <a:srgbClr val="41296C"/>
                </a:solidFill>
              </a:rPr>
              <a:t>WOMEN IN TOURISM, HOSPITALITY &amp; LEISURE</a:t>
            </a:r>
          </a:p>
        </p:txBody>
      </p:sp>
      <p:grpSp>
        <p:nvGrpSpPr>
          <p:cNvPr id="5" name="Group 4">
            <a:extLst>
              <a:ext uri="{FF2B5EF4-FFF2-40B4-BE49-F238E27FC236}">
                <a16:creationId xmlns:a16="http://schemas.microsoft.com/office/drawing/2014/main" id="{D4182437-BF4F-4A5B-75B6-C06D2073D7E5}"/>
              </a:ext>
            </a:extLst>
          </p:cNvPr>
          <p:cNvGrpSpPr/>
          <p:nvPr userDrawn="1"/>
        </p:nvGrpSpPr>
        <p:grpSpPr>
          <a:xfrm>
            <a:off x="7303586" y="10185877"/>
            <a:ext cx="303114" cy="288116"/>
            <a:chOff x="4330511" y="1663200"/>
            <a:chExt cx="1799066" cy="1710050"/>
          </a:xfrm>
        </p:grpSpPr>
        <p:sp>
          <p:nvSpPr>
            <p:cNvPr id="8" name="Freeform 7">
              <a:extLst>
                <a:ext uri="{FF2B5EF4-FFF2-40B4-BE49-F238E27FC236}">
                  <a16:creationId xmlns:a16="http://schemas.microsoft.com/office/drawing/2014/main" id="{F30E349A-5DD8-E562-61F3-F2C157BDC961}"/>
                </a:ext>
              </a:extLst>
            </p:cNvPr>
            <p:cNvSpPr/>
            <p:nvPr/>
          </p:nvSpPr>
          <p:spPr>
            <a:xfrm>
              <a:off x="4330511" y="1663200"/>
              <a:ext cx="1799066" cy="1710050"/>
            </a:xfrm>
            <a:custGeom>
              <a:avLst/>
              <a:gdLst>
                <a:gd name="connsiteX0" fmla="*/ 446797 w 446796"/>
                <a:gd name="connsiteY0" fmla="*/ 161149 h 424689"/>
                <a:gd name="connsiteX1" fmla="*/ 428762 w 446796"/>
                <a:gd name="connsiteY1" fmla="*/ 179766 h 424689"/>
                <a:gd name="connsiteX2" fmla="*/ 339170 w 446796"/>
                <a:gd name="connsiteY2" fmla="*/ 267031 h 424689"/>
                <a:gd name="connsiteX3" fmla="*/ 336261 w 446796"/>
                <a:gd name="connsiteY3" fmla="*/ 275757 h 424689"/>
                <a:gd name="connsiteX4" fmla="*/ 354878 w 446796"/>
                <a:gd name="connsiteY4" fmla="*/ 383384 h 424689"/>
                <a:gd name="connsiteX5" fmla="*/ 360695 w 446796"/>
                <a:gd name="connsiteY5" fmla="*/ 418290 h 424689"/>
                <a:gd name="connsiteX6" fmla="*/ 361277 w 446796"/>
                <a:gd name="connsiteY6" fmla="*/ 424690 h 424689"/>
                <a:gd name="connsiteX7" fmla="*/ 247832 w 446796"/>
                <a:gd name="connsiteY7" fmla="*/ 364768 h 424689"/>
                <a:gd name="connsiteX8" fmla="*/ 251905 w 446796"/>
                <a:gd name="connsiteY8" fmla="*/ 360114 h 424689"/>
                <a:gd name="connsiteX9" fmla="*/ 301355 w 446796"/>
                <a:gd name="connsiteY9" fmla="*/ 293792 h 424689"/>
                <a:gd name="connsiteX10" fmla="*/ 317063 w 446796"/>
                <a:gd name="connsiteY10" fmla="*/ 253650 h 424689"/>
                <a:gd name="connsiteX11" fmla="*/ 318226 w 446796"/>
                <a:gd name="connsiteY11" fmla="*/ 227471 h 424689"/>
                <a:gd name="connsiteX12" fmla="*/ 301355 w 446796"/>
                <a:gd name="connsiteY12" fmla="*/ 200709 h 424689"/>
                <a:gd name="connsiteX13" fmla="*/ 275176 w 446796"/>
                <a:gd name="connsiteY13" fmla="*/ 185584 h 424689"/>
                <a:gd name="connsiteX14" fmla="*/ 258886 w 446796"/>
                <a:gd name="connsiteY14" fmla="*/ 176857 h 424689"/>
                <a:gd name="connsiteX15" fmla="*/ 252487 w 446796"/>
                <a:gd name="connsiteY15" fmla="*/ 171621 h 424689"/>
                <a:gd name="connsiteX16" fmla="*/ 253068 w 446796"/>
                <a:gd name="connsiteY16" fmla="*/ 159986 h 424689"/>
                <a:gd name="connsiteX17" fmla="*/ 258886 w 446796"/>
                <a:gd name="connsiteY17" fmla="*/ 155913 h 424689"/>
                <a:gd name="connsiteX18" fmla="*/ 304846 w 446796"/>
                <a:gd name="connsiteY18" fmla="*/ 140788 h 424689"/>
                <a:gd name="connsiteX19" fmla="*/ 324044 w 446796"/>
                <a:gd name="connsiteY19" fmla="*/ 141951 h 424689"/>
                <a:gd name="connsiteX20" fmla="*/ 398510 w 446796"/>
                <a:gd name="connsiteY20" fmla="*/ 153005 h 424689"/>
                <a:gd name="connsiteX21" fmla="*/ 446797 w 446796"/>
                <a:gd name="connsiteY21" fmla="*/ 161149 h 424689"/>
                <a:gd name="connsiteX22" fmla="*/ 239106 w 446796"/>
                <a:gd name="connsiteY22" fmla="*/ 215254 h 424689"/>
                <a:gd name="connsiteX23" fmla="*/ 223398 w 446796"/>
                <a:gd name="connsiteY23" fmla="*/ 202455 h 424689"/>
                <a:gd name="connsiteX24" fmla="*/ 209436 w 446796"/>
                <a:gd name="connsiteY24" fmla="*/ 186747 h 424689"/>
                <a:gd name="connsiteX25" fmla="*/ 214090 w 446796"/>
                <a:gd name="connsiteY25" fmla="*/ 161731 h 424689"/>
                <a:gd name="connsiteX26" fmla="*/ 229216 w 446796"/>
                <a:gd name="connsiteY26" fmla="*/ 153005 h 424689"/>
                <a:gd name="connsiteX27" fmla="*/ 270521 w 446796"/>
                <a:gd name="connsiteY27" fmla="*/ 141951 h 424689"/>
                <a:gd name="connsiteX28" fmla="*/ 290302 w 446796"/>
                <a:gd name="connsiteY28" fmla="*/ 137297 h 424689"/>
                <a:gd name="connsiteX29" fmla="*/ 280994 w 446796"/>
                <a:gd name="connsiteY29" fmla="*/ 119262 h 424689"/>
                <a:gd name="connsiteX30" fmla="*/ 251323 w 446796"/>
                <a:gd name="connsiteY30" fmla="*/ 58758 h 424689"/>
                <a:gd name="connsiteX31" fmla="*/ 242015 w 446796"/>
                <a:gd name="connsiteY31" fmla="*/ 39560 h 424689"/>
                <a:gd name="connsiteX32" fmla="*/ 232125 w 446796"/>
                <a:gd name="connsiteY32" fmla="*/ 19780 h 424689"/>
                <a:gd name="connsiteX33" fmla="*/ 222235 w 446796"/>
                <a:gd name="connsiteY33" fmla="*/ 0 h 424689"/>
                <a:gd name="connsiteX34" fmla="*/ 219908 w 446796"/>
                <a:gd name="connsiteY34" fmla="*/ 2909 h 424689"/>
                <a:gd name="connsiteX35" fmla="*/ 187911 w 446796"/>
                <a:gd name="connsiteY35" fmla="*/ 67485 h 424689"/>
                <a:gd name="connsiteX36" fmla="*/ 155331 w 446796"/>
                <a:gd name="connsiteY36" fmla="*/ 133806 h 424689"/>
                <a:gd name="connsiteX37" fmla="*/ 147769 w 446796"/>
                <a:gd name="connsiteY37" fmla="*/ 139624 h 424689"/>
                <a:gd name="connsiteX38" fmla="*/ 137878 w 446796"/>
                <a:gd name="connsiteY38" fmla="*/ 140788 h 424689"/>
                <a:gd name="connsiteX39" fmla="*/ 72721 w 446796"/>
                <a:gd name="connsiteY39" fmla="*/ 150096 h 424689"/>
                <a:gd name="connsiteX40" fmla="*/ 22689 w 446796"/>
                <a:gd name="connsiteY40" fmla="*/ 157077 h 424689"/>
                <a:gd name="connsiteX41" fmla="*/ 0 w 446796"/>
                <a:gd name="connsiteY41" fmla="*/ 160568 h 424689"/>
                <a:gd name="connsiteX42" fmla="*/ 1746 w 446796"/>
                <a:gd name="connsiteY42" fmla="*/ 162895 h 424689"/>
                <a:gd name="connsiteX43" fmla="*/ 16290 w 446796"/>
                <a:gd name="connsiteY43" fmla="*/ 176857 h 424689"/>
                <a:gd name="connsiteX44" fmla="*/ 79120 w 446796"/>
                <a:gd name="connsiteY44" fmla="*/ 238524 h 424689"/>
                <a:gd name="connsiteX45" fmla="*/ 106464 w 446796"/>
                <a:gd name="connsiteY45" fmla="*/ 265286 h 424689"/>
                <a:gd name="connsiteX46" fmla="*/ 109954 w 446796"/>
                <a:gd name="connsiteY46" fmla="*/ 274594 h 424689"/>
                <a:gd name="connsiteX47" fmla="*/ 98900 w 446796"/>
                <a:gd name="connsiteY47" fmla="*/ 338006 h 424689"/>
                <a:gd name="connsiteX48" fmla="*/ 98900 w 446796"/>
                <a:gd name="connsiteY48" fmla="*/ 343242 h 424689"/>
                <a:gd name="connsiteX49" fmla="*/ 104136 w 446796"/>
                <a:gd name="connsiteY49" fmla="*/ 339752 h 424689"/>
                <a:gd name="connsiteX50" fmla="*/ 121008 w 446796"/>
                <a:gd name="connsiteY50" fmla="*/ 327535 h 424689"/>
                <a:gd name="connsiteX51" fmla="*/ 182675 w 446796"/>
                <a:gd name="connsiteY51" fmla="*/ 285647 h 424689"/>
                <a:gd name="connsiteX52" fmla="*/ 226307 w 446796"/>
                <a:gd name="connsiteY52" fmla="*/ 251905 h 424689"/>
                <a:gd name="connsiteX53" fmla="*/ 239688 w 446796"/>
                <a:gd name="connsiteY53" fmla="*/ 236779 h 424689"/>
                <a:gd name="connsiteX54" fmla="*/ 244924 w 446796"/>
                <a:gd name="connsiteY54" fmla="*/ 227471 h 424689"/>
                <a:gd name="connsiteX55" fmla="*/ 239106 w 446796"/>
                <a:gd name="connsiteY55" fmla="*/ 215254 h 42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46796" h="424689">
                  <a:moveTo>
                    <a:pt x="446797" y="161149"/>
                  </a:moveTo>
                  <a:cubicBezTo>
                    <a:pt x="440397" y="167549"/>
                    <a:pt x="434579" y="173948"/>
                    <a:pt x="428762" y="179766"/>
                  </a:cubicBezTo>
                  <a:cubicBezTo>
                    <a:pt x="399092" y="208854"/>
                    <a:pt x="368840" y="237943"/>
                    <a:pt x="339170" y="267031"/>
                  </a:cubicBezTo>
                  <a:cubicBezTo>
                    <a:pt x="336843" y="269358"/>
                    <a:pt x="335679" y="271685"/>
                    <a:pt x="336261" y="275757"/>
                  </a:cubicBezTo>
                  <a:cubicBezTo>
                    <a:pt x="342661" y="311827"/>
                    <a:pt x="348478" y="347315"/>
                    <a:pt x="354878" y="383384"/>
                  </a:cubicBezTo>
                  <a:cubicBezTo>
                    <a:pt x="356623" y="395019"/>
                    <a:pt x="358950" y="406655"/>
                    <a:pt x="360695" y="418290"/>
                  </a:cubicBezTo>
                  <a:cubicBezTo>
                    <a:pt x="361277" y="420035"/>
                    <a:pt x="361277" y="421781"/>
                    <a:pt x="361277" y="424690"/>
                  </a:cubicBezTo>
                  <a:cubicBezTo>
                    <a:pt x="322880" y="404910"/>
                    <a:pt x="285647" y="385129"/>
                    <a:pt x="247832" y="364768"/>
                  </a:cubicBezTo>
                  <a:cubicBezTo>
                    <a:pt x="249578" y="363022"/>
                    <a:pt x="250741" y="361277"/>
                    <a:pt x="251905" y="360114"/>
                  </a:cubicBezTo>
                  <a:cubicBezTo>
                    <a:pt x="270521" y="339752"/>
                    <a:pt x="287974" y="318226"/>
                    <a:pt x="301355" y="293792"/>
                  </a:cubicBezTo>
                  <a:cubicBezTo>
                    <a:pt x="308336" y="280993"/>
                    <a:pt x="314154" y="268194"/>
                    <a:pt x="317063" y="253650"/>
                  </a:cubicBezTo>
                  <a:cubicBezTo>
                    <a:pt x="318808" y="244924"/>
                    <a:pt x="319390" y="236197"/>
                    <a:pt x="318226" y="227471"/>
                  </a:cubicBezTo>
                  <a:cubicBezTo>
                    <a:pt x="316481" y="216417"/>
                    <a:pt x="311245" y="207109"/>
                    <a:pt x="301355" y="200709"/>
                  </a:cubicBezTo>
                  <a:cubicBezTo>
                    <a:pt x="293210" y="195474"/>
                    <a:pt x="283902" y="190819"/>
                    <a:pt x="275176" y="185584"/>
                  </a:cubicBezTo>
                  <a:cubicBezTo>
                    <a:pt x="269940" y="182675"/>
                    <a:pt x="264122" y="179766"/>
                    <a:pt x="258886" y="176857"/>
                  </a:cubicBezTo>
                  <a:cubicBezTo>
                    <a:pt x="256559" y="175694"/>
                    <a:pt x="254232" y="173948"/>
                    <a:pt x="252487" y="171621"/>
                  </a:cubicBezTo>
                  <a:cubicBezTo>
                    <a:pt x="248414" y="167549"/>
                    <a:pt x="248414" y="164058"/>
                    <a:pt x="253068" y="159986"/>
                  </a:cubicBezTo>
                  <a:cubicBezTo>
                    <a:pt x="254814" y="158241"/>
                    <a:pt x="257141" y="157077"/>
                    <a:pt x="258886" y="155913"/>
                  </a:cubicBezTo>
                  <a:cubicBezTo>
                    <a:pt x="273430" y="148932"/>
                    <a:pt x="288556" y="144278"/>
                    <a:pt x="304846" y="140788"/>
                  </a:cubicBezTo>
                  <a:cubicBezTo>
                    <a:pt x="311245" y="139624"/>
                    <a:pt x="317644" y="141369"/>
                    <a:pt x="324044" y="141951"/>
                  </a:cubicBezTo>
                  <a:cubicBezTo>
                    <a:pt x="349060" y="145442"/>
                    <a:pt x="374076" y="148932"/>
                    <a:pt x="398510" y="153005"/>
                  </a:cubicBezTo>
                  <a:cubicBezTo>
                    <a:pt x="414800" y="156495"/>
                    <a:pt x="430507" y="158822"/>
                    <a:pt x="446797" y="161149"/>
                  </a:cubicBezTo>
                  <a:close/>
                  <a:moveTo>
                    <a:pt x="239106" y="215254"/>
                  </a:moveTo>
                  <a:cubicBezTo>
                    <a:pt x="233870" y="211181"/>
                    <a:pt x="228635" y="206527"/>
                    <a:pt x="223398" y="202455"/>
                  </a:cubicBezTo>
                  <a:cubicBezTo>
                    <a:pt x="216999" y="198382"/>
                    <a:pt x="212926" y="193146"/>
                    <a:pt x="209436" y="186747"/>
                  </a:cubicBezTo>
                  <a:cubicBezTo>
                    <a:pt x="204200" y="176857"/>
                    <a:pt x="205364" y="168712"/>
                    <a:pt x="214090" y="161731"/>
                  </a:cubicBezTo>
                  <a:cubicBezTo>
                    <a:pt x="218744" y="158241"/>
                    <a:pt x="223980" y="155332"/>
                    <a:pt x="229216" y="153005"/>
                  </a:cubicBezTo>
                  <a:cubicBezTo>
                    <a:pt x="242596" y="147187"/>
                    <a:pt x="256559" y="145442"/>
                    <a:pt x="270521" y="141951"/>
                  </a:cubicBezTo>
                  <a:cubicBezTo>
                    <a:pt x="276921" y="140206"/>
                    <a:pt x="283320" y="139042"/>
                    <a:pt x="290302" y="137297"/>
                  </a:cubicBezTo>
                  <a:cubicBezTo>
                    <a:pt x="288556" y="133806"/>
                    <a:pt x="285066" y="126825"/>
                    <a:pt x="280994" y="119262"/>
                  </a:cubicBezTo>
                  <a:cubicBezTo>
                    <a:pt x="279248" y="115190"/>
                    <a:pt x="254814" y="65740"/>
                    <a:pt x="251323" y="58758"/>
                  </a:cubicBezTo>
                  <a:cubicBezTo>
                    <a:pt x="248414" y="52359"/>
                    <a:pt x="244924" y="45960"/>
                    <a:pt x="242015" y="39560"/>
                  </a:cubicBezTo>
                  <a:cubicBezTo>
                    <a:pt x="238524" y="33161"/>
                    <a:pt x="235615" y="26179"/>
                    <a:pt x="232125" y="19780"/>
                  </a:cubicBezTo>
                  <a:cubicBezTo>
                    <a:pt x="229216" y="13381"/>
                    <a:pt x="225726" y="6981"/>
                    <a:pt x="222235" y="0"/>
                  </a:cubicBezTo>
                  <a:cubicBezTo>
                    <a:pt x="221071" y="1745"/>
                    <a:pt x="220490" y="2327"/>
                    <a:pt x="219908" y="2909"/>
                  </a:cubicBezTo>
                  <a:cubicBezTo>
                    <a:pt x="209436" y="24434"/>
                    <a:pt x="198964" y="45960"/>
                    <a:pt x="187911" y="67485"/>
                  </a:cubicBezTo>
                  <a:cubicBezTo>
                    <a:pt x="176857" y="89592"/>
                    <a:pt x="165803" y="111699"/>
                    <a:pt x="155331" y="133806"/>
                  </a:cubicBezTo>
                  <a:cubicBezTo>
                    <a:pt x="153586" y="137297"/>
                    <a:pt x="151259" y="139042"/>
                    <a:pt x="147769" y="139624"/>
                  </a:cubicBezTo>
                  <a:cubicBezTo>
                    <a:pt x="144278" y="140206"/>
                    <a:pt x="141370" y="140206"/>
                    <a:pt x="137878" y="140788"/>
                  </a:cubicBezTo>
                  <a:cubicBezTo>
                    <a:pt x="134970" y="141369"/>
                    <a:pt x="86683" y="148350"/>
                    <a:pt x="72721" y="150096"/>
                  </a:cubicBezTo>
                  <a:cubicBezTo>
                    <a:pt x="55849" y="152423"/>
                    <a:pt x="39560" y="154750"/>
                    <a:pt x="22689" y="157077"/>
                  </a:cubicBezTo>
                  <a:cubicBezTo>
                    <a:pt x="15126" y="158241"/>
                    <a:pt x="8145" y="159404"/>
                    <a:pt x="0" y="160568"/>
                  </a:cubicBezTo>
                  <a:cubicBezTo>
                    <a:pt x="582" y="161731"/>
                    <a:pt x="1163" y="162313"/>
                    <a:pt x="1746" y="162895"/>
                  </a:cubicBezTo>
                  <a:cubicBezTo>
                    <a:pt x="6399" y="167549"/>
                    <a:pt x="11054" y="172203"/>
                    <a:pt x="16290" y="176857"/>
                  </a:cubicBezTo>
                  <a:cubicBezTo>
                    <a:pt x="26179" y="186165"/>
                    <a:pt x="75048" y="234452"/>
                    <a:pt x="79120" y="238524"/>
                  </a:cubicBezTo>
                  <a:cubicBezTo>
                    <a:pt x="88428" y="247251"/>
                    <a:pt x="97155" y="256559"/>
                    <a:pt x="106464" y="265286"/>
                  </a:cubicBezTo>
                  <a:cubicBezTo>
                    <a:pt x="109372" y="267613"/>
                    <a:pt x="110536" y="270521"/>
                    <a:pt x="109954" y="274594"/>
                  </a:cubicBezTo>
                  <a:cubicBezTo>
                    <a:pt x="105881" y="295537"/>
                    <a:pt x="102391" y="316481"/>
                    <a:pt x="98900" y="338006"/>
                  </a:cubicBezTo>
                  <a:cubicBezTo>
                    <a:pt x="98900" y="339752"/>
                    <a:pt x="98900" y="340915"/>
                    <a:pt x="98900" y="343242"/>
                  </a:cubicBezTo>
                  <a:cubicBezTo>
                    <a:pt x="101228" y="341497"/>
                    <a:pt x="102391" y="340915"/>
                    <a:pt x="104136" y="339752"/>
                  </a:cubicBezTo>
                  <a:cubicBezTo>
                    <a:pt x="109954" y="335679"/>
                    <a:pt x="115190" y="331025"/>
                    <a:pt x="121008" y="327535"/>
                  </a:cubicBezTo>
                  <a:cubicBezTo>
                    <a:pt x="141370" y="313572"/>
                    <a:pt x="162313" y="299610"/>
                    <a:pt x="182675" y="285647"/>
                  </a:cubicBezTo>
                  <a:cubicBezTo>
                    <a:pt x="197801" y="275176"/>
                    <a:pt x="212926" y="264704"/>
                    <a:pt x="226307" y="251905"/>
                  </a:cubicBezTo>
                  <a:cubicBezTo>
                    <a:pt x="231543" y="247251"/>
                    <a:pt x="235615" y="242015"/>
                    <a:pt x="239688" y="236779"/>
                  </a:cubicBezTo>
                  <a:cubicBezTo>
                    <a:pt x="242015" y="233870"/>
                    <a:pt x="244342" y="232707"/>
                    <a:pt x="244924" y="227471"/>
                  </a:cubicBezTo>
                  <a:cubicBezTo>
                    <a:pt x="244924" y="219326"/>
                    <a:pt x="239106" y="215254"/>
                    <a:pt x="239106" y="215254"/>
                  </a:cubicBezTo>
                  <a:close/>
                </a:path>
              </a:pathLst>
            </a:custGeom>
            <a:gradFill>
              <a:gsLst>
                <a:gs pos="0">
                  <a:srgbClr val="41246C"/>
                </a:gs>
                <a:gs pos="27690">
                  <a:srgbClr val="982584"/>
                </a:gs>
                <a:gs pos="51940">
                  <a:srgbClr val="C6168B"/>
                </a:gs>
                <a:gs pos="68050">
                  <a:srgbClr val="E03658"/>
                </a:gs>
                <a:gs pos="99930">
                  <a:srgbClr val="EE4036"/>
                </a:gs>
              </a:gsLst>
              <a:lin ang="5400000" scaled="1"/>
            </a:gradFill>
            <a:ln w="5818" cap="flat">
              <a:noFill/>
              <a:prstDash val="solid"/>
              <a:miter/>
            </a:ln>
          </p:spPr>
          <p:txBody>
            <a:bodyPr rtlCol="0" anchor="ctr"/>
            <a:lstStyle/>
            <a:p>
              <a:endParaRPr lang="en-US">
                <a:solidFill>
                  <a:srgbClr val="41296C"/>
                </a:solidFill>
              </a:endParaRPr>
            </a:p>
          </p:txBody>
        </p:sp>
        <p:sp>
          <p:nvSpPr>
            <p:cNvPr id="9" name="Freeform 8">
              <a:extLst>
                <a:ext uri="{FF2B5EF4-FFF2-40B4-BE49-F238E27FC236}">
                  <a16:creationId xmlns:a16="http://schemas.microsoft.com/office/drawing/2014/main" id="{1361E4A5-7508-88C7-5A83-5601CCE20564}"/>
                </a:ext>
              </a:extLst>
            </p:cNvPr>
            <p:cNvSpPr/>
            <p:nvPr/>
          </p:nvSpPr>
          <p:spPr>
            <a:xfrm>
              <a:off x="4571797" y="2105062"/>
              <a:ext cx="2339" cy="7904"/>
            </a:xfrm>
            <a:custGeom>
              <a:avLst/>
              <a:gdLst>
                <a:gd name="connsiteX0" fmla="*/ 582 w 581"/>
                <a:gd name="connsiteY0" fmla="*/ 218 h 1963"/>
                <a:gd name="connsiteX1" fmla="*/ 0 w 581"/>
                <a:gd name="connsiteY1" fmla="*/ 1963 h 1963"/>
                <a:gd name="connsiteX2" fmla="*/ 582 w 581"/>
                <a:gd name="connsiteY2" fmla="*/ 218 h 1963"/>
              </a:gdLst>
              <a:ahLst/>
              <a:cxnLst>
                <a:cxn ang="0">
                  <a:pos x="connsiteX0" y="connsiteY0"/>
                </a:cxn>
                <a:cxn ang="0">
                  <a:pos x="connsiteX1" y="connsiteY1"/>
                </a:cxn>
                <a:cxn ang="0">
                  <a:pos x="connsiteX2" y="connsiteY2"/>
                </a:cxn>
              </a:cxnLst>
              <a:rect l="l" t="t" r="r" b="b"/>
              <a:pathLst>
                <a:path w="581" h="1963">
                  <a:moveTo>
                    <a:pt x="582" y="218"/>
                  </a:moveTo>
                  <a:cubicBezTo>
                    <a:pt x="582" y="1382"/>
                    <a:pt x="582" y="1963"/>
                    <a:pt x="0" y="1963"/>
                  </a:cubicBezTo>
                  <a:cubicBezTo>
                    <a:pt x="582" y="218"/>
                    <a:pt x="582" y="-364"/>
                    <a:pt x="582" y="218"/>
                  </a:cubicBezTo>
                  <a:close/>
                </a:path>
              </a:pathLst>
            </a:custGeom>
            <a:solidFill>
              <a:srgbClr val="231F20"/>
            </a:solidFill>
            <a:ln w="5818" cap="flat">
              <a:noFill/>
              <a:prstDash val="solid"/>
              <a:miter/>
            </a:ln>
          </p:spPr>
          <p:txBody>
            <a:bodyPr rtlCol="0" anchor="ctr"/>
            <a:lstStyle/>
            <a:p>
              <a:endParaRPr lang="en-US">
                <a:solidFill>
                  <a:srgbClr val="41296C"/>
                </a:solidFill>
              </a:endParaRPr>
            </a:p>
          </p:txBody>
        </p:sp>
        <p:sp>
          <p:nvSpPr>
            <p:cNvPr id="10" name="Freeform 9">
              <a:extLst>
                <a:ext uri="{FF2B5EF4-FFF2-40B4-BE49-F238E27FC236}">
                  <a16:creationId xmlns:a16="http://schemas.microsoft.com/office/drawing/2014/main" id="{38491960-ADA0-206F-7D47-902DB28B43B9}"/>
                </a:ext>
              </a:extLst>
            </p:cNvPr>
            <p:cNvSpPr/>
            <p:nvPr/>
          </p:nvSpPr>
          <p:spPr>
            <a:xfrm>
              <a:off x="5037959" y="1724106"/>
              <a:ext cx="484907" cy="452106"/>
            </a:xfrm>
            <a:custGeom>
              <a:avLst/>
              <a:gdLst>
                <a:gd name="connsiteX0" fmla="*/ 27925 w 120426"/>
                <a:gd name="connsiteY0" fmla="*/ 107627 h 112280"/>
                <a:gd name="connsiteX1" fmla="*/ 27925 w 120426"/>
                <a:gd name="connsiteY1" fmla="*/ 109372 h 112280"/>
                <a:gd name="connsiteX2" fmla="*/ 29088 w 120426"/>
                <a:gd name="connsiteY2" fmla="*/ 110536 h 112280"/>
                <a:gd name="connsiteX3" fmla="*/ 27343 w 120426"/>
                <a:gd name="connsiteY3" fmla="*/ 110536 h 112280"/>
                <a:gd name="connsiteX4" fmla="*/ 26762 w 120426"/>
                <a:gd name="connsiteY4" fmla="*/ 112281 h 112280"/>
                <a:gd name="connsiteX5" fmla="*/ 26179 w 120426"/>
                <a:gd name="connsiteY5" fmla="*/ 110536 h 112280"/>
                <a:gd name="connsiteX6" fmla="*/ 24435 w 120426"/>
                <a:gd name="connsiteY6" fmla="*/ 110536 h 112280"/>
                <a:gd name="connsiteX7" fmla="*/ 25598 w 120426"/>
                <a:gd name="connsiteY7" fmla="*/ 109372 h 112280"/>
                <a:gd name="connsiteX8" fmla="*/ 25016 w 120426"/>
                <a:gd name="connsiteY8" fmla="*/ 107627 h 112280"/>
                <a:gd name="connsiteX9" fmla="*/ 26762 w 120426"/>
                <a:gd name="connsiteY9" fmla="*/ 108209 h 112280"/>
                <a:gd name="connsiteX10" fmla="*/ 27925 w 120426"/>
                <a:gd name="connsiteY10" fmla="*/ 107627 h 112280"/>
                <a:gd name="connsiteX11" fmla="*/ 2909 w 120426"/>
                <a:gd name="connsiteY11" fmla="*/ 72721 h 112280"/>
                <a:gd name="connsiteX12" fmla="*/ 1164 w 120426"/>
                <a:gd name="connsiteY12" fmla="*/ 72721 h 112280"/>
                <a:gd name="connsiteX13" fmla="*/ 2327 w 120426"/>
                <a:gd name="connsiteY13" fmla="*/ 71557 h 112280"/>
                <a:gd name="connsiteX14" fmla="*/ 1746 w 120426"/>
                <a:gd name="connsiteY14" fmla="*/ 69812 h 112280"/>
                <a:gd name="connsiteX15" fmla="*/ 3491 w 120426"/>
                <a:gd name="connsiteY15" fmla="*/ 70394 h 112280"/>
                <a:gd name="connsiteX16" fmla="*/ 5236 w 120426"/>
                <a:gd name="connsiteY16" fmla="*/ 69230 h 112280"/>
                <a:gd name="connsiteX17" fmla="*/ 5236 w 120426"/>
                <a:gd name="connsiteY17" fmla="*/ 70975 h 112280"/>
                <a:gd name="connsiteX18" fmla="*/ 6400 w 120426"/>
                <a:gd name="connsiteY18" fmla="*/ 72139 h 112280"/>
                <a:gd name="connsiteX19" fmla="*/ 4654 w 120426"/>
                <a:gd name="connsiteY19" fmla="*/ 72721 h 112280"/>
                <a:gd name="connsiteX20" fmla="*/ 4073 w 120426"/>
                <a:gd name="connsiteY20" fmla="*/ 74466 h 112280"/>
                <a:gd name="connsiteX21" fmla="*/ 2909 w 120426"/>
                <a:gd name="connsiteY21" fmla="*/ 72721 h 112280"/>
                <a:gd name="connsiteX22" fmla="*/ 6400 w 120426"/>
                <a:gd name="connsiteY22" fmla="*/ 26761 h 112280"/>
                <a:gd name="connsiteX23" fmla="*/ 8145 w 120426"/>
                <a:gd name="connsiteY23" fmla="*/ 28507 h 112280"/>
                <a:gd name="connsiteX24" fmla="*/ 5236 w 120426"/>
                <a:gd name="connsiteY24" fmla="*/ 29088 h 112280"/>
                <a:gd name="connsiteX25" fmla="*/ 4073 w 120426"/>
                <a:gd name="connsiteY25" fmla="*/ 31415 h 112280"/>
                <a:gd name="connsiteX26" fmla="*/ 2909 w 120426"/>
                <a:gd name="connsiteY26" fmla="*/ 29088 h 112280"/>
                <a:gd name="connsiteX27" fmla="*/ 0 w 120426"/>
                <a:gd name="connsiteY27" fmla="*/ 28507 h 112280"/>
                <a:gd name="connsiteX28" fmla="*/ 1746 w 120426"/>
                <a:gd name="connsiteY28" fmla="*/ 26761 h 112280"/>
                <a:gd name="connsiteX29" fmla="*/ 1164 w 120426"/>
                <a:gd name="connsiteY29" fmla="*/ 24434 h 112280"/>
                <a:gd name="connsiteX30" fmla="*/ 3491 w 120426"/>
                <a:gd name="connsiteY30" fmla="*/ 25598 h 112280"/>
                <a:gd name="connsiteX31" fmla="*/ 5818 w 120426"/>
                <a:gd name="connsiteY31" fmla="*/ 24434 h 112280"/>
                <a:gd name="connsiteX32" fmla="*/ 6400 w 120426"/>
                <a:gd name="connsiteY32" fmla="*/ 26761 h 112280"/>
                <a:gd name="connsiteX33" fmla="*/ 67485 w 120426"/>
                <a:gd name="connsiteY33" fmla="*/ 68648 h 112280"/>
                <a:gd name="connsiteX34" fmla="*/ 64577 w 120426"/>
                <a:gd name="connsiteY34" fmla="*/ 68067 h 112280"/>
                <a:gd name="connsiteX35" fmla="*/ 66322 w 120426"/>
                <a:gd name="connsiteY35" fmla="*/ 66321 h 112280"/>
                <a:gd name="connsiteX36" fmla="*/ 65740 w 120426"/>
                <a:gd name="connsiteY36" fmla="*/ 63994 h 112280"/>
                <a:gd name="connsiteX37" fmla="*/ 68067 w 120426"/>
                <a:gd name="connsiteY37" fmla="*/ 65158 h 112280"/>
                <a:gd name="connsiteX38" fmla="*/ 70394 w 120426"/>
                <a:gd name="connsiteY38" fmla="*/ 63994 h 112280"/>
                <a:gd name="connsiteX39" fmla="*/ 69812 w 120426"/>
                <a:gd name="connsiteY39" fmla="*/ 66321 h 112280"/>
                <a:gd name="connsiteX40" fmla="*/ 71558 w 120426"/>
                <a:gd name="connsiteY40" fmla="*/ 68067 h 112280"/>
                <a:gd name="connsiteX41" fmla="*/ 68649 w 120426"/>
                <a:gd name="connsiteY41" fmla="*/ 68648 h 112280"/>
                <a:gd name="connsiteX42" fmla="*/ 67485 w 120426"/>
                <a:gd name="connsiteY42" fmla="*/ 70975 h 112280"/>
                <a:gd name="connsiteX43" fmla="*/ 67485 w 120426"/>
                <a:gd name="connsiteY43" fmla="*/ 68648 h 112280"/>
                <a:gd name="connsiteX44" fmla="*/ 77957 w 120426"/>
                <a:gd name="connsiteY44" fmla="*/ 2327 h 112280"/>
                <a:gd name="connsiteX45" fmla="*/ 77375 w 120426"/>
                <a:gd name="connsiteY45" fmla="*/ 582 h 112280"/>
                <a:gd name="connsiteX46" fmla="*/ 79121 w 120426"/>
                <a:gd name="connsiteY46" fmla="*/ 1164 h 112280"/>
                <a:gd name="connsiteX47" fmla="*/ 80866 w 120426"/>
                <a:gd name="connsiteY47" fmla="*/ 0 h 112280"/>
                <a:gd name="connsiteX48" fmla="*/ 80866 w 120426"/>
                <a:gd name="connsiteY48" fmla="*/ 1745 h 112280"/>
                <a:gd name="connsiteX49" fmla="*/ 82030 w 120426"/>
                <a:gd name="connsiteY49" fmla="*/ 2909 h 112280"/>
                <a:gd name="connsiteX50" fmla="*/ 80284 w 120426"/>
                <a:gd name="connsiteY50" fmla="*/ 3491 h 112280"/>
                <a:gd name="connsiteX51" fmla="*/ 79702 w 120426"/>
                <a:gd name="connsiteY51" fmla="*/ 5236 h 112280"/>
                <a:gd name="connsiteX52" fmla="*/ 78538 w 120426"/>
                <a:gd name="connsiteY52" fmla="*/ 3491 h 112280"/>
                <a:gd name="connsiteX53" fmla="*/ 76794 w 120426"/>
                <a:gd name="connsiteY53" fmla="*/ 3491 h 112280"/>
                <a:gd name="connsiteX54" fmla="*/ 77957 w 120426"/>
                <a:gd name="connsiteY54" fmla="*/ 2327 h 112280"/>
                <a:gd name="connsiteX55" fmla="*/ 119844 w 120426"/>
                <a:gd name="connsiteY55" fmla="*/ 83193 h 112280"/>
                <a:gd name="connsiteX56" fmla="*/ 119844 w 120426"/>
                <a:gd name="connsiteY56" fmla="*/ 83774 h 112280"/>
                <a:gd name="connsiteX57" fmla="*/ 120426 w 120426"/>
                <a:gd name="connsiteY57" fmla="*/ 84356 h 112280"/>
                <a:gd name="connsiteX58" fmla="*/ 119844 w 120426"/>
                <a:gd name="connsiteY58" fmla="*/ 84356 h 112280"/>
                <a:gd name="connsiteX59" fmla="*/ 119262 w 120426"/>
                <a:gd name="connsiteY59" fmla="*/ 84938 h 112280"/>
                <a:gd name="connsiteX60" fmla="*/ 118681 w 120426"/>
                <a:gd name="connsiteY60" fmla="*/ 84356 h 112280"/>
                <a:gd name="connsiteX61" fmla="*/ 118099 w 120426"/>
                <a:gd name="connsiteY61" fmla="*/ 84356 h 112280"/>
                <a:gd name="connsiteX62" fmla="*/ 118681 w 120426"/>
                <a:gd name="connsiteY62" fmla="*/ 83774 h 112280"/>
                <a:gd name="connsiteX63" fmla="*/ 118681 w 120426"/>
                <a:gd name="connsiteY63" fmla="*/ 83193 h 112280"/>
                <a:gd name="connsiteX64" fmla="*/ 119262 w 120426"/>
                <a:gd name="connsiteY64" fmla="*/ 83774 h 112280"/>
                <a:gd name="connsiteX65" fmla="*/ 119844 w 120426"/>
                <a:gd name="connsiteY65" fmla="*/ 83193 h 112280"/>
                <a:gd name="connsiteX66" fmla="*/ 94247 w 120426"/>
                <a:gd name="connsiteY66" fmla="*/ 33742 h 112280"/>
                <a:gd name="connsiteX67" fmla="*/ 93665 w 120426"/>
                <a:gd name="connsiteY67" fmla="*/ 31997 h 112280"/>
                <a:gd name="connsiteX68" fmla="*/ 95410 w 120426"/>
                <a:gd name="connsiteY68" fmla="*/ 32579 h 112280"/>
                <a:gd name="connsiteX69" fmla="*/ 96574 w 120426"/>
                <a:gd name="connsiteY69" fmla="*/ 31997 h 112280"/>
                <a:gd name="connsiteX70" fmla="*/ 96574 w 120426"/>
                <a:gd name="connsiteY70" fmla="*/ 33742 h 112280"/>
                <a:gd name="connsiteX71" fmla="*/ 97737 w 120426"/>
                <a:gd name="connsiteY71" fmla="*/ 34906 h 112280"/>
                <a:gd name="connsiteX72" fmla="*/ 95991 w 120426"/>
                <a:gd name="connsiteY72" fmla="*/ 34906 h 112280"/>
                <a:gd name="connsiteX73" fmla="*/ 95410 w 120426"/>
                <a:gd name="connsiteY73" fmla="*/ 36070 h 112280"/>
                <a:gd name="connsiteX74" fmla="*/ 94828 w 120426"/>
                <a:gd name="connsiteY74" fmla="*/ 34906 h 112280"/>
                <a:gd name="connsiteX75" fmla="*/ 93083 w 120426"/>
                <a:gd name="connsiteY75" fmla="*/ 34906 h 112280"/>
                <a:gd name="connsiteX76" fmla="*/ 94247 w 120426"/>
                <a:gd name="connsiteY76" fmla="*/ 33742 h 11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0426" h="112280">
                  <a:moveTo>
                    <a:pt x="27925" y="107627"/>
                  </a:moveTo>
                  <a:lnTo>
                    <a:pt x="27925" y="109372"/>
                  </a:lnTo>
                  <a:lnTo>
                    <a:pt x="29088" y="110536"/>
                  </a:lnTo>
                  <a:lnTo>
                    <a:pt x="27343" y="110536"/>
                  </a:lnTo>
                  <a:lnTo>
                    <a:pt x="26762" y="112281"/>
                  </a:lnTo>
                  <a:lnTo>
                    <a:pt x="26179" y="110536"/>
                  </a:lnTo>
                  <a:lnTo>
                    <a:pt x="24435" y="110536"/>
                  </a:lnTo>
                  <a:lnTo>
                    <a:pt x="25598" y="109372"/>
                  </a:lnTo>
                  <a:lnTo>
                    <a:pt x="25016" y="107627"/>
                  </a:lnTo>
                  <a:lnTo>
                    <a:pt x="26762" y="108209"/>
                  </a:lnTo>
                  <a:lnTo>
                    <a:pt x="27925" y="107627"/>
                  </a:lnTo>
                  <a:close/>
                  <a:moveTo>
                    <a:pt x="2909" y="72721"/>
                  </a:moveTo>
                  <a:lnTo>
                    <a:pt x="1164" y="72721"/>
                  </a:lnTo>
                  <a:lnTo>
                    <a:pt x="2327" y="71557"/>
                  </a:lnTo>
                  <a:lnTo>
                    <a:pt x="1746" y="69812"/>
                  </a:lnTo>
                  <a:lnTo>
                    <a:pt x="3491" y="70394"/>
                  </a:lnTo>
                  <a:lnTo>
                    <a:pt x="5236" y="69230"/>
                  </a:lnTo>
                  <a:lnTo>
                    <a:pt x="5236" y="70975"/>
                  </a:lnTo>
                  <a:lnTo>
                    <a:pt x="6400" y="72139"/>
                  </a:lnTo>
                  <a:lnTo>
                    <a:pt x="4654" y="72721"/>
                  </a:lnTo>
                  <a:lnTo>
                    <a:pt x="4073" y="74466"/>
                  </a:lnTo>
                  <a:lnTo>
                    <a:pt x="2909" y="72721"/>
                  </a:lnTo>
                  <a:close/>
                  <a:moveTo>
                    <a:pt x="6400" y="26761"/>
                  </a:moveTo>
                  <a:lnTo>
                    <a:pt x="8145" y="28507"/>
                  </a:lnTo>
                  <a:lnTo>
                    <a:pt x="5236" y="29088"/>
                  </a:lnTo>
                  <a:lnTo>
                    <a:pt x="4073" y="31415"/>
                  </a:lnTo>
                  <a:lnTo>
                    <a:pt x="2909" y="29088"/>
                  </a:lnTo>
                  <a:lnTo>
                    <a:pt x="0" y="28507"/>
                  </a:lnTo>
                  <a:lnTo>
                    <a:pt x="1746" y="26761"/>
                  </a:lnTo>
                  <a:lnTo>
                    <a:pt x="1164" y="24434"/>
                  </a:lnTo>
                  <a:lnTo>
                    <a:pt x="3491" y="25598"/>
                  </a:lnTo>
                  <a:lnTo>
                    <a:pt x="5818" y="24434"/>
                  </a:lnTo>
                  <a:lnTo>
                    <a:pt x="6400" y="26761"/>
                  </a:lnTo>
                  <a:close/>
                  <a:moveTo>
                    <a:pt x="67485" y="68648"/>
                  </a:moveTo>
                  <a:lnTo>
                    <a:pt x="64577" y="68067"/>
                  </a:lnTo>
                  <a:lnTo>
                    <a:pt x="66322" y="66321"/>
                  </a:lnTo>
                  <a:lnTo>
                    <a:pt x="65740" y="63994"/>
                  </a:lnTo>
                  <a:lnTo>
                    <a:pt x="68067" y="65158"/>
                  </a:lnTo>
                  <a:lnTo>
                    <a:pt x="70394" y="63994"/>
                  </a:lnTo>
                  <a:lnTo>
                    <a:pt x="69812" y="66321"/>
                  </a:lnTo>
                  <a:lnTo>
                    <a:pt x="71558" y="68067"/>
                  </a:lnTo>
                  <a:lnTo>
                    <a:pt x="68649" y="68648"/>
                  </a:lnTo>
                  <a:lnTo>
                    <a:pt x="67485" y="70975"/>
                  </a:lnTo>
                  <a:lnTo>
                    <a:pt x="67485" y="68648"/>
                  </a:lnTo>
                  <a:close/>
                  <a:moveTo>
                    <a:pt x="77957" y="2327"/>
                  </a:moveTo>
                  <a:lnTo>
                    <a:pt x="77375" y="582"/>
                  </a:lnTo>
                  <a:lnTo>
                    <a:pt x="79121" y="1164"/>
                  </a:lnTo>
                  <a:lnTo>
                    <a:pt x="80866" y="0"/>
                  </a:lnTo>
                  <a:lnTo>
                    <a:pt x="80866" y="1745"/>
                  </a:lnTo>
                  <a:lnTo>
                    <a:pt x="82030" y="2909"/>
                  </a:lnTo>
                  <a:lnTo>
                    <a:pt x="80284" y="3491"/>
                  </a:lnTo>
                  <a:lnTo>
                    <a:pt x="79702" y="5236"/>
                  </a:lnTo>
                  <a:lnTo>
                    <a:pt x="78538" y="3491"/>
                  </a:lnTo>
                  <a:lnTo>
                    <a:pt x="76794" y="3491"/>
                  </a:lnTo>
                  <a:lnTo>
                    <a:pt x="77957" y="2327"/>
                  </a:lnTo>
                  <a:close/>
                  <a:moveTo>
                    <a:pt x="119844" y="83193"/>
                  </a:moveTo>
                  <a:lnTo>
                    <a:pt x="119844" y="83774"/>
                  </a:lnTo>
                  <a:lnTo>
                    <a:pt x="120426" y="84356"/>
                  </a:lnTo>
                  <a:lnTo>
                    <a:pt x="119844" y="84356"/>
                  </a:lnTo>
                  <a:lnTo>
                    <a:pt x="119262" y="84938"/>
                  </a:lnTo>
                  <a:lnTo>
                    <a:pt x="118681" y="84356"/>
                  </a:lnTo>
                  <a:lnTo>
                    <a:pt x="118099" y="84356"/>
                  </a:lnTo>
                  <a:lnTo>
                    <a:pt x="118681" y="83774"/>
                  </a:lnTo>
                  <a:lnTo>
                    <a:pt x="118681" y="83193"/>
                  </a:lnTo>
                  <a:lnTo>
                    <a:pt x="119262" y="83774"/>
                  </a:lnTo>
                  <a:lnTo>
                    <a:pt x="119844" y="83193"/>
                  </a:lnTo>
                  <a:close/>
                  <a:moveTo>
                    <a:pt x="94247" y="33742"/>
                  </a:moveTo>
                  <a:lnTo>
                    <a:pt x="93665" y="31997"/>
                  </a:lnTo>
                  <a:lnTo>
                    <a:pt x="95410" y="32579"/>
                  </a:lnTo>
                  <a:lnTo>
                    <a:pt x="96574" y="31997"/>
                  </a:lnTo>
                  <a:lnTo>
                    <a:pt x="96574" y="33742"/>
                  </a:lnTo>
                  <a:lnTo>
                    <a:pt x="97737" y="34906"/>
                  </a:lnTo>
                  <a:lnTo>
                    <a:pt x="95991" y="34906"/>
                  </a:lnTo>
                  <a:lnTo>
                    <a:pt x="95410" y="36070"/>
                  </a:lnTo>
                  <a:lnTo>
                    <a:pt x="94828" y="34906"/>
                  </a:lnTo>
                  <a:lnTo>
                    <a:pt x="93083" y="34906"/>
                  </a:lnTo>
                  <a:lnTo>
                    <a:pt x="94247" y="33742"/>
                  </a:lnTo>
                  <a:close/>
                </a:path>
              </a:pathLst>
            </a:custGeom>
            <a:solidFill>
              <a:srgbClr val="FFFFFF"/>
            </a:solidFill>
            <a:ln w="5818" cap="flat">
              <a:noFill/>
              <a:prstDash val="solid"/>
              <a:miter/>
            </a:ln>
          </p:spPr>
          <p:txBody>
            <a:bodyPr rtlCol="0" anchor="ctr"/>
            <a:lstStyle/>
            <a:p>
              <a:endParaRPr lang="en-US">
                <a:solidFill>
                  <a:srgbClr val="41296C"/>
                </a:solidFill>
              </a:endParaRPr>
            </a:p>
          </p:txBody>
        </p:sp>
        <p:sp>
          <p:nvSpPr>
            <p:cNvPr id="11" name="Freeform 10">
              <a:extLst>
                <a:ext uri="{FF2B5EF4-FFF2-40B4-BE49-F238E27FC236}">
                  <a16:creationId xmlns:a16="http://schemas.microsoft.com/office/drawing/2014/main" id="{559AE4C3-6708-64AB-6837-1BEDBF7816A3}"/>
                </a:ext>
              </a:extLst>
            </p:cNvPr>
            <p:cNvSpPr/>
            <p:nvPr/>
          </p:nvSpPr>
          <p:spPr>
            <a:xfrm>
              <a:off x="5312038" y="2143420"/>
              <a:ext cx="25766" cy="25766"/>
            </a:xfrm>
            <a:custGeom>
              <a:avLst/>
              <a:gdLst>
                <a:gd name="connsiteX0" fmla="*/ 0 w 6399"/>
                <a:gd name="connsiteY0" fmla="*/ 2909 h 6399"/>
                <a:gd name="connsiteX1" fmla="*/ 1745 w 6399"/>
                <a:gd name="connsiteY1" fmla="*/ 4072 h 6399"/>
                <a:gd name="connsiteX2" fmla="*/ 1745 w 6399"/>
                <a:gd name="connsiteY2" fmla="*/ 6399 h 6399"/>
                <a:gd name="connsiteX3" fmla="*/ 4072 w 6399"/>
                <a:gd name="connsiteY3" fmla="*/ 5236 h 6399"/>
                <a:gd name="connsiteX4" fmla="*/ 6399 w 6399"/>
                <a:gd name="connsiteY4" fmla="*/ 5818 h 6399"/>
                <a:gd name="connsiteX5" fmla="*/ 5236 w 6399"/>
                <a:gd name="connsiteY5" fmla="*/ 3491 h 6399"/>
                <a:gd name="connsiteX6" fmla="*/ 6399 w 6399"/>
                <a:gd name="connsiteY6" fmla="*/ 1745 h 6399"/>
                <a:gd name="connsiteX7" fmla="*/ 4072 w 6399"/>
                <a:gd name="connsiteY7" fmla="*/ 1745 h 6399"/>
                <a:gd name="connsiteX8" fmla="*/ 2909 w 6399"/>
                <a:gd name="connsiteY8" fmla="*/ 0 h 6399"/>
                <a:gd name="connsiteX9" fmla="*/ 2327 w 6399"/>
                <a:gd name="connsiteY9" fmla="*/ 2327 h 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9" h="6399">
                  <a:moveTo>
                    <a:pt x="0" y="2909"/>
                  </a:moveTo>
                  <a:lnTo>
                    <a:pt x="1745" y="4072"/>
                  </a:lnTo>
                  <a:lnTo>
                    <a:pt x="1745" y="6399"/>
                  </a:lnTo>
                  <a:lnTo>
                    <a:pt x="4072" y="5236"/>
                  </a:lnTo>
                  <a:lnTo>
                    <a:pt x="6399" y="5818"/>
                  </a:lnTo>
                  <a:lnTo>
                    <a:pt x="5236" y="3491"/>
                  </a:lnTo>
                  <a:lnTo>
                    <a:pt x="6399" y="1745"/>
                  </a:lnTo>
                  <a:lnTo>
                    <a:pt x="4072" y="1745"/>
                  </a:lnTo>
                  <a:lnTo>
                    <a:pt x="2909" y="0"/>
                  </a:lnTo>
                  <a:lnTo>
                    <a:pt x="2327" y="2327"/>
                  </a:lnTo>
                  <a:close/>
                </a:path>
              </a:pathLst>
            </a:custGeom>
            <a:solidFill>
              <a:srgbClr val="FFFFFF"/>
            </a:solidFill>
            <a:ln w="5818" cap="flat">
              <a:noFill/>
              <a:prstDash val="solid"/>
              <a:miter/>
            </a:ln>
          </p:spPr>
          <p:txBody>
            <a:bodyPr rtlCol="0" anchor="ctr"/>
            <a:lstStyle/>
            <a:p>
              <a:endParaRPr lang="en-US">
                <a:solidFill>
                  <a:srgbClr val="41296C"/>
                </a:solidFill>
              </a:endParaRPr>
            </a:p>
          </p:txBody>
        </p:sp>
        <p:sp>
          <p:nvSpPr>
            <p:cNvPr id="12" name="Freeform 11">
              <a:extLst>
                <a:ext uri="{FF2B5EF4-FFF2-40B4-BE49-F238E27FC236}">
                  <a16:creationId xmlns:a16="http://schemas.microsoft.com/office/drawing/2014/main" id="{D464B2D7-18D9-D322-A21D-EDB107EB9F01}"/>
                </a:ext>
              </a:extLst>
            </p:cNvPr>
            <p:cNvSpPr/>
            <p:nvPr/>
          </p:nvSpPr>
          <p:spPr>
            <a:xfrm>
              <a:off x="5185542" y="2902404"/>
              <a:ext cx="260045" cy="58132"/>
            </a:xfrm>
            <a:custGeom>
              <a:avLst/>
              <a:gdLst>
                <a:gd name="connsiteX0" fmla="*/ 18035 w 64582"/>
                <a:gd name="connsiteY0" fmla="*/ 2909 h 14437"/>
                <a:gd name="connsiteX1" fmla="*/ 12799 w 64582"/>
                <a:gd name="connsiteY1" fmla="*/ 3491 h 14437"/>
                <a:gd name="connsiteX2" fmla="*/ 26179 w 64582"/>
                <a:gd name="connsiteY2" fmla="*/ 8145 h 14437"/>
                <a:gd name="connsiteX3" fmla="*/ 26179 w 64582"/>
                <a:gd name="connsiteY3" fmla="*/ 8145 h 14437"/>
                <a:gd name="connsiteX4" fmla="*/ 26179 w 64582"/>
                <a:gd name="connsiteY4" fmla="*/ 8145 h 14437"/>
                <a:gd name="connsiteX5" fmla="*/ 26761 w 64582"/>
                <a:gd name="connsiteY5" fmla="*/ 8145 h 14437"/>
                <a:gd name="connsiteX6" fmla="*/ 27343 w 64582"/>
                <a:gd name="connsiteY6" fmla="*/ 8726 h 14437"/>
                <a:gd name="connsiteX7" fmla="*/ 23852 w 64582"/>
                <a:gd name="connsiteY7" fmla="*/ 8726 h 14437"/>
                <a:gd name="connsiteX8" fmla="*/ 6399 w 64582"/>
                <a:gd name="connsiteY8" fmla="*/ 0 h 14437"/>
                <a:gd name="connsiteX9" fmla="*/ 0 w 64582"/>
                <a:gd name="connsiteY9" fmla="*/ 582 h 14437"/>
                <a:gd name="connsiteX10" fmla="*/ 64576 w 64582"/>
                <a:gd name="connsiteY10" fmla="*/ 13962 h 14437"/>
                <a:gd name="connsiteX11" fmla="*/ 18035 w 64582"/>
                <a:gd name="connsiteY11" fmla="*/ 2909 h 1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582" h="14437">
                  <a:moveTo>
                    <a:pt x="18035" y="2909"/>
                  </a:moveTo>
                  <a:lnTo>
                    <a:pt x="12799" y="3491"/>
                  </a:lnTo>
                  <a:cubicBezTo>
                    <a:pt x="12799" y="3491"/>
                    <a:pt x="19199" y="5818"/>
                    <a:pt x="26179" y="8145"/>
                  </a:cubicBezTo>
                  <a:lnTo>
                    <a:pt x="26179" y="8145"/>
                  </a:lnTo>
                  <a:lnTo>
                    <a:pt x="26179" y="8145"/>
                  </a:lnTo>
                  <a:cubicBezTo>
                    <a:pt x="26179" y="8145"/>
                    <a:pt x="26761" y="8145"/>
                    <a:pt x="26761" y="8145"/>
                  </a:cubicBezTo>
                  <a:cubicBezTo>
                    <a:pt x="27343" y="8145"/>
                    <a:pt x="27343" y="8726"/>
                    <a:pt x="27343" y="8726"/>
                  </a:cubicBezTo>
                  <a:cubicBezTo>
                    <a:pt x="27343" y="9308"/>
                    <a:pt x="25016" y="8726"/>
                    <a:pt x="23852" y="8726"/>
                  </a:cubicBezTo>
                  <a:cubicBezTo>
                    <a:pt x="18035" y="6981"/>
                    <a:pt x="11054" y="4654"/>
                    <a:pt x="6399" y="0"/>
                  </a:cubicBezTo>
                  <a:lnTo>
                    <a:pt x="0" y="582"/>
                  </a:lnTo>
                  <a:cubicBezTo>
                    <a:pt x="0" y="582"/>
                    <a:pt x="18616" y="17453"/>
                    <a:pt x="64576" y="13962"/>
                  </a:cubicBezTo>
                  <a:cubicBezTo>
                    <a:pt x="65158" y="14544"/>
                    <a:pt x="26761" y="8726"/>
                    <a:pt x="18035" y="2909"/>
                  </a:cubicBezTo>
                  <a:close/>
                </a:path>
              </a:pathLst>
            </a:custGeom>
            <a:solidFill>
              <a:srgbClr val="41246C"/>
            </a:solidFill>
            <a:ln w="5818" cap="flat">
              <a:noFill/>
              <a:prstDash val="solid"/>
              <a:miter/>
            </a:ln>
          </p:spPr>
          <p:txBody>
            <a:bodyPr rtlCol="0" anchor="ctr"/>
            <a:lstStyle/>
            <a:p>
              <a:endParaRPr lang="en-US">
                <a:solidFill>
                  <a:srgbClr val="41296C"/>
                </a:solidFill>
              </a:endParaRPr>
            </a:p>
          </p:txBody>
        </p:sp>
        <p:sp>
          <p:nvSpPr>
            <p:cNvPr id="13" name="Freeform 12">
              <a:extLst>
                <a:ext uri="{FF2B5EF4-FFF2-40B4-BE49-F238E27FC236}">
                  <a16:creationId xmlns:a16="http://schemas.microsoft.com/office/drawing/2014/main" id="{9DE31877-F1C8-6E3C-1FA5-6043B6783335}"/>
                </a:ext>
              </a:extLst>
            </p:cNvPr>
            <p:cNvSpPr/>
            <p:nvPr/>
          </p:nvSpPr>
          <p:spPr>
            <a:xfrm>
              <a:off x="5169146" y="2608616"/>
              <a:ext cx="110095" cy="315910"/>
            </a:xfrm>
            <a:custGeom>
              <a:avLst/>
              <a:gdLst>
                <a:gd name="connsiteX0" fmla="*/ 22107 w 27342"/>
                <a:gd name="connsiteY0" fmla="*/ 63654 h 78456"/>
                <a:gd name="connsiteX1" fmla="*/ 20943 w 27342"/>
                <a:gd name="connsiteY1" fmla="*/ 60163 h 78456"/>
                <a:gd name="connsiteX2" fmla="*/ 20362 w 27342"/>
                <a:gd name="connsiteY2" fmla="*/ 49691 h 78456"/>
                <a:gd name="connsiteX3" fmla="*/ 21525 w 27342"/>
                <a:gd name="connsiteY3" fmla="*/ 41546 h 78456"/>
                <a:gd name="connsiteX4" fmla="*/ 21525 w 27342"/>
                <a:gd name="connsiteY4" fmla="*/ 39801 h 78456"/>
                <a:gd name="connsiteX5" fmla="*/ 21525 w 27342"/>
                <a:gd name="connsiteY5" fmla="*/ 39801 h 78456"/>
                <a:gd name="connsiteX6" fmla="*/ 21525 w 27342"/>
                <a:gd name="connsiteY6" fmla="*/ 39801 h 78456"/>
                <a:gd name="connsiteX7" fmla="*/ 21525 w 27342"/>
                <a:gd name="connsiteY7" fmla="*/ 37474 h 78456"/>
                <a:gd name="connsiteX8" fmla="*/ 21525 w 27342"/>
                <a:gd name="connsiteY8" fmla="*/ 36310 h 78456"/>
                <a:gd name="connsiteX9" fmla="*/ 22107 w 27342"/>
                <a:gd name="connsiteY9" fmla="*/ 33402 h 78456"/>
                <a:gd name="connsiteX10" fmla="*/ 24434 w 27342"/>
                <a:gd name="connsiteY10" fmla="*/ 38638 h 78456"/>
                <a:gd name="connsiteX11" fmla="*/ 27343 w 27342"/>
                <a:gd name="connsiteY11" fmla="*/ 39219 h 78456"/>
                <a:gd name="connsiteX12" fmla="*/ 22688 w 27342"/>
                <a:gd name="connsiteY12" fmla="*/ 18858 h 78456"/>
                <a:gd name="connsiteX13" fmla="*/ 19779 w 27342"/>
                <a:gd name="connsiteY13" fmla="*/ 13622 h 78456"/>
                <a:gd name="connsiteX14" fmla="*/ 18035 w 27342"/>
                <a:gd name="connsiteY14" fmla="*/ 11876 h 78456"/>
                <a:gd name="connsiteX15" fmla="*/ 19779 w 27342"/>
                <a:gd name="connsiteY15" fmla="*/ 10713 h 78456"/>
                <a:gd name="connsiteX16" fmla="*/ 19779 w 27342"/>
                <a:gd name="connsiteY16" fmla="*/ 10713 h 78456"/>
                <a:gd name="connsiteX17" fmla="*/ 22107 w 27342"/>
                <a:gd name="connsiteY17" fmla="*/ 6640 h 78456"/>
                <a:gd name="connsiteX18" fmla="*/ 18616 w 27342"/>
                <a:gd name="connsiteY18" fmla="*/ 1986 h 78456"/>
                <a:gd name="connsiteX19" fmla="*/ 18616 w 27342"/>
                <a:gd name="connsiteY19" fmla="*/ 1986 h 78456"/>
                <a:gd name="connsiteX20" fmla="*/ 18616 w 27342"/>
                <a:gd name="connsiteY20" fmla="*/ 1986 h 78456"/>
                <a:gd name="connsiteX21" fmla="*/ 15707 w 27342"/>
                <a:gd name="connsiteY21" fmla="*/ 241 h 78456"/>
                <a:gd name="connsiteX22" fmla="*/ 11635 w 27342"/>
                <a:gd name="connsiteY22" fmla="*/ 823 h 78456"/>
                <a:gd name="connsiteX23" fmla="*/ 9308 w 27342"/>
                <a:gd name="connsiteY23" fmla="*/ 3150 h 78456"/>
                <a:gd name="connsiteX24" fmla="*/ 8726 w 27342"/>
                <a:gd name="connsiteY24" fmla="*/ 5477 h 78456"/>
                <a:gd name="connsiteX25" fmla="*/ 8144 w 27342"/>
                <a:gd name="connsiteY25" fmla="*/ 7804 h 78456"/>
                <a:gd name="connsiteX26" fmla="*/ 8144 w 27342"/>
                <a:gd name="connsiteY26" fmla="*/ 8386 h 78456"/>
                <a:gd name="connsiteX27" fmla="*/ 8726 w 27342"/>
                <a:gd name="connsiteY27" fmla="*/ 9549 h 78456"/>
                <a:gd name="connsiteX28" fmla="*/ 9890 w 27342"/>
                <a:gd name="connsiteY28" fmla="*/ 11295 h 78456"/>
                <a:gd name="connsiteX29" fmla="*/ 10471 w 27342"/>
                <a:gd name="connsiteY29" fmla="*/ 11876 h 78456"/>
                <a:gd name="connsiteX30" fmla="*/ 11053 w 27342"/>
                <a:gd name="connsiteY30" fmla="*/ 13622 h 78456"/>
                <a:gd name="connsiteX31" fmla="*/ 8726 w 27342"/>
                <a:gd name="connsiteY31" fmla="*/ 21766 h 78456"/>
                <a:gd name="connsiteX32" fmla="*/ 8144 w 27342"/>
                <a:gd name="connsiteY32" fmla="*/ 25839 h 78456"/>
                <a:gd name="connsiteX33" fmla="*/ 0 w 27342"/>
                <a:gd name="connsiteY33" fmla="*/ 46201 h 78456"/>
                <a:gd name="connsiteX34" fmla="*/ 3490 w 27342"/>
                <a:gd name="connsiteY34" fmla="*/ 45037 h 78456"/>
                <a:gd name="connsiteX35" fmla="*/ 4654 w 27342"/>
                <a:gd name="connsiteY35" fmla="*/ 43292 h 78456"/>
                <a:gd name="connsiteX36" fmla="*/ 8726 w 27342"/>
                <a:gd name="connsiteY36" fmla="*/ 38056 h 78456"/>
                <a:gd name="connsiteX37" fmla="*/ 8726 w 27342"/>
                <a:gd name="connsiteY37" fmla="*/ 53763 h 78456"/>
                <a:gd name="connsiteX38" fmla="*/ 7563 w 27342"/>
                <a:gd name="connsiteY38" fmla="*/ 60163 h 78456"/>
                <a:gd name="connsiteX39" fmla="*/ 6981 w 27342"/>
                <a:gd name="connsiteY39" fmla="*/ 63072 h 78456"/>
                <a:gd name="connsiteX40" fmla="*/ 5818 w 27342"/>
                <a:gd name="connsiteY40" fmla="*/ 71216 h 78456"/>
                <a:gd name="connsiteX41" fmla="*/ 2909 w 27342"/>
                <a:gd name="connsiteY41" fmla="*/ 74125 h 78456"/>
                <a:gd name="connsiteX42" fmla="*/ 5235 w 27342"/>
                <a:gd name="connsiteY42" fmla="*/ 74707 h 78456"/>
                <a:gd name="connsiteX43" fmla="*/ 5235 w 27342"/>
                <a:gd name="connsiteY43" fmla="*/ 74707 h 78456"/>
                <a:gd name="connsiteX44" fmla="*/ 5235 w 27342"/>
                <a:gd name="connsiteY44" fmla="*/ 74707 h 78456"/>
                <a:gd name="connsiteX45" fmla="*/ 7563 w 27342"/>
                <a:gd name="connsiteY45" fmla="*/ 75289 h 78456"/>
                <a:gd name="connsiteX46" fmla="*/ 7563 w 27342"/>
                <a:gd name="connsiteY46" fmla="*/ 75289 h 78456"/>
                <a:gd name="connsiteX47" fmla="*/ 7563 w 27342"/>
                <a:gd name="connsiteY47" fmla="*/ 75289 h 78456"/>
                <a:gd name="connsiteX48" fmla="*/ 9308 w 27342"/>
                <a:gd name="connsiteY48" fmla="*/ 75289 h 78456"/>
                <a:gd name="connsiteX49" fmla="*/ 13380 w 27342"/>
                <a:gd name="connsiteY49" fmla="*/ 61326 h 78456"/>
                <a:gd name="connsiteX50" fmla="*/ 15707 w 27342"/>
                <a:gd name="connsiteY50" fmla="*/ 70635 h 78456"/>
                <a:gd name="connsiteX51" fmla="*/ 15707 w 27342"/>
                <a:gd name="connsiteY51" fmla="*/ 71798 h 78456"/>
                <a:gd name="connsiteX52" fmla="*/ 16871 w 27342"/>
                <a:gd name="connsiteY52" fmla="*/ 75871 h 78456"/>
                <a:gd name="connsiteX53" fmla="*/ 14544 w 27342"/>
                <a:gd name="connsiteY53" fmla="*/ 76452 h 78456"/>
                <a:gd name="connsiteX54" fmla="*/ 18035 w 27342"/>
                <a:gd name="connsiteY54" fmla="*/ 78198 h 78456"/>
                <a:gd name="connsiteX55" fmla="*/ 20362 w 27342"/>
                <a:gd name="connsiteY55" fmla="*/ 78198 h 78456"/>
                <a:gd name="connsiteX56" fmla="*/ 23852 w 27342"/>
                <a:gd name="connsiteY56" fmla="*/ 78198 h 78456"/>
                <a:gd name="connsiteX57" fmla="*/ 24434 w 27342"/>
                <a:gd name="connsiteY57" fmla="*/ 78198 h 78456"/>
                <a:gd name="connsiteX58" fmla="*/ 22107 w 27342"/>
                <a:gd name="connsiteY58" fmla="*/ 63654 h 7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7342" h="78456">
                  <a:moveTo>
                    <a:pt x="22107" y="63654"/>
                  </a:moveTo>
                  <a:lnTo>
                    <a:pt x="20943" y="60163"/>
                  </a:lnTo>
                  <a:lnTo>
                    <a:pt x="20362" y="49691"/>
                  </a:lnTo>
                  <a:lnTo>
                    <a:pt x="21525" y="41546"/>
                  </a:lnTo>
                  <a:cubicBezTo>
                    <a:pt x="21525" y="40965"/>
                    <a:pt x="21525" y="40383"/>
                    <a:pt x="21525" y="39801"/>
                  </a:cubicBezTo>
                  <a:lnTo>
                    <a:pt x="21525" y="39801"/>
                  </a:lnTo>
                  <a:lnTo>
                    <a:pt x="21525" y="39801"/>
                  </a:lnTo>
                  <a:cubicBezTo>
                    <a:pt x="21525" y="39219"/>
                    <a:pt x="21525" y="38056"/>
                    <a:pt x="21525" y="37474"/>
                  </a:cubicBezTo>
                  <a:cubicBezTo>
                    <a:pt x="21525" y="36892"/>
                    <a:pt x="21525" y="36892"/>
                    <a:pt x="21525" y="36310"/>
                  </a:cubicBezTo>
                  <a:cubicBezTo>
                    <a:pt x="21525" y="35147"/>
                    <a:pt x="22107" y="33983"/>
                    <a:pt x="22107" y="33402"/>
                  </a:cubicBezTo>
                  <a:lnTo>
                    <a:pt x="24434" y="38638"/>
                  </a:lnTo>
                  <a:lnTo>
                    <a:pt x="27343" y="39219"/>
                  </a:lnTo>
                  <a:lnTo>
                    <a:pt x="22688" y="18858"/>
                  </a:lnTo>
                  <a:cubicBezTo>
                    <a:pt x="22688" y="16530"/>
                    <a:pt x="21525" y="14785"/>
                    <a:pt x="19779" y="13622"/>
                  </a:cubicBezTo>
                  <a:cubicBezTo>
                    <a:pt x="19198" y="13040"/>
                    <a:pt x="18616" y="12458"/>
                    <a:pt x="18035" y="11876"/>
                  </a:cubicBezTo>
                  <a:lnTo>
                    <a:pt x="19779" y="10713"/>
                  </a:lnTo>
                  <a:lnTo>
                    <a:pt x="19779" y="10713"/>
                  </a:lnTo>
                  <a:cubicBezTo>
                    <a:pt x="22107" y="10713"/>
                    <a:pt x="23271" y="8386"/>
                    <a:pt x="22107" y="6640"/>
                  </a:cubicBezTo>
                  <a:lnTo>
                    <a:pt x="18616" y="1986"/>
                  </a:lnTo>
                  <a:lnTo>
                    <a:pt x="18616" y="1986"/>
                  </a:lnTo>
                  <a:lnTo>
                    <a:pt x="18616" y="1986"/>
                  </a:lnTo>
                  <a:cubicBezTo>
                    <a:pt x="18035" y="823"/>
                    <a:pt x="16871" y="241"/>
                    <a:pt x="15707" y="241"/>
                  </a:cubicBezTo>
                  <a:cubicBezTo>
                    <a:pt x="13962" y="-341"/>
                    <a:pt x="12799" y="241"/>
                    <a:pt x="11635" y="823"/>
                  </a:cubicBezTo>
                  <a:cubicBezTo>
                    <a:pt x="10471" y="1405"/>
                    <a:pt x="9890" y="1986"/>
                    <a:pt x="9308" y="3150"/>
                  </a:cubicBezTo>
                  <a:cubicBezTo>
                    <a:pt x="9308" y="3732"/>
                    <a:pt x="9308" y="4895"/>
                    <a:pt x="8726" y="5477"/>
                  </a:cubicBezTo>
                  <a:cubicBezTo>
                    <a:pt x="8726" y="6059"/>
                    <a:pt x="8726" y="7222"/>
                    <a:pt x="8144" y="7804"/>
                  </a:cubicBezTo>
                  <a:cubicBezTo>
                    <a:pt x="8144" y="7804"/>
                    <a:pt x="8144" y="8386"/>
                    <a:pt x="8144" y="8386"/>
                  </a:cubicBezTo>
                  <a:cubicBezTo>
                    <a:pt x="8726" y="8967"/>
                    <a:pt x="8726" y="8967"/>
                    <a:pt x="8726" y="9549"/>
                  </a:cubicBezTo>
                  <a:cubicBezTo>
                    <a:pt x="8726" y="10713"/>
                    <a:pt x="8726" y="10713"/>
                    <a:pt x="9890" y="11295"/>
                  </a:cubicBezTo>
                  <a:cubicBezTo>
                    <a:pt x="9890" y="11295"/>
                    <a:pt x="10471" y="11295"/>
                    <a:pt x="10471" y="11876"/>
                  </a:cubicBezTo>
                  <a:cubicBezTo>
                    <a:pt x="11053" y="12458"/>
                    <a:pt x="11635" y="13040"/>
                    <a:pt x="11053" y="13622"/>
                  </a:cubicBezTo>
                  <a:cubicBezTo>
                    <a:pt x="9890" y="16530"/>
                    <a:pt x="9308" y="18858"/>
                    <a:pt x="8726" y="21766"/>
                  </a:cubicBezTo>
                  <a:cubicBezTo>
                    <a:pt x="8726" y="22930"/>
                    <a:pt x="8144" y="24675"/>
                    <a:pt x="8144" y="25839"/>
                  </a:cubicBezTo>
                  <a:lnTo>
                    <a:pt x="0" y="46201"/>
                  </a:lnTo>
                  <a:lnTo>
                    <a:pt x="3490" y="45037"/>
                  </a:lnTo>
                  <a:lnTo>
                    <a:pt x="4654" y="43292"/>
                  </a:lnTo>
                  <a:lnTo>
                    <a:pt x="8726" y="38056"/>
                  </a:lnTo>
                  <a:lnTo>
                    <a:pt x="8726" y="53763"/>
                  </a:lnTo>
                  <a:cubicBezTo>
                    <a:pt x="8726" y="53763"/>
                    <a:pt x="8144" y="56672"/>
                    <a:pt x="7563" y="60163"/>
                  </a:cubicBezTo>
                  <a:cubicBezTo>
                    <a:pt x="7563" y="61326"/>
                    <a:pt x="6981" y="61908"/>
                    <a:pt x="6981" y="63072"/>
                  </a:cubicBezTo>
                  <a:cubicBezTo>
                    <a:pt x="6399" y="65981"/>
                    <a:pt x="5818" y="68889"/>
                    <a:pt x="5818" y="71216"/>
                  </a:cubicBezTo>
                  <a:lnTo>
                    <a:pt x="2909" y="74125"/>
                  </a:lnTo>
                  <a:lnTo>
                    <a:pt x="5235" y="74707"/>
                  </a:lnTo>
                  <a:cubicBezTo>
                    <a:pt x="5235" y="74707"/>
                    <a:pt x="5235" y="74707"/>
                    <a:pt x="5235" y="74707"/>
                  </a:cubicBezTo>
                  <a:cubicBezTo>
                    <a:pt x="5235" y="74707"/>
                    <a:pt x="5235" y="74707"/>
                    <a:pt x="5235" y="74707"/>
                  </a:cubicBezTo>
                  <a:cubicBezTo>
                    <a:pt x="5818" y="74707"/>
                    <a:pt x="6981" y="75289"/>
                    <a:pt x="7563" y="75289"/>
                  </a:cubicBezTo>
                  <a:lnTo>
                    <a:pt x="7563" y="75289"/>
                  </a:lnTo>
                  <a:lnTo>
                    <a:pt x="7563" y="75289"/>
                  </a:lnTo>
                  <a:cubicBezTo>
                    <a:pt x="8144" y="75289"/>
                    <a:pt x="8726" y="75289"/>
                    <a:pt x="9308" y="75289"/>
                  </a:cubicBezTo>
                  <a:lnTo>
                    <a:pt x="13380" y="61326"/>
                  </a:lnTo>
                  <a:cubicBezTo>
                    <a:pt x="13380" y="61326"/>
                    <a:pt x="14544" y="65399"/>
                    <a:pt x="15707" y="70635"/>
                  </a:cubicBezTo>
                  <a:cubicBezTo>
                    <a:pt x="15707" y="71216"/>
                    <a:pt x="15707" y="71216"/>
                    <a:pt x="15707" y="71798"/>
                  </a:cubicBezTo>
                  <a:cubicBezTo>
                    <a:pt x="16289" y="73544"/>
                    <a:pt x="16289" y="74707"/>
                    <a:pt x="16871" y="75871"/>
                  </a:cubicBezTo>
                  <a:lnTo>
                    <a:pt x="14544" y="76452"/>
                  </a:lnTo>
                  <a:lnTo>
                    <a:pt x="18035" y="78198"/>
                  </a:lnTo>
                  <a:cubicBezTo>
                    <a:pt x="18616" y="78198"/>
                    <a:pt x="19198" y="78198"/>
                    <a:pt x="20362" y="78198"/>
                  </a:cubicBezTo>
                  <a:cubicBezTo>
                    <a:pt x="21525" y="78198"/>
                    <a:pt x="22688" y="78779"/>
                    <a:pt x="23852" y="78198"/>
                  </a:cubicBezTo>
                  <a:cubicBezTo>
                    <a:pt x="23852" y="78198"/>
                    <a:pt x="23852" y="78198"/>
                    <a:pt x="24434" y="78198"/>
                  </a:cubicBezTo>
                  <a:lnTo>
                    <a:pt x="22107" y="63654"/>
                  </a:lnTo>
                  <a:close/>
                </a:path>
              </a:pathLst>
            </a:custGeom>
            <a:solidFill>
              <a:srgbClr val="F6921E"/>
            </a:solidFill>
            <a:ln w="5818" cap="flat">
              <a:noFill/>
              <a:prstDash val="solid"/>
              <a:miter/>
            </a:ln>
          </p:spPr>
          <p:txBody>
            <a:bodyPr rtlCol="0" anchor="ctr"/>
            <a:lstStyle/>
            <a:p>
              <a:endParaRPr lang="en-US">
                <a:solidFill>
                  <a:srgbClr val="41296C"/>
                </a:solidFill>
              </a:endParaRPr>
            </a:p>
          </p:txBody>
        </p:sp>
        <p:sp>
          <p:nvSpPr>
            <p:cNvPr id="14" name="Freeform 13">
              <a:extLst>
                <a:ext uri="{FF2B5EF4-FFF2-40B4-BE49-F238E27FC236}">
                  <a16:creationId xmlns:a16="http://schemas.microsoft.com/office/drawing/2014/main" id="{0AB9F126-DBCF-57C0-8C69-F4B26779124F}"/>
                </a:ext>
              </a:extLst>
            </p:cNvPr>
            <p:cNvSpPr/>
            <p:nvPr/>
          </p:nvSpPr>
          <p:spPr>
            <a:xfrm>
              <a:off x="5075443" y="2942227"/>
              <a:ext cx="23423" cy="2339"/>
            </a:xfrm>
            <a:custGeom>
              <a:avLst/>
              <a:gdLst>
                <a:gd name="connsiteX0" fmla="*/ 0 w 5817"/>
                <a:gd name="connsiteY0" fmla="*/ 582 h 581"/>
                <a:gd name="connsiteX1" fmla="*/ 0 w 5817"/>
                <a:gd name="connsiteY1" fmla="*/ 0 h 581"/>
                <a:gd name="connsiteX2" fmla="*/ 0 w 5817"/>
                <a:gd name="connsiteY2" fmla="*/ 582 h 581"/>
              </a:gdLst>
              <a:ahLst/>
              <a:cxnLst>
                <a:cxn ang="0">
                  <a:pos x="connsiteX0" y="connsiteY0"/>
                </a:cxn>
                <a:cxn ang="0">
                  <a:pos x="connsiteX1" y="connsiteY1"/>
                </a:cxn>
                <a:cxn ang="0">
                  <a:pos x="connsiteX2" y="connsiteY2"/>
                </a:cxn>
              </a:cxnLst>
              <a:rect l="l" t="t" r="r" b="b"/>
              <a:pathLst>
                <a:path w="5817" h="581">
                  <a:moveTo>
                    <a:pt x="0" y="582"/>
                  </a:moveTo>
                  <a:lnTo>
                    <a:pt x="0" y="0"/>
                  </a:lnTo>
                  <a:lnTo>
                    <a:pt x="0" y="582"/>
                  </a:lnTo>
                  <a:close/>
                </a:path>
              </a:pathLst>
            </a:custGeom>
            <a:solidFill>
              <a:srgbClr val="FBAF19"/>
            </a:solidFill>
            <a:ln w="5818" cap="flat">
              <a:noFill/>
              <a:prstDash val="solid"/>
              <a:miter/>
            </a:ln>
          </p:spPr>
          <p:txBody>
            <a:bodyPr rtlCol="0" anchor="ctr"/>
            <a:lstStyle/>
            <a:p>
              <a:endParaRPr lang="en-US">
                <a:solidFill>
                  <a:srgbClr val="41296C"/>
                </a:solidFill>
              </a:endParaRPr>
            </a:p>
          </p:txBody>
        </p:sp>
        <p:sp>
          <p:nvSpPr>
            <p:cNvPr id="15" name="Freeform 14">
              <a:extLst>
                <a:ext uri="{FF2B5EF4-FFF2-40B4-BE49-F238E27FC236}">
                  <a16:creationId xmlns:a16="http://schemas.microsoft.com/office/drawing/2014/main" id="{2EE649AA-C78E-B66B-8F07-370397B60E22}"/>
                </a:ext>
              </a:extLst>
            </p:cNvPr>
            <p:cNvSpPr/>
            <p:nvPr/>
          </p:nvSpPr>
          <p:spPr>
            <a:xfrm>
              <a:off x="5002823" y="1810779"/>
              <a:ext cx="349037" cy="323267"/>
            </a:xfrm>
            <a:custGeom>
              <a:avLst/>
              <a:gdLst>
                <a:gd name="connsiteX0" fmla="*/ 19780 w 86683"/>
                <a:gd name="connsiteY0" fmla="*/ 77375 h 80283"/>
                <a:gd name="connsiteX1" fmla="*/ 19780 w 86683"/>
                <a:gd name="connsiteY1" fmla="*/ 78538 h 80283"/>
                <a:gd name="connsiteX2" fmla="*/ 20944 w 86683"/>
                <a:gd name="connsiteY2" fmla="*/ 79120 h 80283"/>
                <a:gd name="connsiteX3" fmla="*/ 19780 w 86683"/>
                <a:gd name="connsiteY3" fmla="*/ 79120 h 80283"/>
                <a:gd name="connsiteX4" fmla="*/ 19199 w 86683"/>
                <a:gd name="connsiteY4" fmla="*/ 80284 h 80283"/>
                <a:gd name="connsiteX5" fmla="*/ 18617 w 86683"/>
                <a:gd name="connsiteY5" fmla="*/ 79120 h 80283"/>
                <a:gd name="connsiteX6" fmla="*/ 17453 w 86683"/>
                <a:gd name="connsiteY6" fmla="*/ 79120 h 80283"/>
                <a:gd name="connsiteX7" fmla="*/ 18617 w 86683"/>
                <a:gd name="connsiteY7" fmla="*/ 78538 h 80283"/>
                <a:gd name="connsiteX8" fmla="*/ 18617 w 86683"/>
                <a:gd name="connsiteY8" fmla="*/ 77375 h 80283"/>
                <a:gd name="connsiteX9" fmla="*/ 19780 w 86683"/>
                <a:gd name="connsiteY9" fmla="*/ 77957 h 80283"/>
                <a:gd name="connsiteX10" fmla="*/ 19780 w 86683"/>
                <a:gd name="connsiteY10" fmla="*/ 77375 h 80283"/>
                <a:gd name="connsiteX11" fmla="*/ 1164 w 86683"/>
                <a:gd name="connsiteY11" fmla="*/ 52359 h 80283"/>
                <a:gd name="connsiteX12" fmla="*/ 0 w 86683"/>
                <a:gd name="connsiteY12" fmla="*/ 52359 h 80283"/>
                <a:gd name="connsiteX13" fmla="*/ 1164 w 86683"/>
                <a:gd name="connsiteY13" fmla="*/ 51195 h 80283"/>
                <a:gd name="connsiteX14" fmla="*/ 1164 w 86683"/>
                <a:gd name="connsiteY14" fmla="*/ 50032 h 80283"/>
                <a:gd name="connsiteX15" fmla="*/ 2327 w 86683"/>
                <a:gd name="connsiteY15" fmla="*/ 50614 h 80283"/>
                <a:gd name="connsiteX16" fmla="*/ 3491 w 86683"/>
                <a:gd name="connsiteY16" fmla="*/ 50032 h 80283"/>
                <a:gd name="connsiteX17" fmla="*/ 3491 w 86683"/>
                <a:gd name="connsiteY17" fmla="*/ 51195 h 80283"/>
                <a:gd name="connsiteX18" fmla="*/ 4654 w 86683"/>
                <a:gd name="connsiteY18" fmla="*/ 52359 h 80283"/>
                <a:gd name="connsiteX19" fmla="*/ 3491 w 86683"/>
                <a:gd name="connsiteY19" fmla="*/ 52359 h 80283"/>
                <a:gd name="connsiteX20" fmla="*/ 2909 w 86683"/>
                <a:gd name="connsiteY20" fmla="*/ 53522 h 80283"/>
                <a:gd name="connsiteX21" fmla="*/ 1164 w 86683"/>
                <a:gd name="connsiteY21" fmla="*/ 52359 h 80283"/>
                <a:gd name="connsiteX22" fmla="*/ 4073 w 86683"/>
                <a:gd name="connsiteY22" fmla="*/ 19198 h 80283"/>
                <a:gd name="connsiteX23" fmla="*/ 5818 w 86683"/>
                <a:gd name="connsiteY23" fmla="*/ 20362 h 80283"/>
                <a:gd name="connsiteX24" fmla="*/ 4073 w 86683"/>
                <a:gd name="connsiteY24" fmla="*/ 20944 h 80283"/>
                <a:gd name="connsiteX25" fmla="*/ 3491 w 86683"/>
                <a:gd name="connsiteY25" fmla="*/ 22689 h 80283"/>
                <a:gd name="connsiteX26" fmla="*/ 2327 w 86683"/>
                <a:gd name="connsiteY26" fmla="*/ 20944 h 80283"/>
                <a:gd name="connsiteX27" fmla="*/ 582 w 86683"/>
                <a:gd name="connsiteY27" fmla="*/ 20944 h 80283"/>
                <a:gd name="connsiteX28" fmla="*/ 1746 w 86683"/>
                <a:gd name="connsiteY28" fmla="*/ 19780 h 80283"/>
                <a:gd name="connsiteX29" fmla="*/ 1164 w 86683"/>
                <a:gd name="connsiteY29" fmla="*/ 18035 h 80283"/>
                <a:gd name="connsiteX30" fmla="*/ 2909 w 86683"/>
                <a:gd name="connsiteY30" fmla="*/ 18617 h 80283"/>
                <a:gd name="connsiteX31" fmla="*/ 4654 w 86683"/>
                <a:gd name="connsiteY31" fmla="*/ 17453 h 80283"/>
                <a:gd name="connsiteX32" fmla="*/ 4073 w 86683"/>
                <a:gd name="connsiteY32" fmla="*/ 19198 h 80283"/>
                <a:gd name="connsiteX33" fmla="*/ 47705 w 86683"/>
                <a:gd name="connsiteY33" fmla="*/ 49450 h 80283"/>
                <a:gd name="connsiteX34" fmla="*/ 45960 w 86683"/>
                <a:gd name="connsiteY34" fmla="*/ 49450 h 80283"/>
                <a:gd name="connsiteX35" fmla="*/ 47124 w 86683"/>
                <a:gd name="connsiteY35" fmla="*/ 48287 h 80283"/>
                <a:gd name="connsiteX36" fmla="*/ 46541 w 86683"/>
                <a:gd name="connsiteY36" fmla="*/ 46541 h 80283"/>
                <a:gd name="connsiteX37" fmla="*/ 48287 w 86683"/>
                <a:gd name="connsiteY37" fmla="*/ 47123 h 80283"/>
                <a:gd name="connsiteX38" fmla="*/ 50032 w 86683"/>
                <a:gd name="connsiteY38" fmla="*/ 45960 h 80283"/>
                <a:gd name="connsiteX39" fmla="*/ 50032 w 86683"/>
                <a:gd name="connsiteY39" fmla="*/ 47705 h 80283"/>
                <a:gd name="connsiteX40" fmla="*/ 51777 w 86683"/>
                <a:gd name="connsiteY40" fmla="*/ 48868 h 80283"/>
                <a:gd name="connsiteX41" fmla="*/ 50032 w 86683"/>
                <a:gd name="connsiteY41" fmla="*/ 49450 h 80283"/>
                <a:gd name="connsiteX42" fmla="*/ 49450 w 86683"/>
                <a:gd name="connsiteY42" fmla="*/ 51195 h 80283"/>
                <a:gd name="connsiteX43" fmla="*/ 47705 w 86683"/>
                <a:gd name="connsiteY43" fmla="*/ 49450 h 80283"/>
                <a:gd name="connsiteX44" fmla="*/ 55850 w 86683"/>
                <a:gd name="connsiteY44" fmla="*/ 1164 h 80283"/>
                <a:gd name="connsiteX45" fmla="*/ 55850 w 86683"/>
                <a:gd name="connsiteY45" fmla="*/ 0 h 80283"/>
                <a:gd name="connsiteX46" fmla="*/ 57013 w 86683"/>
                <a:gd name="connsiteY46" fmla="*/ 582 h 80283"/>
                <a:gd name="connsiteX47" fmla="*/ 58177 w 86683"/>
                <a:gd name="connsiteY47" fmla="*/ 0 h 80283"/>
                <a:gd name="connsiteX48" fmla="*/ 58177 w 86683"/>
                <a:gd name="connsiteY48" fmla="*/ 1164 h 80283"/>
                <a:gd name="connsiteX49" fmla="*/ 59341 w 86683"/>
                <a:gd name="connsiteY49" fmla="*/ 2327 h 80283"/>
                <a:gd name="connsiteX50" fmla="*/ 58177 w 86683"/>
                <a:gd name="connsiteY50" fmla="*/ 2327 h 80283"/>
                <a:gd name="connsiteX51" fmla="*/ 57595 w 86683"/>
                <a:gd name="connsiteY51" fmla="*/ 3491 h 80283"/>
                <a:gd name="connsiteX52" fmla="*/ 57013 w 86683"/>
                <a:gd name="connsiteY52" fmla="*/ 2327 h 80283"/>
                <a:gd name="connsiteX53" fmla="*/ 55850 w 86683"/>
                <a:gd name="connsiteY53" fmla="*/ 2327 h 80283"/>
                <a:gd name="connsiteX54" fmla="*/ 55850 w 86683"/>
                <a:gd name="connsiteY54" fmla="*/ 1164 h 80283"/>
                <a:gd name="connsiteX55" fmla="*/ 86102 w 86683"/>
                <a:gd name="connsiteY55" fmla="*/ 59922 h 80283"/>
                <a:gd name="connsiteX56" fmla="*/ 86102 w 86683"/>
                <a:gd name="connsiteY56" fmla="*/ 59922 h 80283"/>
                <a:gd name="connsiteX57" fmla="*/ 86683 w 86683"/>
                <a:gd name="connsiteY57" fmla="*/ 60504 h 80283"/>
                <a:gd name="connsiteX58" fmla="*/ 86102 w 86683"/>
                <a:gd name="connsiteY58" fmla="*/ 60504 h 80283"/>
                <a:gd name="connsiteX59" fmla="*/ 86102 w 86683"/>
                <a:gd name="connsiteY59" fmla="*/ 61085 h 80283"/>
                <a:gd name="connsiteX60" fmla="*/ 86102 w 86683"/>
                <a:gd name="connsiteY60" fmla="*/ 60504 h 80283"/>
                <a:gd name="connsiteX61" fmla="*/ 85520 w 86683"/>
                <a:gd name="connsiteY61" fmla="*/ 60504 h 80283"/>
                <a:gd name="connsiteX62" fmla="*/ 86102 w 86683"/>
                <a:gd name="connsiteY62" fmla="*/ 59922 h 80283"/>
                <a:gd name="connsiteX63" fmla="*/ 86102 w 86683"/>
                <a:gd name="connsiteY63" fmla="*/ 59340 h 80283"/>
                <a:gd name="connsiteX64" fmla="*/ 86102 w 86683"/>
                <a:gd name="connsiteY64" fmla="*/ 59922 h 80283"/>
                <a:gd name="connsiteX65" fmla="*/ 86102 w 86683"/>
                <a:gd name="connsiteY65" fmla="*/ 59922 h 80283"/>
                <a:gd name="connsiteX66" fmla="*/ 67485 w 86683"/>
                <a:gd name="connsiteY66" fmla="*/ 23852 h 80283"/>
                <a:gd name="connsiteX67" fmla="*/ 67485 w 86683"/>
                <a:gd name="connsiteY67" fmla="*/ 22689 h 80283"/>
                <a:gd name="connsiteX68" fmla="*/ 68649 w 86683"/>
                <a:gd name="connsiteY68" fmla="*/ 23271 h 80283"/>
                <a:gd name="connsiteX69" fmla="*/ 69812 w 86683"/>
                <a:gd name="connsiteY69" fmla="*/ 22689 h 80283"/>
                <a:gd name="connsiteX70" fmla="*/ 69812 w 86683"/>
                <a:gd name="connsiteY70" fmla="*/ 23852 h 80283"/>
                <a:gd name="connsiteX71" fmla="*/ 70976 w 86683"/>
                <a:gd name="connsiteY71" fmla="*/ 24434 h 80283"/>
                <a:gd name="connsiteX72" fmla="*/ 69812 w 86683"/>
                <a:gd name="connsiteY72" fmla="*/ 24434 h 80283"/>
                <a:gd name="connsiteX73" fmla="*/ 69230 w 86683"/>
                <a:gd name="connsiteY73" fmla="*/ 25598 h 80283"/>
                <a:gd name="connsiteX74" fmla="*/ 68649 w 86683"/>
                <a:gd name="connsiteY74" fmla="*/ 24434 h 80283"/>
                <a:gd name="connsiteX75" fmla="*/ 67485 w 86683"/>
                <a:gd name="connsiteY75" fmla="*/ 24434 h 80283"/>
                <a:gd name="connsiteX76" fmla="*/ 67485 w 86683"/>
                <a:gd name="connsiteY76" fmla="*/ 23852 h 8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6683" h="80283">
                  <a:moveTo>
                    <a:pt x="19780" y="77375"/>
                  </a:moveTo>
                  <a:lnTo>
                    <a:pt x="19780" y="78538"/>
                  </a:lnTo>
                  <a:lnTo>
                    <a:pt x="20944" y="79120"/>
                  </a:lnTo>
                  <a:lnTo>
                    <a:pt x="19780" y="79120"/>
                  </a:lnTo>
                  <a:lnTo>
                    <a:pt x="19199" y="80284"/>
                  </a:lnTo>
                  <a:lnTo>
                    <a:pt x="18617" y="79120"/>
                  </a:lnTo>
                  <a:lnTo>
                    <a:pt x="17453" y="79120"/>
                  </a:lnTo>
                  <a:lnTo>
                    <a:pt x="18617" y="78538"/>
                  </a:lnTo>
                  <a:lnTo>
                    <a:pt x="18617" y="77375"/>
                  </a:lnTo>
                  <a:lnTo>
                    <a:pt x="19780" y="77957"/>
                  </a:lnTo>
                  <a:lnTo>
                    <a:pt x="19780" y="77375"/>
                  </a:lnTo>
                  <a:close/>
                  <a:moveTo>
                    <a:pt x="1164" y="52359"/>
                  </a:moveTo>
                  <a:lnTo>
                    <a:pt x="0" y="52359"/>
                  </a:lnTo>
                  <a:lnTo>
                    <a:pt x="1164" y="51195"/>
                  </a:lnTo>
                  <a:lnTo>
                    <a:pt x="1164" y="50032"/>
                  </a:lnTo>
                  <a:lnTo>
                    <a:pt x="2327" y="50614"/>
                  </a:lnTo>
                  <a:lnTo>
                    <a:pt x="3491" y="50032"/>
                  </a:lnTo>
                  <a:lnTo>
                    <a:pt x="3491" y="51195"/>
                  </a:lnTo>
                  <a:lnTo>
                    <a:pt x="4654" y="52359"/>
                  </a:lnTo>
                  <a:lnTo>
                    <a:pt x="3491" y="52359"/>
                  </a:lnTo>
                  <a:lnTo>
                    <a:pt x="2909" y="53522"/>
                  </a:lnTo>
                  <a:lnTo>
                    <a:pt x="1164" y="52359"/>
                  </a:lnTo>
                  <a:close/>
                  <a:moveTo>
                    <a:pt x="4073" y="19198"/>
                  </a:moveTo>
                  <a:lnTo>
                    <a:pt x="5818" y="20362"/>
                  </a:lnTo>
                  <a:lnTo>
                    <a:pt x="4073" y="20944"/>
                  </a:lnTo>
                  <a:lnTo>
                    <a:pt x="3491" y="22689"/>
                  </a:lnTo>
                  <a:lnTo>
                    <a:pt x="2327" y="20944"/>
                  </a:lnTo>
                  <a:lnTo>
                    <a:pt x="582" y="20944"/>
                  </a:lnTo>
                  <a:lnTo>
                    <a:pt x="1746" y="19780"/>
                  </a:lnTo>
                  <a:lnTo>
                    <a:pt x="1164" y="18035"/>
                  </a:lnTo>
                  <a:lnTo>
                    <a:pt x="2909" y="18617"/>
                  </a:lnTo>
                  <a:lnTo>
                    <a:pt x="4654" y="17453"/>
                  </a:lnTo>
                  <a:lnTo>
                    <a:pt x="4073" y="19198"/>
                  </a:lnTo>
                  <a:close/>
                  <a:moveTo>
                    <a:pt x="47705" y="49450"/>
                  </a:moveTo>
                  <a:lnTo>
                    <a:pt x="45960" y="49450"/>
                  </a:lnTo>
                  <a:lnTo>
                    <a:pt x="47124" y="48287"/>
                  </a:lnTo>
                  <a:lnTo>
                    <a:pt x="46541" y="46541"/>
                  </a:lnTo>
                  <a:lnTo>
                    <a:pt x="48287" y="47123"/>
                  </a:lnTo>
                  <a:lnTo>
                    <a:pt x="50032" y="45960"/>
                  </a:lnTo>
                  <a:lnTo>
                    <a:pt x="50032" y="47705"/>
                  </a:lnTo>
                  <a:lnTo>
                    <a:pt x="51777" y="48868"/>
                  </a:lnTo>
                  <a:lnTo>
                    <a:pt x="50032" y="49450"/>
                  </a:lnTo>
                  <a:lnTo>
                    <a:pt x="49450" y="51195"/>
                  </a:lnTo>
                  <a:lnTo>
                    <a:pt x="47705" y="49450"/>
                  </a:lnTo>
                  <a:close/>
                  <a:moveTo>
                    <a:pt x="55850" y="1164"/>
                  </a:moveTo>
                  <a:lnTo>
                    <a:pt x="55850" y="0"/>
                  </a:lnTo>
                  <a:lnTo>
                    <a:pt x="57013" y="582"/>
                  </a:lnTo>
                  <a:lnTo>
                    <a:pt x="58177" y="0"/>
                  </a:lnTo>
                  <a:lnTo>
                    <a:pt x="58177" y="1164"/>
                  </a:lnTo>
                  <a:lnTo>
                    <a:pt x="59341" y="2327"/>
                  </a:lnTo>
                  <a:lnTo>
                    <a:pt x="58177" y="2327"/>
                  </a:lnTo>
                  <a:lnTo>
                    <a:pt x="57595" y="3491"/>
                  </a:lnTo>
                  <a:lnTo>
                    <a:pt x="57013" y="2327"/>
                  </a:lnTo>
                  <a:lnTo>
                    <a:pt x="55850" y="2327"/>
                  </a:lnTo>
                  <a:lnTo>
                    <a:pt x="55850" y="1164"/>
                  </a:lnTo>
                  <a:close/>
                  <a:moveTo>
                    <a:pt x="86102" y="59922"/>
                  </a:moveTo>
                  <a:lnTo>
                    <a:pt x="86102" y="59922"/>
                  </a:lnTo>
                  <a:lnTo>
                    <a:pt x="86683" y="60504"/>
                  </a:lnTo>
                  <a:lnTo>
                    <a:pt x="86102" y="60504"/>
                  </a:lnTo>
                  <a:lnTo>
                    <a:pt x="86102" y="61085"/>
                  </a:lnTo>
                  <a:lnTo>
                    <a:pt x="86102" y="60504"/>
                  </a:lnTo>
                  <a:lnTo>
                    <a:pt x="85520" y="60504"/>
                  </a:lnTo>
                  <a:lnTo>
                    <a:pt x="86102" y="59922"/>
                  </a:lnTo>
                  <a:lnTo>
                    <a:pt x="86102" y="59340"/>
                  </a:lnTo>
                  <a:lnTo>
                    <a:pt x="86102" y="59922"/>
                  </a:lnTo>
                  <a:lnTo>
                    <a:pt x="86102" y="59922"/>
                  </a:lnTo>
                  <a:close/>
                  <a:moveTo>
                    <a:pt x="67485" y="23852"/>
                  </a:moveTo>
                  <a:lnTo>
                    <a:pt x="67485" y="22689"/>
                  </a:lnTo>
                  <a:lnTo>
                    <a:pt x="68649" y="23271"/>
                  </a:lnTo>
                  <a:lnTo>
                    <a:pt x="69812" y="22689"/>
                  </a:lnTo>
                  <a:lnTo>
                    <a:pt x="69812" y="23852"/>
                  </a:lnTo>
                  <a:lnTo>
                    <a:pt x="70976" y="24434"/>
                  </a:lnTo>
                  <a:lnTo>
                    <a:pt x="69812" y="24434"/>
                  </a:lnTo>
                  <a:lnTo>
                    <a:pt x="69230" y="25598"/>
                  </a:lnTo>
                  <a:lnTo>
                    <a:pt x="68649" y="24434"/>
                  </a:lnTo>
                  <a:lnTo>
                    <a:pt x="67485" y="24434"/>
                  </a:lnTo>
                  <a:lnTo>
                    <a:pt x="67485" y="23852"/>
                  </a:lnTo>
                  <a:close/>
                </a:path>
              </a:pathLst>
            </a:custGeom>
            <a:solidFill>
              <a:srgbClr val="FFFFFF"/>
            </a:solidFill>
            <a:ln w="5818" cap="flat">
              <a:noFill/>
              <a:prstDash val="solid"/>
              <a:miter/>
            </a:ln>
          </p:spPr>
          <p:txBody>
            <a:bodyPr rtlCol="0" anchor="ctr"/>
            <a:lstStyle/>
            <a:p>
              <a:endParaRPr lang="en-US">
                <a:solidFill>
                  <a:srgbClr val="41296C"/>
                </a:solidFill>
              </a:endParaRPr>
            </a:p>
          </p:txBody>
        </p:sp>
        <p:sp>
          <p:nvSpPr>
            <p:cNvPr id="16" name="Freeform 15">
              <a:extLst>
                <a:ext uri="{FF2B5EF4-FFF2-40B4-BE49-F238E27FC236}">
                  <a16:creationId xmlns:a16="http://schemas.microsoft.com/office/drawing/2014/main" id="{CD837924-33AE-D77C-9429-D2FCB837FBEB}"/>
                </a:ext>
              </a:extLst>
            </p:cNvPr>
            <p:cNvSpPr/>
            <p:nvPr/>
          </p:nvSpPr>
          <p:spPr>
            <a:xfrm>
              <a:off x="5452590" y="2162159"/>
              <a:ext cx="248308" cy="231908"/>
            </a:xfrm>
            <a:custGeom>
              <a:avLst/>
              <a:gdLst>
                <a:gd name="connsiteX0" fmla="*/ 24434 w 61667"/>
                <a:gd name="connsiteY0" fmla="*/ 55268 h 57594"/>
                <a:gd name="connsiteX1" fmla="*/ 24434 w 61667"/>
                <a:gd name="connsiteY1" fmla="*/ 55850 h 57594"/>
                <a:gd name="connsiteX2" fmla="*/ 25016 w 61667"/>
                <a:gd name="connsiteY2" fmla="*/ 56431 h 57594"/>
                <a:gd name="connsiteX3" fmla="*/ 24434 w 61667"/>
                <a:gd name="connsiteY3" fmla="*/ 57013 h 57594"/>
                <a:gd name="connsiteX4" fmla="*/ 24434 w 61667"/>
                <a:gd name="connsiteY4" fmla="*/ 57595 h 57594"/>
                <a:gd name="connsiteX5" fmla="*/ 23852 w 61667"/>
                <a:gd name="connsiteY5" fmla="*/ 57013 h 57594"/>
                <a:gd name="connsiteX6" fmla="*/ 23271 w 61667"/>
                <a:gd name="connsiteY6" fmla="*/ 57013 h 57594"/>
                <a:gd name="connsiteX7" fmla="*/ 23852 w 61667"/>
                <a:gd name="connsiteY7" fmla="*/ 56431 h 57594"/>
                <a:gd name="connsiteX8" fmla="*/ 23271 w 61667"/>
                <a:gd name="connsiteY8" fmla="*/ 55850 h 57594"/>
                <a:gd name="connsiteX9" fmla="*/ 23852 w 61667"/>
                <a:gd name="connsiteY9" fmla="*/ 55850 h 57594"/>
                <a:gd name="connsiteX10" fmla="*/ 24434 w 61667"/>
                <a:gd name="connsiteY10" fmla="*/ 55268 h 57594"/>
                <a:gd name="connsiteX11" fmla="*/ 8145 w 61667"/>
                <a:gd name="connsiteY11" fmla="*/ 43632 h 57594"/>
                <a:gd name="connsiteX12" fmla="*/ 6981 w 61667"/>
                <a:gd name="connsiteY12" fmla="*/ 43632 h 57594"/>
                <a:gd name="connsiteX13" fmla="*/ 8145 w 61667"/>
                <a:gd name="connsiteY13" fmla="*/ 43632 h 57594"/>
                <a:gd name="connsiteX14" fmla="*/ 6981 w 61667"/>
                <a:gd name="connsiteY14" fmla="*/ 42469 h 57594"/>
                <a:gd name="connsiteX15" fmla="*/ 8145 w 61667"/>
                <a:gd name="connsiteY15" fmla="*/ 42469 h 57594"/>
                <a:gd name="connsiteX16" fmla="*/ 8726 w 61667"/>
                <a:gd name="connsiteY16" fmla="*/ 41887 h 57594"/>
                <a:gd name="connsiteX17" fmla="*/ 8726 w 61667"/>
                <a:gd name="connsiteY17" fmla="*/ 42469 h 57594"/>
                <a:gd name="connsiteX18" fmla="*/ 9308 w 61667"/>
                <a:gd name="connsiteY18" fmla="*/ 43051 h 57594"/>
                <a:gd name="connsiteX19" fmla="*/ 8726 w 61667"/>
                <a:gd name="connsiteY19" fmla="*/ 43632 h 57594"/>
                <a:gd name="connsiteX20" fmla="*/ 8726 w 61667"/>
                <a:gd name="connsiteY20" fmla="*/ 44214 h 57594"/>
                <a:gd name="connsiteX21" fmla="*/ 8145 w 61667"/>
                <a:gd name="connsiteY21" fmla="*/ 43632 h 57594"/>
                <a:gd name="connsiteX22" fmla="*/ 2327 w 61667"/>
                <a:gd name="connsiteY22" fmla="*/ 22689 h 57594"/>
                <a:gd name="connsiteX23" fmla="*/ 3490 w 61667"/>
                <a:gd name="connsiteY23" fmla="*/ 23271 h 57594"/>
                <a:gd name="connsiteX24" fmla="*/ 2327 w 61667"/>
                <a:gd name="connsiteY24" fmla="*/ 23852 h 57594"/>
                <a:gd name="connsiteX25" fmla="*/ 2327 w 61667"/>
                <a:gd name="connsiteY25" fmla="*/ 25016 h 57594"/>
                <a:gd name="connsiteX26" fmla="*/ 1163 w 61667"/>
                <a:gd name="connsiteY26" fmla="*/ 24434 h 57594"/>
                <a:gd name="connsiteX27" fmla="*/ 0 w 61667"/>
                <a:gd name="connsiteY27" fmla="*/ 24434 h 57594"/>
                <a:gd name="connsiteX28" fmla="*/ 582 w 61667"/>
                <a:gd name="connsiteY28" fmla="*/ 23271 h 57594"/>
                <a:gd name="connsiteX29" fmla="*/ 0 w 61667"/>
                <a:gd name="connsiteY29" fmla="*/ 22107 h 57594"/>
                <a:gd name="connsiteX30" fmla="*/ 1163 w 61667"/>
                <a:gd name="connsiteY30" fmla="*/ 22107 h 57594"/>
                <a:gd name="connsiteX31" fmla="*/ 2327 w 61667"/>
                <a:gd name="connsiteY31" fmla="*/ 20944 h 57594"/>
                <a:gd name="connsiteX32" fmla="*/ 2327 w 61667"/>
                <a:gd name="connsiteY32" fmla="*/ 22689 h 57594"/>
                <a:gd name="connsiteX33" fmla="*/ 36069 w 61667"/>
                <a:gd name="connsiteY33" fmla="*/ 31997 h 57594"/>
                <a:gd name="connsiteX34" fmla="*/ 34906 w 61667"/>
                <a:gd name="connsiteY34" fmla="*/ 31997 h 57594"/>
                <a:gd name="connsiteX35" fmla="*/ 35488 w 61667"/>
                <a:gd name="connsiteY35" fmla="*/ 30834 h 57594"/>
                <a:gd name="connsiteX36" fmla="*/ 34906 w 61667"/>
                <a:gd name="connsiteY36" fmla="*/ 29670 h 57594"/>
                <a:gd name="connsiteX37" fmla="*/ 36069 w 61667"/>
                <a:gd name="connsiteY37" fmla="*/ 29670 h 57594"/>
                <a:gd name="connsiteX38" fmla="*/ 37233 w 61667"/>
                <a:gd name="connsiteY38" fmla="*/ 28507 h 57594"/>
                <a:gd name="connsiteX39" fmla="*/ 37233 w 61667"/>
                <a:gd name="connsiteY39" fmla="*/ 29670 h 57594"/>
                <a:gd name="connsiteX40" fmla="*/ 38396 w 61667"/>
                <a:gd name="connsiteY40" fmla="*/ 30252 h 57594"/>
                <a:gd name="connsiteX41" fmla="*/ 37233 w 61667"/>
                <a:gd name="connsiteY41" fmla="*/ 30834 h 57594"/>
                <a:gd name="connsiteX42" fmla="*/ 37233 w 61667"/>
                <a:gd name="connsiteY42" fmla="*/ 31997 h 57594"/>
                <a:gd name="connsiteX43" fmla="*/ 36069 w 61667"/>
                <a:gd name="connsiteY43" fmla="*/ 31997 h 57594"/>
                <a:gd name="connsiteX44" fmla="*/ 30833 w 61667"/>
                <a:gd name="connsiteY44" fmla="*/ 1164 h 57594"/>
                <a:gd name="connsiteX45" fmla="*/ 30252 w 61667"/>
                <a:gd name="connsiteY45" fmla="*/ 582 h 57594"/>
                <a:gd name="connsiteX46" fmla="*/ 31416 w 61667"/>
                <a:gd name="connsiteY46" fmla="*/ 582 h 57594"/>
                <a:gd name="connsiteX47" fmla="*/ 31997 w 61667"/>
                <a:gd name="connsiteY47" fmla="*/ 0 h 57594"/>
                <a:gd name="connsiteX48" fmla="*/ 31997 w 61667"/>
                <a:gd name="connsiteY48" fmla="*/ 582 h 57594"/>
                <a:gd name="connsiteX49" fmla="*/ 32579 w 61667"/>
                <a:gd name="connsiteY49" fmla="*/ 1164 h 57594"/>
                <a:gd name="connsiteX50" fmla="*/ 31997 w 61667"/>
                <a:gd name="connsiteY50" fmla="*/ 1745 h 57594"/>
                <a:gd name="connsiteX51" fmla="*/ 31997 w 61667"/>
                <a:gd name="connsiteY51" fmla="*/ 2327 h 57594"/>
                <a:gd name="connsiteX52" fmla="*/ 30833 w 61667"/>
                <a:gd name="connsiteY52" fmla="*/ 1164 h 57594"/>
                <a:gd name="connsiteX53" fmla="*/ 30252 w 61667"/>
                <a:gd name="connsiteY53" fmla="*/ 1745 h 57594"/>
                <a:gd name="connsiteX54" fmla="*/ 30833 w 61667"/>
                <a:gd name="connsiteY54" fmla="*/ 1164 h 57594"/>
                <a:gd name="connsiteX55" fmla="*/ 61667 w 61667"/>
                <a:gd name="connsiteY55" fmla="*/ 30834 h 57594"/>
                <a:gd name="connsiteX56" fmla="*/ 61667 w 61667"/>
                <a:gd name="connsiteY56" fmla="*/ 30834 h 57594"/>
                <a:gd name="connsiteX57" fmla="*/ 61667 w 61667"/>
                <a:gd name="connsiteY57" fmla="*/ 30834 h 57594"/>
                <a:gd name="connsiteX58" fmla="*/ 61667 w 61667"/>
                <a:gd name="connsiteY58" fmla="*/ 31415 h 57594"/>
                <a:gd name="connsiteX59" fmla="*/ 61667 w 61667"/>
                <a:gd name="connsiteY59" fmla="*/ 31997 h 57594"/>
                <a:gd name="connsiteX60" fmla="*/ 61667 w 61667"/>
                <a:gd name="connsiteY60" fmla="*/ 31997 h 57594"/>
                <a:gd name="connsiteX61" fmla="*/ 61085 w 61667"/>
                <a:gd name="connsiteY61" fmla="*/ 31997 h 57594"/>
                <a:gd name="connsiteX62" fmla="*/ 61667 w 61667"/>
                <a:gd name="connsiteY62" fmla="*/ 30834 h 57594"/>
                <a:gd name="connsiteX63" fmla="*/ 61085 w 61667"/>
                <a:gd name="connsiteY63" fmla="*/ 30834 h 57594"/>
                <a:gd name="connsiteX64" fmla="*/ 61667 w 61667"/>
                <a:gd name="connsiteY64" fmla="*/ 30834 h 57594"/>
                <a:gd name="connsiteX65" fmla="*/ 61667 w 61667"/>
                <a:gd name="connsiteY65" fmla="*/ 30834 h 57594"/>
                <a:gd name="connsiteX66" fmla="*/ 43051 w 61667"/>
                <a:gd name="connsiteY66" fmla="*/ 12217 h 57594"/>
                <a:gd name="connsiteX67" fmla="*/ 42469 w 61667"/>
                <a:gd name="connsiteY67" fmla="*/ 11635 h 57594"/>
                <a:gd name="connsiteX68" fmla="*/ 43051 w 61667"/>
                <a:gd name="connsiteY68" fmla="*/ 12217 h 57594"/>
                <a:gd name="connsiteX69" fmla="*/ 44214 w 61667"/>
                <a:gd name="connsiteY69" fmla="*/ 11054 h 57594"/>
                <a:gd name="connsiteX70" fmla="*/ 44214 w 61667"/>
                <a:gd name="connsiteY70" fmla="*/ 11635 h 57594"/>
                <a:gd name="connsiteX71" fmla="*/ 44796 w 61667"/>
                <a:gd name="connsiteY71" fmla="*/ 11635 h 57594"/>
                <a:gd name="connsiteX72" fmla="*/ 44214 w 61667"/>
                <a:gd name="connsiteY72" fmla="*/ 12217 h 57594"/>
                <a:gd name="connsiteX73" fmla="*/ 44214 w 61667"/>
                <a:gd name="connsiteY73" fmla="*/ 12799 h 57594"/>
                <a:gd name="connsiteX74" fmla="*/ 43051 w 61667"/>
                <a:gd name="connsiteY74" fmla="*/ 12217 h 57594"/>
                <a:gd name="connsiteX75" fmla="*/ 42469 w 61667"/>
                <a:gd name="connsiteY75" fmla="*/ 12799 h 57594"/>
                <a:gd name="connsiteX76" fmla="*/ 43051 w 61667"/>
                <a:gd name="connsiteY76" fmla="*/ 12217 h 5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667" h="57594">
                  <a:moveTo>
                    <a:pt x="24434" y="55268"/>
                  </a:moveTo>
                  <a:lnTo>
                    <a:pt x="24434" y="55850"/>
                  </a:lnTo>
                  <a:lnTo>
                    <a:pt x="25016" y="56431"/>
                  </a:lnTo>
                  <a:lnTo>
                    <a:pt x="24434" y="57013"/>
                  </a:lnTo>
                  <a:lnTo>
                    <a:pt x="24434" y="57595"/>
                  </a:lnTo>
                  <a:lnTo>
                    <a:pt x="23852" y="57013"/>
                  </a:lnTo>
                  <a:lnTo>
                    <a:pt x="23271" y="57013"/>
                  </a:lnTo>
                  <a:lnTo>
                    <a:pt x="23852" y="56431"/>
                  </a:lnTo>
                  <a:lnTo>
                    <a:pt x="23271" y="55850"/>
                  </a:lnTo>
                  <a:lnTo>
                    <a:pt x="23852" y="55850"/>
                  </a:lnTo>
                  <a:lnTo>
                    <a:pt x="24434" y="55268"/>
                  </a:lnTo>
                  <a:close/>
                  <a:moveTo>
                    <a:pt x="8145" y="43632"/>
                  </a:moveTo>
                  <a:lnTo>
                    <a:pt x="6981" y="43632"/>
                  </a:lnTo>
                  <a:lnTo>
                    <a:pt x="8145" y="43632"/>
                  </a:lnTo>
                  <a:lnTo>
                    <a:pt x="6981" y="42469"/>
                  </a:lnTo>
                  <a:lnTo>
                    <a:pt x="8145" y="42469"/>
                  </a:lnTo>
                  <a:lnTo>
                    <a:pt x="8726" y="41887"/>
                  </a:lnTo>
                  <a:lnTo>
                    <a:pt x="8726" y="42469"/>
                  </a:lnTo>
                  <a:lnTo>
                    <a:pt x="9308" y="43051"/>
                  </a:lnTo>
                  <a:lnTo>
                    <a:pt x="8726" y="43632"/>
                  </a:lnTo>
                  <a:lnTo>
                    <a:pt x="8726" y="44214"/>
                  </a:lnTo>
                  <a:lnTo>
                    <a:pt x="8145" y="43632"/>
                  </a:lnTo>
                  <a:close/>
                  <a:moveTo>
                    <a:pt x="2327" y="22689"/>
                  </a:moveTo>
                  <a:lnTo>
                    <a:pt x="3490" y="23271"/>
                  </a:lnTo>
                  <a:lnTo>
                    <a:pt x="2327" y="23852"/>
                  </a:lnTo>
                  <a:lnTo>
                    <a:pt x="2327" y="25016"/>
                  </a:lnTo>
                  <a:lnTo>
                    <a:pt x="1163" y="24434"/>
                  </a:lnTo>
                  <a:lnTo>
                    <a:pt x="0" y="24434"/>
                  </a:lnTo>
                  <a:lnTo>
                    <a:pt x="582" y="23271"/>
                  </a:lnTo>
                  <a:lnTo>
                    <a:pt x="0" y="22107"/>
                  </a:lnTo>
                  <a:lnTo>
                    <a:pt x="1163" y="22107"/>
                  </a:lnTo>
                  <a:lnTo>
                    <a:pt x="2327" y="20944"/>
                  </a:lnTo>
                  <a:lnTo>
                    <a:pt x="2327" y="22689"/>
                  </a:lnTo>
                  <a:close/>
                  <a:moveTo>
                    <a:pt x="36069" y="31997"/>
                  </a:moveTo>
                  <a:lnTo>
                    <a:pt x="34906" y="31997"/>
                  </a:lnTo>
                  <a:lnTo>
                    <a:pt x="35488" y="30834"/>
                  </a:lnTo>
                  <a:lnTo>
                    <a:pt x="34906" y="29670"/>
                  </a:lnTo>
                  <a:lnTo>
                    <a:pt x="36069" y="29670"/>
                  </a:lnTo>
                  <a:lnTo>
                    <a:pt x="37233" y="28507"/>
                  </a:lnTo>
                  <a:lnTo>
                    <a:pt x="37233" y="29670"/>
                  </a:lnTo>
                  <a:lnTo>
                    <a:pt x="38396" y="30252"/>
                  </a:lnTo>
                  <a:lnTo>
                    <a:pt x="37233" y="30834"/>
                  </a:lnTo>
                  <a:lnTo>
                    <a:pt x="37233" y="31997"/>
                  </a:lnTo>
                  <a:lnTo>
                    <a:pt x="36069" y="31997"/>
                  </a:lnTo>
                  <a:close/>
                  <a:moveTo>
                    <a:pt x="30833" y="1164"/>
                  </a:moveTo>
                  <a:lnTo>
                    <a:pt x="30252" y="582"/>
                  </a:lnTo>
                  <a:lnTo>
                    <a:pt x="31416" y="582"/>
                  </a:lnTo>
                  <a:lnTo>
                    <a:pt x="31997" y="0"/>
                  </a:lnTo>
                  <a:lnTo>
                    <a:pt x="31997" y="582"/>
                  </a:lnTo>
                  <a:lnTo>
                    <a:pt x="32579" y="1164"/>
                  </a:lnTo>
                  <a:lnTo>
                    <a:pt x="31997" y="1745"/>
                  </a:lnTo>
                  <a:lnTo>
                    <a:pt x="31997" y="2327"/>
                  </a:lnTo>
                  <a:lnTo>
                    <a:pt x="30833" y="1164"/>
                  </a:lnTo>
                  <a:lnTo>
                    <a:pt x="30252" y="1745"/>
                  </a:lnTo>
                  <a:lnTo>
                    <a:pt x="30833" y="1164"/>
                  </a:lnTo>
                  <a:close/>
                  <a:moveTo>
                    <a:pt x="61667" y="30834"/>
                  </a:moveTo>
                  <a:lnTo>
                    <a:pt x="61667" y="30834"/>
                  </a:lnTo>
                  <a:lnTo>
                    <a:pt x="61667" y="30834"/>
                  </a:lnTo>
                  <a:lnTo>
                    <a:pt x="61667" y="31415"/>
                  </a:lnTo>
                  <a:lnTo>
                    <a:pt x="61667" y="31997"/>
                  </a:lnTo>
                  <a:lnTo>
                    <a:pt x="61667" y="31997"/>
                  </a:lnTo>
                  <a:lnTo>
                    <a:pt x="61085" y="31997"/>
                  </a:lnTo>
                  <a:lnTo>
                    <a:pt x="61667" y="30834"/>
                  </a:lnTo>
                  <a:lnTo>
                    <a:pt x="61085" y="30834"/>
                  </a:lnTo>
                  <a:lnTo>
                    <a:pt x="61667" y="30834"/>
                  </a:lnTo>
                  <a:lnTo>
                    <a:pt x="61667" y="30834"/>
                  </a:lnTo>
                  <a:close/>
                  <a:moveTo>
                    <a:pt x="43051" y="12217"/>
                  </a:moveTo>
                  <a:lnTo>
                    <a:pt x="42469" y="11635"/>
                  </a:lnTo>
                  <a:lnTo>
                    <a:pt x="43051" y="12217"/>
                  </a:lnTo>
                  <a:lnTo>
                    <a:pt x="44214" y="11054"/>
                  </a:lnTo>
                  <a:lnTo>
                    <a:pt x="44214" y="11635"/>
                  </a:lnTo>
                  <a:lnTo>
                    <a:pt x="44796" y="11635"/>
                  </a:lnTo>
                  <a:lnTo>
                    <a:pt x="44214" y="12217"/>
                  </a:lnTo>
                  <a:lnTo>
                    <a:pt x="44214" y="12799"/>
                  </a:lnTo>
                  <a:lnTo>
                    <a:pt x="43051" y="12217"/>
                  </a:lnTo>
                  <a:lnTo>
                    <a:pt x="42469" y="12799"/>
                  </a:lnTo>
                  <a:lnTo>
                    <a:pt x="43051" y="12217"/>
                  </a:lnTo>
                  <a:close/>
                </a:path>
              </a:pathLst>
            </a:custGeom>
            <a:solidFill>
              <a:srgbClr val="FFFFFF"/>
            </a:solidFill>
            <a:ln w="5818" cap="flat">
              <a:noFill/>
              <a:prstDash val="solid"/>
              <a:miter/>
            </a:ln>
          </p:spPr>
          <p:txBody>
            <a:bodyPr rtlCol="0" anchor="ctr"/>
            <a:lstStyle/>
            <a:p>
              <a:endParaRPr lang="en-US">
                <a:solidFill>
                  <a:srgbClr val="41296C"/>
                </a:solidFill>
              </a:endParaRPr>
            </a:p>
          </p:txBody>
        </p:sp>
        <p:sp>
          <p:nvSpPr>
            <p:cNvPr id="17" name="Freeform 16">
              <a:extLst>
                <a:ext uri="{FF2B5EF4-FFF2-40B4-BE49-F238E27FC236}">
                  <a16:creationId xmlns:a16="http://schemas.microsoft.com/office/drawing/2014/main" id="{30543BB1-E0BB-0AFF-02D3-58427EC3DAF8}"/>
                </a:ext>
              </a:extLst>
            </p:cNvPr>
            <p:cNvSpPr/>
            <p:nvPr/>
          </p:nvSpPr>
          <p:spPr>
            <a:xfrm>
              <a:off x="5736038" y="2164503"/>
              <a:ext cx="220198" cy="194428"/>
            </a:xfrm>
            <a:custGeom>
              <a:avLst/>
              <a:gdLst>
                <a:gd name="connsiteX0" fmla="*/ 44214 w 54686"/>
                <a:gd name="connsiteY0" fmla="*/ 1745 h 48286"/>
                <a:gd name="connsiteX1" fmla="*/ 44214 w 54686"/>
                <a:gd name="connsiteY1" fmla="*/ 1164 h 48286"/>
                <a:gd name="connsiteX2" fmla="*/ 43632 w 54686"/>
                <a:gd name="connsiteY2" fmla="*/ 582 h 48286"/>
                <a:gd name="connsiteX3" fmla="*/ 44214 w 54686"/>
                <a:gd name="connsiteY3" fmla="*/ 582 h 48286"/>
                <a:gd name="connsiteX4" fmla="*/ 44796 w 54686"/>
                <a:gd name="connsiteY4" fmla="*/ 0 h 48286"/>
                <a:gd name="connsiteX5" fmla="*/ 45378 w 54686"/>
                <a:gd name="connsiteY5" fmla="*/ 582 h 48286"/>
                <a:gd name="connsiteX6" fmla="*/ 45960 w 54686"/>
                <a:gd name="connsiteY6" fmla="*/ 582 h 48286"/>
                <a:gd name="connsiteX7" fmla="*/ 45378 w 54686"/>
                <a:gd name="connsiteY7" fmla="*/ 1164 h 48286"/>
                <a:gd name="connsiteX8" fmla="*/ 45378 w 54686"/>
                <a:gd name="connsiteY8" fmla="*/ 1745 h 48286"/>
                <a:gd name="connsiteX9" fmla="*/ 44796 w 54686"/>
                <a:gd name="connsiteY9" fmla="*/ 1164 h 48286"/>
                <a:gd name="connsiteX10" fmla="*/ 44214 w 54686"/>
                <a:gd name="connsiteY10" fmla="*/ 1745 h 48286"/>
                <a:gd name="connsiteX11" fmla="*/ 54105 w 54686"/>
                <a:gd name="connsiteY11" fmla="*/ 19780 h 48286"/>
                <a:gd name="connsiteX12" fmla="*/ 54686 w 54686"/>
                <a:gd name="connsiteY12" fmla="*/ 19780 h 48286"/>
                <a:gd name="connsiteX13" fmla="*/ 54105 w 54686"/>
                <a:gd name="connsiteY13" fmla="*/ 20362 h 48286"/>
                <a:gd name="connsiteX14" fmla="*/ 54105 w 54686"/>
                <a:gd name="connsiteY14" fmla="*/ 20944 h 48286"/>
                <a:gd name="connsiteX15" fmla="*/ 53522 w 54686"/>
                <a:gd name="connsiteY15" fmla="*/ 20362 h 48286"/>
                <a:gd name="connsiteX16" fmla="*/ 52941 w 54686"/>
                <a:gd name="connsiteY16" fmla="*/ 20944 h 48286"/>
                <a:gd name="connsiteX17" fmla="*/ 52941 w 54686"/>
                <a:gd name="connsiteY17" fmla="*/ 20362 h 48286"/>
                <a:gd name="connsiteX18" fmla="*/ 52359 w 54686"/>
                <a:gd name="connsiteY18" fmla="*/ 19780 h 48286"/>
                <a:gd name="connsiteX19" fmla="*/ 53522 w 54686"/>
                <a:gd name="connsiteY19" fmla="*/ 19780 h 48286"/>
                <a:gd name="connsiteX20" fmla="*/ 54105 w 54686"/>
                <a:gd name="connsiteY20" fmla="*/ 19198 h 48286"/>
                <a:gd name="connsiteX21" fmla="*/ 54105 w 54686"/>
                <a:gd name="connsiteY21" fmla="*/ 19780 h 48286"/>
                <a:gd name="connsiteX22" fmla="*/ 49450 w 54686"/>
                <a:gd name="connsiteY22" fmla="*/ 40724 h 48286"/>
                <a:gd name="connsiteX23" fmla="*/ 48869 w 54686"/>
                <a:gd name="connsiteY23" fmla="*/ 39560 h 48286"/>
                <a:gd name="connsiteX24" fmla="*/ 50032 w 54686"/>
                <a:gd name="connsiteY24" fmla="*/ 39560 h 48286"/>
                <a:gd name="connsiteX25" fmla="*/ 50613 w 54686"/>
                <a:gd name="connsiteY25" fmla="*/ 38397 h 48286"/>
                <a:gd name="connsiteX26" fmla="*/ 51196 w 54686"/>
                <a:gd name="connsiteY26" fmla="*/ 39560 h 48286"/>
                <a:gd name="connsiteX27" fmla="*/ 52359 w 54686"/>
                <a:gd name="connsiteY27" fmla="*/ 40142 h 48286"/>
                <a:gd name="connsiteX28" fmla="*/ 51196 w 54686"/>
                <a:gd name="connsiteY28" fmla="*/ 40724 h 48286"/>
                <a:gd name="connsiteX29" fmla="*/ 51196 w 54686"/>
                <a:gd name="connsiteY29" fmla="*/ 41887 h 48286"/>
                <a:gd name="connsiteX30" fmla="*/ 50032 w 54686"/>
                <a:gd name="connsiteY30" fmla="*/ 41305 h 48286"/>
                <a:gd name="connsiteX31" fmla="*/ 48869 w 54686"/>
                <a:gd name="connsiteY31" fmla="*/ 41887 h 48286"/>
                <a:gd name="connsiteX32" fmla="*/ 49450 w 54686"/>
                <a:gd name="connsiteY32" fmla="*/ 40724 h 48286"/>
                <a:gd name="connsiteX33" fmla="*/ 23852 w 54686"/>
                <a:gd name="connsiteY33" fmla="*/ 17453 h 48286"/>
                <a:gd name="connsiteX34" fmla="*/ 25016 w 54686"/>
                <a:gd name="connsiteY34" fmla="*/ 18035 h 48286"/>
                <a:gd name="connsiteX35" fmla="*/ 23852 w 54686"/>
                <a:gd name="connsiteY35" fmla="*/ 18617 h 48286"/>
                <a:gd name="connsiteX36" fmla="*/ 23852 w 54686"/>
                <a:gd name="connsiteY36" fmla="*/ 19780 h 48286"/>
                <a:gd name="connsiteX37" fmla="*/ 22689 w 54686"/>
                <a:gd name="connsiteY37" fmla="*/ 19198 h 48286"/>
                <a:gd name="connsiteX38" fmla="*/ 21525 w 54686"/>
                <a:gd name="connsiteY38" fmla="*/ 19780 h 48286"/>
                <a:gd name="connsiteX39" fmla="*/ 22107 w 54686"/>
                <a:gd name="connsiteY39" fmla="*/ 18617 h 48286"/>
                <a:gd name="connsiteX40" fmla="*/ 21525 w 54686"/>
                <a:gd name="connsiteY40" fmla="*/ 17453 h 48286"/>
                <a:gd name="connsiteX41" fmla="*/ 22689 w 54686"/>
                <a:gd name="connsiteY41" fmla="*/ 17453 h 48286"/>
                <a:gd name="connsiteX42" fmla="*/ 23271 w 54686"/>
                <a:gd name="connsiteY42" fmla="*/ 16289 h 48286"/>
                <a:gd name="connsiteX43" fmla="*/ 23852 w 54686"/>
                <a:gd name="connsiteY43" fmla="*/ 17453 h 48286"/>
                <a:gd name="connsiteX44" fmla="*/ 14544 w 54686"/>
                <a:gd name="connsiteY44" fmla="*/ 47705 h 48286"/>
                <a:gd name="connsiteX45" fmla="*/ 14544 w 54686"/>
                <a:gd name="connsiteY45" fmla="*/ 48287 h 48286"/>
                <a:gd name="connsiteX46" fmla="*/ 13963 w 54686"/>
                <a:gd name="connsiteY46" fmla="*/ 47705 h 48286"/>
                <a:gd name="connsiteX47" fmla="*/ 13381 w 54686"/>
                <a:gd name="connsiteY47" fmla="*/ 48287 h 48286"/>
                <a:gd name="connsiteX48" fmla="*/ 13381 w 54686"/>
                <a:gd name="connsiteY48" fmla="*/ 47705 h 48286"/>
                <a:gd name="connsiteX49" fmla="*/ 12799 w 54686"/>
                <a:gd name="connsiteY49" fmla="*/ 47123 h 48286"/>
                <a:gd name="connsiteX50" fmla="*/ 13963 w 54686"/>
                <a:gd name="connsiteY50" fmla="*/ 47123 h 48286"/>
                <a:gd name="connsiteX51" fmla="*/ 14544 w 54686"/>
                <a:gd name="connsiteY51" fmla="*/ 46541 h 48286"/>
                <a:gd name="connsiteX52" fmla="*/ 15126 w 54686"/>
                <a:gd name="connsiteY52" fmla="*/ 47123 h 48286"/>
                <a:gd name="connsiteX53" fmla="*/ 15707 w 54686"/>
                <a:gd name="connsiteY53" fmla="*/ 47123 h 48286"/>
                <a:gd name="connsiteX54" fmla="*/ 14544 w 54686"/>
                <a:gd name="connsiteY54" fmla="*/ 47705 h 48286"/>
                <a:gd name="connsiteX55" fmla="*/ 0 w 54686"/>
                <a:gd name="connsiteY55" fmla="*/ 8145 h 48286"/>
                <a:gd name="connsiteX56" fmla="*/ 0 w 54686"/>
                <a:gd name="connsiteY56" fmla="*/ 8145 h 48286"/>
                <a:gd name="connsiteX57" fmla="*/ 0 w 54686"/>
                <a:gd name="connsiteY57" fmla="*/ 8145 h 48286"/>
                <a:gd name="connsiteX58" fmla="*/ 0 w 54686"/>
                <a:gd name="connsiteY58" fmla="*/ 7563 h 48286"/>
                <a:gd name="connsiteX59" fmla="*/ 0 w 54686"/>
                <a:gd name="connsiteY59" fmla="*/ 7563 h 48286"/>
                <a:gd name="connsiteX60" fmla="*/ 0 w 54686"/>
                <a:gd name="connsiteY60" fmla="*/ 8145 h 48286"/>
                <a:gd name="connsiteX61" fmla="*/ 582 w 54686"/>
                <a:gd name="connsiteY61" fmla="*/ 7563 h 48286"/>
                <a:gd name="connsiteX62" fmla="*/ 582 w 54686"/>
                <a:gd name="connsiteY62" fmla="*/ 7563 h 48286"/>
                <a:gd name="connsiteX63" fmla="*/ 582 w 54686"/>
                <a:gd name="connsiteY63" fmla="*/ 8145 h 48286"/>
                <a:gd name="connsiteX64" fmla="*/ 0 w 54686"/>
                <a:gd name="connsiteY64" fmla="*/ 8145 h 48286"/>
                <a:gd name="connsiteX65" fmla="*/ 0 w 54686"/>
                <a:gd name="connsiteY65" fmla="*/ 8145 h 48286"/>
                <a:gd name="connsiteX66" fmla="*/ 9308 w 54686"/>
                <a:gd name="connsiteY66" fmla="*/ 32579 h 48286"/>
                <a:gd name="connsiteX67" fmla="*/ 9308 w 54686"/>
                <a:gd name="connsiteY67" fmla="*/ 33161 h 48286"/>
                <a:gd name="connsiteX68" fmla="*/ 8726 w 54686"/>
                <a:gd name="connsiteY68" fmla="*/ 32579 h 48286"/>
                <a:gd name="connsiteX69" fmla="*/ 8145 w 54686"/>
                <a:gd name="connsiteY69" fmla="*/ 32579 h 48286"/>
                <a:gd name="connsiteX70" fmla="*/ 8145 w 54686"/>
                <a:gd name="connsiteY70" fmla="*/ 31997 h 48286"/>
                <a:gd name="connsiteX71" fmla="*/ 7563 w 54686"/>
                <a:gd name="connsiteY71" fmla="*/ 31415 h 48286"/>
                <a:gd name="connsiteX72" fmla="*/ 8145 w 54686"/>
                <a:gd name="connsiteY72" fmla="*/ 31415 h 48286"/>
                <a:gd name="connsiteX73" fmla="*/ 8726 w 54686"/>
                <a:gd name="connsiteY73" fmla="*/ 30834 h 48286"/>
                <a:gd name="connsiteX74" fmla="*/ 8726 w 54686"/>
                <a:gd name="connsiteY74" fmla="*/ 31415 h 48286"/>
                <a:gd name="connsiteX75" fmla="*/ 9308 w 54686"/>
                <a:gd name="connsiteY75" fmla="*/ 31415 h 48286"/>
                <a:gd name="connsiteX76" fmla="*/ 9308 w 54686"/>
                <a:gd name="connsiteY76" fmla="*/ 32579 h 4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286">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2" y="20362"/>
                  </a:lnTo>
                  <a:lnTo>
                    <a:pt x="52941" y="20944"/>
                  </a:lnTo>
                  <a:lnTo>
                    <a:pt x="52941" y="20362"/>
                  </a:lnTo>
                  <a:lnTo>
                    <a:pt x="52359" y="19780"/>
                  </a:lnTo>
                  <a:lnTo>
                    <a:pt x="53522" y="19780"/>
                  </a:lnTo>
                  <a:lnTo>
                    <a:pt x="54105" y="19198"/>
                  </a:lnTo>
                  <a:lnTo>
                    <a:pt x="54105" y="19780"/>
                  </a:lnTo>
                  <a:close/>
                  <a:moveTo>
                    <a:pt x="49450" y="40724"/>
                  </a:moveTo>
                  <a:lnTo>
                    <a:pt x="48869" y="39560"/>
                  </a:lnTo>
                  <a:lnTo>
                    <a:pt x="50032" y="39560"/>
                  </a:lnTo>
                  <a:lnTo>
                    <a:pt x="50613" y="38397"/>
                  </a:lnTo>
                  <a:lnTo>
                    <a:pt x="51196" y="39560"/>
                  </a:lnTo>
                  <a:lnTo>
                    <a:pt x="52359" y="40142"/>
                  </a:lnTo>
                  <a:lnTo>
                    <a:pt x="51196" y="40724"/>
                  </a:lnTo>
                  <a:lnTo>
                    <a:pt x="51196" y="41887"/>
                  </a:lnTo>
                  <a:lnTo>
                    <a:pt x="50032" y="41305"/>
                  </a:lnTo>
                  <a:lnTo>
                    <a:pt x="48869" y="41887"/>
                  </a:lnTo>
                  <a:lnTo>
                    <a:pt x="49450" y="40724"/>
                  </a:lnTo>
                  <a:close/>
                  <a:moveTo>
                    <a:pt x="23852" y="17453"/>
                  </a:moveTo>
                  <a:lnTo>
                    <a:pt x="25016" y="18035"/>
                  </a:lnTo>
                  <a:lnTo>
                    <a:pt x="23852" y="18617"/>
                  </a:lnTo>
                  <a:lnTo>
                    <a:pt x="23852" y="19780"/>
                  </a:lnTo>
                  <a:lnTo>
                    <a:pt x="22689" y="19198"/>
                  </a:lnTo>
                  <a:lnTo>
                    <a:pt x="21525" y="19780"/>
                  </a:lnTo>
                  <a:lnTo>
                    <a:pt x="22107" y="18617"/>
                  </a:lnTo>
                  <a:lnTo>
                    <a:pt x="21525" y="17453"/>
                  </a:lnTo>
                  <a:lnTo>
                    <a:pt x="22689" y="17453"/>
                  </a:lnTo>
                  <a:lnTo>
                    <a:pt x="23271" y="16289"/>
                  </a:lnTo>
                  <a:lnTo>
                    <a:pt x="23852" y="17453"/>
                  </a:lnTo>
                  <a:close/>
                  <a:moveTo>
                    <a:pt x="14544" y="47705"/>
                  </a:moveTo>
                  <a:lnTo>
                    <a:pt x="14544" y="48287"/>
                  </a:lnTo>
                  <a:lnTo>
                    <a:pt x="13963" y="47705"/>
                  </a:lnTo>
                  <a:lnTo>
                    <a:pt x="13381" y="48287"/>
                  </a:lnTo>
                  <a:lnTo>
                    <a:pt x="13381" y="47705"/>
                  </a:lnTo>
                  <a:lnTo>
                    <a:pt x="12799" y="47123"/>
                  </a:lnTo>
                  <a:lnTo>
                    <a:pt x="13963" y="47123"/>
                  </a:lnTo>
                  <a:lnTo>
                    <a:pt x="14544" y="46541"/>
                  </a:lnTo>
                  <a:lnTo>
                    <a:pt x="15126" y="47123"/>
                  </a:lnTo>
                  <a:lnTo>
                    <a:pt x="15707" y="47123"/>
                  </a:lnTo>
                  <a:lnTo>
                    <a:pt x="14544" y="47705"/>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rgbClr val="41296C"/>
                </a:solidFill>
              </a:endParaRPr>
            </a:p>
          </p:txBody>
        </p:sp>
        <p:sp>
          <p:nvSpPr>
            <p:cNvPr id="18" name="Freeform 17">
              <a:extLst>
                <a:ext uri="{FF2B5EF4-FFF2-40B4-BE49-F238E27FC236}">
                  <a16:creationId xmlns:a16="http://schemas.microsoft.com/office/drawing/2014/main" id="{BFE7E4CD-C7E3-3D0E-E848-8AC7198CABFA}"/>
                </a:ext>
              </a:extLst>
            </p:cNvPr>
            <p:cNvSpPr/>
            <p:nvPr/>
          </p:nvSpPr>
          <p:spPr>
            <a:xfrm>
              <a:off x="4531974" y="2164503"/>
              <a:ext cx="245964" cy="234251"/>
            </a:xfrm>
            <a:custGeom>
              <a:avLst/>
              <a:gdLst>
                <a:gd name="connsiteX0" fmla="*/ 23852 w 61085"/>
                <a:gd name="connsiteY0" fmla="*/ 55850 h 58176"/>
                <a:gd name="connsiteX1" fmla="*/ 23852 w 61085"/>
                <a:gd name="connsiteY1" fmla="*/ 56431 h 58176"/>
                <a:gd name="connsiteX2" fmla="*/ 24435 w 61085"/>
                <a:gd name="connsiteY2" fmla="*/ 57013 h 58176"/>
                <a:gd name="connsiteX3" fmla="*/ 23852 w 61085"/>
                <a:gd name="connsiteY3" fmla="*/ 57595 h 58176"/>
                <a:gd name="connsiteX4" fmla="*/ 23852 w 61085"/>
                <a:gd name="connsiteY4" fmla="*/ 58177 h 58176"/>
                <a:gd name="connsiteX5" fmla="*/ 23271 w 61085"/>
                <a:gd name="connsiteY5" fmla="*/ 57595 h 58176"/>
                <a:gd name="connsiteX6" fmla="*/ 22689 w 61085"/>
                <a:gd name="connsiteY6" fmla="*/ 57595 h 58176"/>
                <a:gd name="connsiteX7" fmla="*/ 23271 w 61085"/>
                <a:gd name="connsiteY7" fmla="*/ 57013 h 58176"/>
                <a:gd name="connsiteX8" fmla="*/ 22689 w 61085"/>
                <a:gd name="connsiteY8" fmla="*/ 56431 h 58176"/>
                <a:gd name="connsiteX9" fmla="*/ 23271 w 61085"/>
                <a:gd name="connsiteY9" fmla="*/ 56431 h 58176"/>
                <a:gd name="connsiteX10" fmla="*/ 23852 w 61085"/>
                <a:gd name="connsiteY10" fmla="*/ 55850 h 58176"/>
                <a:gd name="connsiteX11" fmla="*/ 7563 w 61085"/>
                <a:gd name="connsiteY11" fmla="*/ 43632 h 58176"/>
                <a:gd name="connsiteX12" fmla="*/ 6399 w 61085"/>
                <a:gd name="connsiteY12" fmla="*/ 43632 h 58176"/>
                <a:gd name="connsiteX13" fmla="*/ 7563 w 61085"/>
                <a:gd name="connsiteY13" fmla="*/ 43632 h 58176"/>
                <a:gd name="connsiteX14" fmla="*/ 6399 w 61085"/>
                <a:gd name="connsiteY14" fmla="*/ 42469 h 58176"/>
                <a:gd name="connsiteX15" fmla="*/ 7563 w 61085"/>
                <a:gd name="connsiteY15" fmla="*/ 42469 h 58176"/>
                <a:gd name="connsiteX16" fmla="*/ 8145 w 61085"/>
                <a:gd name="connsiteY16" fmla="*/ 41887 h 58176"/>
                <a:gd name="connsiteX17" fmla="*/ 8145 w 61085"/>
                <a:gd name="connsiteY17" fmla="*/ 42469 h 58176"/>
                <a:gd name="connsiteX18" fmla="*/ 8726 w 61085"/>
                <a:gd name="connsiteY18" fmla="*/ 43051 h 58176"/>
                <a:gd name="connsiteX19" fmla="*/ 8145 w 61085"/>
                <a:gd name="connsiteY19" fmla="*/ 43632 h 58176"/>
                <a:gd name="connsiteX20" fmla="*/ 8145 w 61085"/>
                <a:gd name="connsiteY20" fmla="*/ 44214 h 58176"/>
                <a:gd name="connsiteX21" fmla="*/ 7563 w 61085"/>
                <a:gd name="connsiteY21" fmla="*/ 43632 h 58176"/>
                <a:gd name="connsiteX22" fmla="*/ 2327 w 61085"/>
                <a:gd name="connsiteY22" fmla="*/ 23271 h 58176"/>
                <a:gd name="connsiteX23" fmla="*/ 3490 w 61085"/>
                <a:gd name="connsiteY23" fmla="*/ 23852 h 58176"/>
                <a:gd name="connsiteX24" fmla="*/ 2327 w 61085"/>
                <a:gd name="connsiteY24" fmla="*/ 24434 h 58176"/>
                <a:gd name="connsiteX25" fmla="*/ 2327 w 61085"/>
                <a:gd name="connsiteY25" fmla="*/ 25598 h 58176"/>
                <a:gd name="connsiteX26" fmla="*/ 1164 w 61085"/>
                <a:gd name="connsiteY26" fmla="*/ 25016 h 58176"/>
                <a:gd name="connsiteX27" fmla="*/ 0 w 61085"/>
                <a:gd name="connsiteY27" fmla="*/ 25016 h 58176"/>
                <a:gd name="connsiteX28" fmla="*/ 582 w 61085"/>
                <a:gd name="connsiteY28" fmla="*/ 23852 h 58176"/>
                <a:gd name="connsiteX29" fmla="*/ 0 w 61085"/>
                <a:gd name="connsiteY29" fmla="*/ 22689 h 58176"/>
                <a:gd name="connsiteX30" fmla="*/ 1164 w 61085"/>
                <a:gd name="connsiteY30" fmla="*/ 22689 h 58176"/>
                <a:gd name="connsiteX31" fmla="*/ 2327 w 61085"/>
                <a:gd name="connsiteY31" fmla="*/ 21525 h 58176"/>
                <a:gd name="connsiteX32" fmla="*/ 2327 w 61085"/>
                <a:gd name="connsiteY32" fmla="*/ 23271 h 58176"/>
                <a:gd name="connsiteX33" fmla="*/ 35488 w 61085"/>
                <a:gd name="connsiteY33" fmla="*/ 31997 h 58176"/>
                <a:gd name="connsiteX34" fmla="*/ 34324 w 61085"/>
                <a:gd name="connsiteY34" fmla="*/ 31997 h 58176"/>
                <a:gd name="connsiteX35" fmla="*/ 34906 w 61085"/>
                <a:gd name="connsiteY35" fmla="*/ 30834 h 58176"/>
                <a:gd name="connsiteX36" fmla="*/ 34324 w 61085"/>
                <a:gd name="connsiteY36" fmla="*/ 29670 h 58176"/>
                <a:gd name="connsiteX37" fmla="*/ 35488 w 61085"/>
                <a:gd name="connsiteY37" fmla="*/ 29670 h 58176"/>
                <a:gd name="connsiteX38" fmla="*/ 36652 w 61085"/>
                <a:gd name="connsiteY38" fmla="*/ 28507 h 58176"/>
                <a:gd name="connsiteX39" fmla="*/ 36652 w 61085"/>
                <a:gd name="connsiteY39" fmla="*/ 29670 h 58176"/>
                <a:gd name="connsiteX40" fmla="*/ 37815 w 61085"/>
                <a:gd name="connsiteY40" fmla="*/ 30252 h 58176"/>
                <a:gd name="connsiteX41" fmla="*/ 36652 w 61085"/>
                <a:gd name="connsiteY41" fmla="*/ 30834 h 58176"/>
                <a:gd name="connsiteX42" fmla="*/ 36652 w 61085"/>
                <a:gd name="connsiteY42" fmla="*/ 31997 h 58176"/>
                <a:gd name="connsiteX43" fmla="*/ 35488 w 61085"/>
                <a:gd name="connsiteY43" fmla="*/ 31997 h 58176"/>
                <a:gd name="connsiteX44" fmla="*/ 30252 w 61085"/>
                <a:gd name="connsiteY44" fmla="*/ 1164 h 58176"/>
                <a:gd name="connsiteX45" fmla="*/ 29670 w 61085"/>
                <a:gd name="connsiteY45" fmla="*/ 582 h 58176"/>
                <a:gd name="connsiteX46" fmla="*/ 30834 w 61085"/>
                <a:gd name="connsiteY46" fmla="*/ 582 h 58176"/>
                <a:gd name="connsiteX47" fmla="*/ 31416 w 61085"/>
                <a:gd name="connsiteY47" fmla="*/ 0 h 58176"/>
                <a:gd name="connsiteX48" fmla="*/ 31416 w 61085"/>
                <a:gd name="connsiteY48" fmla="*/ 582 h 58176"/>
                <a:gd name="connsiteX49" fmla="*/ 31997 w 61085"/>
                <a:gd name="connsiteY49" fmla="*/ 1164 h 58176"/>
                <a:gd name="connsiteX50" fmla="*/ 31416 w 61085"/>
                <a:gd name="connsiteY50" fmla="*/ 1745 h 58176"/>
                <a:gd name="connsiteX51" fmla="*/ 31416 w 61085"/>
                <a:gd name="connsiteY51" fmla="*/ 2327 h 58176"/>
                <a:gd name="connsiteX52" fmla="*/ 30252 w 61085"/>
                <a:gd name="connsiteY52" fmla="*/ 1164 h 58176"/>
                <a:gd name="connsiteX53" fmla="*/ 29670 w 61085"/>
                <a:gd name="connsiteY53" fmla="*/ 1745 h 58176"/>
                <a:gd name="connsiteX54" fmla="*/ 30252 w 61085"/>
                <a:gd name="connsiteY54" fmla="*/ 1164 h 58176"/>
                <a:gd name="connsiteX55" fmla="*/ 61085 w 61085"/>
                <a:gd name="connsiteY55" fmla="*/ 30834 h 58176"/>
                <a:gd name="connsiteX56" fmla="*/ 61085 w 61085"/>
                <a:gd name="connsiteY56" fmla="*/ 30834 h 58176"/>
                <a:gd name="connsiteX57" fmla="*/ 61085 w 61085"/>
                <a:gd name="connsiteY57" fmla="*/ 30834 h 58176"/>
                <a:gd name="connsiteX58" fmla="*/ 61085 w 61085"/>
                <a:gd name="connsiteY58" fmla="*/ 31415 h 58176"/>
                <a:gd name="connsiteX59" fmla="*/ 61085 w 61085"/>
                <a:gd name="connsiteY59" fmla="*/ 31997 h 58176"/>
                <a:gd name="connsiteX60" fmla="*/ 61085 w 61085"/>
                <a:gd name="connsiteY60" fmla="*/ 31997 h 58176"/>
                <a:gd name="connsiteX61" fmla="*/ 60504 w 61085"/>
                <a:gd name="connsiteY61" fmla="*/ 31997 h 58176"/>
                <a:gd name="connsiteX62" fmla="*/ 61085 w 61085"/>
                <a:gd name="connsiteY62" fmla="*/ 30834 h 58176"/>
                <a:gd name="connsiteX63" fmla="*/ 60504 w 61085"/>
                <a:gd name="connsiteY63" fmla="*/ 30834 h 58176"/>
                <a:gd name="connsiteX64" fmla="*/ 61085 w 61085"/>
                <a:gd name="connsiteY64" fmla="*/ 30834 h 58176"/>
                <a:gd name="connsiteX65" fmla="*/ 61085 w 61085"/>
                <a:gd name="connsiteY65" fmla="*/ 30834 h 58176"/>
                <a:gd name="connsiteX66" fmla="*/ 42469 w 61085"/>
                <a:gd name="connsiteY66" fmla="*/ 12799 h 58176"/>
                <a:gd name="connsiteX67" fmla="*/ 41888 w 61085"/>
                <a:gd name="connsiteY67" fmla="*/ 12217 h 58176"/>
                <a:gd name="connsiteX68" fmla="*/ 42469 w 61085"/>
                <a:gd name="connsiteY68" fmla="*/ 12799 h 58176"/>
                <a:gd name="connsiteX69" fmla="*/ 43632 w 61085"/>
                <a:gd name="connsiteY69" fmla="*/ 11635 h 58176"/>
                <a:gd name="connsiteX70" fmla="*/ 43632 w 61085"/>
                <a:gd name="connsiteY70" fmla="*/ 12217 h 58176"/>
                <a:gd name="connsiteX71" fmla="*/ 44214 w 61085"/>
                <a:gd name="connsiteY71" fmla="*/ 12217 h 58176"/>
                <a:gd name="connsiteX72" fmla="*/ 43632 w 61085"/>
                <a:gd name="connsiteY72" fmla="*/ 12799 h 58176"/>
                <a:gd name="connsiteX73" fmla="*/ 43632 w 61085"/>
                <a:gd name="connsiteY73" fmla="*/ 13381 h 58176"/>
                <a:gd name="connsiteX74" fmla="*/ 42469 w 61085"/>
                <a:gd name="connsiteY74" fmla="*/ 12799 h 58176"/>
                <a:gd name="connsiteX75" fmla="*/ 41888 w 61085"/>
                <a:gd name="connsiteY75" fmla="*/ 13381 h 58176"/>
                <a:gd name="connsiteX76" fmla="*/ 42469 w 61085"/>
                <a:gd name="connsiteY76" fmla="*/ 12799 h 5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085" h="58176">
                  <a:moveTo>
                    <a:pt x="23852" y="55850"/>
                  </a:moveTo>
                  <a:lnTo>
                    <a:pt x="23852" y="56431"/>
                  </a:lnTo>
                  <a:lnTo>
                    <a:pt x="24435" y="57013"/>
                  </a:lnTo>
                  <a:lnTo>
                    <a:pt x="23852" y="57595"/>
                  </a:lnTo>
                  <a:lnTo>
                    <a:pt x="23852" y="58177"/>
                  </a:lnTo>
                  <a:lnTo>
                    <a:pt x="23271" y="57595"/>
                  </a:lnTo>
                  <a:lnTo>
                    <a:pt x="22689" y="57595"/>
                  </a:lnTo>
                  <a:lnTo>
                    <a:pt x="23271" y="57013"/>
                  </a:lnTo>
                  <a:lnTo>
                    <a:pt x="22689" y="56431"/>
                  </a:lnTo>
                  <a:lnTo>
                    <a:pt x="23271" y="56431"/>
                  </a:lnTo>
                  <a:lnTo>
                    <a:pt x="23852" y="55850"/>
                  </a:lnTo>
                  <a:close/>
                  <a:moveTo>
                    <a:pt x="7563" y="43632"/>
                  </a:moveTo>
                  <a:lnTo>
                    <a:pt x="6399" y="43632"/>
                  </a:lnTo>
                  <a:lnTo>
                    <a:pt x="7563" y="43632"/>
                  </a:lnTo>
                  <a:lnTo>
                    <a:pt x="6399" y="42469"/>
                  </a:lnTo>
                  <a:lnTo>
                    <a:pt x="7563" y="42469"/>
                  </a:lnTo>
                  <a:lnTo>
                    <a:pt x="8145" y="41887"/>
                  </a:lnTo>
                  <a:lnTo>
                    <a:pt x="8145" y="42469"/>
                  </a:lnTo>
                  <a:lnTo>
                    <a:pt x="8726" y="43051"/>
                  </a:lnTo>
                  <a:lnTo>
                    <a:pt x="8145" y="43632"/>
                  </a:lnTo>
                  <a:lnTo>
                    <a:pt x="8145" y="44214"/>
                  </a:lnTo>
                  <a:lnTo>
                    <a:pt x="7563" y="43632"/>
                  </a:lnTo>
                  <a:close/>
                  <a:moveTo>
                    <a:pt x="2327" y="23271"/>
                  </a:moveTo>
                  <a:lnTo>
                    <a:pt x="3490" y="23852"/>
                  </a:lnTo>
                  <a:lnTo>
                    <a:pt x="2327" y="24434"/>
                  </a:lnTo>
                  <a:lnTo>
                    <a:pt x="2327" y="25598"/>
                  </a:lnTo>
                  <a:lnTo>
                    <a:pt x="1164" y="25016"/>
                  </a:lnTo>
                  <a:lnTo>
                    <a:pt x="0" y="25016"/>
                  </a:lnTo>
                  <a:lnTo>
                    <a:pt x="582" y="23852"/>
                  </a:lnTo>
                  <a:lnTo>
                    <a:pt x="0" y="22689"/>
                  </a:lnTo>
                  <a:lnTo>
                    <a:pt x="1164" y="22689"/>
                  </a:lnTo>
                  <a:lnTo>
                    <a:pt x="2327" y="21525"/>
                  </a:lnTo>
                  <a:lnTo>
                    <a:pt x="2327" y="23271"/>
                  </a:lnTo>
                  <a:close/>
                  <a:moveTo>
                    <a:pt x="35488" y="31997"/>
                  </a:moveTo>
                  <a:lnTo>
                    <a:pt x="34324" y="31997"/>
                  </a:lnTo>
                  <a:lnTo>
                    <a:pt x="34906" y="30834"/>
                  </a:lnTo>
                  <a:lnTo>
                    <a:pt x="34324" y="29670"/>
                  </a:lnTo>
                  <a:lnTo>
                    <a:pt x="35488" y="29670"/>
                  </a:lnTo>
                  <a:lnTo>
                    <a:pt x="36652" y="28507"/>
                  </a:lnTo>
                  <a:lnTo>
                    <a:pt x="36652" y="29670"/>
                  </a:lnTo>
                  <a:lnTo>
                    <a:pt x="37815" y="30252"/>
                  </a:lnTo>
                  <a:lnTo>
                    <a:pt x="36652" y="30834"/>
                  </a:lnTo>
                  <a:lnTo>
                    <a:pt x="36652" y="31997"/>
                  </a:lnTo>
                  <a:lnTo>
                    <a:pt x="35488" y="31997"/>
                  </a:lnTo>
                  <a:close/>
                  <a:moveTo>
                    <a:pt x="30252" y="1164"/>
                  </a:moveTo>
                  <a:lnTo>
                    <a:pt x="29670" y="582"/>
                  </a:lnTo>
                  <a:lnTo>
                    <a:pt x="30834" y="582"/>
                  </a:lnTo>
                  <a:lnTo>
                    <a:pt x="31416" y="0"/>
                  </a:lnTo>
                  <a:lnTo>
                    <a:pt x="31416" y="582"/>
                  </a:lnTo>
                  <a:lnTo>
                    <a:pt x="31997" y="1164"/>
                  </a:lnTo>
                  <a:lnTo>
                    <a:pt x="31416" y="1745"/>
                  </a:lnTo>
                  <a:lnTo>
                    <a:pt x="31416" y="2327"/>
                  </a:lnTo>
                  <a:lnTo>
                    <a:pt x="30252" y="1164"/>
                  </a:lnTo>
                  <a:lnTo>
                    <a:pt x="29670" y="1745"/>
                  </a:lnTo>
                  <a:lnTo>
                    <a:pt x="30252" y="1164"/>
                  </a:lnTo>
                  <a:close/>
                  <a:moveTo>
                    <a:pt x="61085" y="30834"/>
                  </a:moveTo>
                  <a:lnTo>
                    <a:pt x="61085" y="30834"/>
                  </a:lnTo>
                  <a:lnTo>
                    <a:pt x="61085" y="30834"/>
                  </a:lnTo>
                  <a:lnTo>
                    <a:pt x="61085" y="31415"/>
                  </a:lnTo>
                  <a:lnTo>
                    <a:pt x="61085" y="31997"/>
                  </a:lnTo>
                  <a:lnTo>
                    <a:pt x="61085" y="31997"/>
                  </a:lnTo>
                  <a:lnTo>
                    <a:pt x="60504" y="31997"/>
                  </a:lnTo>
                  <a:lnTo>
                    <a:pt x="61085" y="30834"/>
                  </a:lnTo>
                  <a:lnTo>
                    <a:pt x="60504" y="30834"/>
                  </a:lnTo>
                  <a:lnTo>
                    <a:pt x="61085" y="30834"/>
                  </a:lnTo>
                  <a:lnTo>
                    <a:pt x="61085" y="30834"/>
                  </a:lnTo>
                  <a:close/>
                  <a:moveTo>
                    <a:pt x="42469" y="12799"/>
                  </a:moveTo>
                  <a:lnTo>
                    <a:pt x="41888" y="12217"/>
                  </a:lnTo>
                  <a:lnTo>
                    <a:pt x="42469" y="12799"/>
                  </a:lnTo>
                  <a:lnTo>
                    <a:pt x="43632" y="11635"/>
                  </a:lnTo>
                  <a:lnTo>
                    <a:pt x="43632" y="12217"/>
                  </a:lnTo>
                  <a:lnTo>
                    <a:pt x="44214" y="12217"/>
                  </a:lnTo>
                  <a:lnTo>
                    <a:pt x="43632" y="12799"/>
                  </a:lnTo>
                  <a:lnTo>
                    <a:pt x="43632" y="13381"/>
                  </a:lnTo>
                  <a:lnTo>
                    <a:pt x="42469" y="12799"/>
                  </a:lnTo>
                  <a:lnTo>
                    <a:pt x="41888" y="13381"/>
                  </a:lnTo>
                  <a:lnTo>
                    <a:pt x="42469" y="12799"/>
                  </a:lnTo>
                  <a:close/>
                </a:path>
              </a:pathLst>
            </a:custGeom>
            <a:solidFill>
              <a:srgbClr val="FFFFFF"/>
            </a:solidFill>
            <a:ln w="5818" cap="flat">
              <a:noFill/>
              <a:prstDash val="solid"/>
              <a:miter/>
            </a:ln>
          </p:spPr>
          <p:txBody>
            <a:bodyPr rtlCol="0" anchor="ctr"/>
            <a:lstStyle/>
            <a:p>
              <a:endParaRPr lang="en-US">
                <a:solidFill>
                  <a:srgbClr val="41296C"/>
                </a:solidFill>
              </a:endParaRPr>
            </a:p>
          </p:txBody>
        </p:sp>
        <p:sp>
          <p:nvSpPr>
            <p:cNvPr id="19" name="Freeform 18">
              <a:extLst>
                <a:ext uri="{FF2B5EF4-FFF2-40B4-BE49-F238E27FC236}">
                  <a16:creationId xmlns:a16="http://schemas.microsoft.com/office/drawing/2014/main" id="{073D3DE3-16BC-2EEF-C9FD-1C8323584D24}"/>
                </a:ext>
              </a:extLst>
            </p:cNvPr>
            <p:cNvSpPr/>
            <p:nvPr/>
          </p:nvSpPr>
          <p:spPr>
            <a:xfrm>
              <a:off x="4813078" y="2166846"/>
              <a:ext cx="220198" cy="196772"/>
            </a:xfrm>
            <a:custGeom>
              <a:avLst/>
              <a:gdLst>
                <a:gd name="connsiteX0" fmla="*/ 44214 w 54686"/>
                <a:gd name="connsiteY0" fmla="*/ 1745 h 48868"/>
                <a:gd name="connsiteX1" fmla="*/ 44214 w 54686"/>
                <a:gd name="connsiteY1" fmla="*/ 1164 h 48868"/>
                <a:gd name="connsiteX2" fmla="*/ 43632 w 54686"/>
                <a:gd name="connsiteY2" fmla="*/ 582 h 48868"/>
                <a:gd name="connsiteX3" fmla="*/ 44214 w 54686"/>
                <a:gd name="connsiteY3" fmla="*/ 582 h 48868"/>
                <a:gd name="connsiteX4" fmla="*/ 44796 w 54686"/>
                <a:gd name="connsiteY4" fmla="*/ 0 h 48868"/>
                <a:gd name="connsiteX5" fmla="*/ 45378 w 54686"/>
                <a:gd name="connsiteY5" fmla="*/ 582 h 48868"/>
                <a:gd name="connsiteX6" fmla="*/ 45960 w 54686"/>
                <a:gd name="connsiteY6" fmla="*/ 582 h 48868"/>
                <a:gd name="connsiteX7" fmla="*/ 45378 w 54686"/>
                <a:gd name="connsiteY7" fmla="*/ 1164 h 48868"/>
                <a:gd name="connsiteX8" fmla="*/ 45378 w 54686"/>
                <a:gd name="connsiteY8" fmla="*/ 1745 h 48868"/>
                <a:gd name="connsiteX9" fmla="*/ 44796 w 54686"/>
                <a:gd name="connsiteY9" fmla="*/ 1164 h 48868"/>
                <a:gd name="connsiteX10" fmla="*/ 44214 w 54686"/>
                <a:gd name="connsiteY10" fmla="*/ 1745 h 48868"/>
                <a:gd name="connsiteX11" fmla="*/ 54105 w 54686"/>
                <a:gd name="connsiteY11" fmla="*/ 19780 h 48868"/>
                <a:gd name="connsiteX12" fmla="*/ 54686 w 54686"/>
                <a:gd name="connsiteY12" fmla="*/ 19780 h 48868"/>
                <a:gd name="connsiteX13" fmla="*/ 54105 w 54686"/>
                <a:gd name="connsiteY13" fmla="*/ 20362 h 48868"/>
                <a:gd name="connsiteX14" fmla="*/ 54105 w 54686"/>
                <a:gd name="connsiteY14" fmla="*/ 20944 h 48868"/>
                <a:gd name="connsiteX15" fmla="*/ 53523 w 54686"/>
                <a:gd name="connsiteY15" fmla="*/ 20362 h 48868"/>
                <a:gd name="connsiteX16" fmla="*/ 52941 w 54686"/>
                <a:gd name="connsiteY16" fmla="*/ 20944 h 48868"/>
                <a:gd name="connsiteX17" fmla="*/ 52941 w 54686"/>
                <a:gd name="connsiteY17" fmla="*/ 20362 h 48868"/>
                <a:gd name="connsiteX18" fmla="*/ 52359 w 54686"/>
                <a:gd name="connsiteY18" fmla="*/ 19780 h 48868"/>
                <a:gd name="connsiteX19" fmla="*/ 53523 w 54686"/>
                <a:gd name="connsiteY19" fmla="*/ 19780 h 48868"/>
                <a:gd name="connsiteX20" fmla="*/ 54105 w 54686"/>
                <a:gd name="connsiteY20" fmla="*/ 19198 h 48868"/>
                <a:gd name="connsiteX21" fmla="*/ 54105 w 54686"/>
                <a:gd name="connsiteY21" fmla="*/ 19780 h 48868"/>
                <a:gd name="connsiteX22" fmla="*/ 50032 w 54686"/>
                <a:gd name="connsiteY22" fmla="*/ 40724 h 48868"/>
                <a:gd name="connsiteX23" fmla="*/ 49450 w 54686"/>
                <a:gd name="connsiteY23" fmla="*/ 39560 h 48868"/>
                <a:gd name="connsiteX24" fmla="*/ 50614 w 54686"/>
                <a:gd name="connsiteY24" fmla="*/ 39560 h 48868"/>
                <a:gd name="connsiteX25" fmla="*/ 51196 w 54686"/>
                <a:gd name="connsiteY25" fmla="*/ 38397 h 48868"/>
                <a:gd name="connsiteX26" fmla="*/ 51777 w 54686"/>
                <a:gd name="connsiteY26" fmla="*/ 39560 h 48868"/>
                <a:gd name="connsiteX27" fmla="*/ 52941 w 54686"/>
                <a:gd name="connsiteY27" fmla="*/ 40142 h 48868"/>
                <a:gd name="connsiteX28" fmla="*/ 51777 w 54686"/>
                <a:gd name="connsiteY28" fmla="*/ 40724 h 48868"/>
                <a:gd name="connsiteX29" fmla="*/ 51777 w 54686"/>
                <a:gd name="connsiteY29" fmla="*/ 41887 h 48868"/>
                <a:gd name="connsiteX30" fmla="*/ 50614 w 54686"/>
                <a:gd name="connsiteY30" fmla="*/ 41305 h 48868"/>
                <a:gd name="connsiteX31" fmla="*/ 49450 w 54686"/>
                <a:gd name="connsiteY31" fmla="*/ 41887 h 48868"/>
                <a:gd name="connsiteX32" fmla="*/ 50032 w 54686"/>
                <a:gd name="connsiteY32" fmla="*/ 40724 h 48868"/>
                <a:gd name="connsiteX33" fmla="*/ 23852 w 54686"/>
                <a:gd name="connsiteY33" fmla="*/ 18035 h 48868"/>
                <a:gd name="connsiteX34" fmla="*/ 25016 w 54686"/>
                <a:gd name="connsiteY34" fmla="*/ 18617 h 48868"/>
                <a:gd name="connsiteX35" fmla="*/ 23852 w 54686"/>
                <a:gd name="connsiteY35" fmla="*/ 19198 h 48868"/>
                <a:gd name="connsiteX36" fmla="*/ 23852 w 54686"/>
                <a:gd name="connsiteY36" fmla="*/ 20362 h 48868"/>
                <a:gd name="connsiteX37" fmla="*/ 22689 w 54686"/>
                <a:gd name="connsiteY37" fmla="*/ 19780 h 48868"/>
                <a:gd name="connsiteX38" fmla="*/ 21526 w 54686"/>
                <a:gd name="connsiteY38" fmla="*/ 20362 h 48868"/>
                <a:gd name="connsiteX39" fmla="*/ 22107 w 54686"/>
                <a:gd name="connsiteY39" fmla="*/ 19198 h 48868"/>
                <a:gd name="connsiteX40" fmla="*/ 21526 w 54686"/>
                <a:gd name="connsiteY40" fmla="*/ 18035 h 48868"/>
                <a:gd name="connsiteX41" fmla="*/ 22689 w 54686"/>
                <a:gd name="connsiteY41" fmla="*/ 18035 h 48868"/>
                <a:gd name="connsiteX42" fmla="*/ 23271 w 54686"/>
                <a:gd name="connsiteY42" fmla="*/ 16871 h 48868"/>
                <a:gd name="connsiteX43" fmla="*/ 23852 w 54686"/>
                <a:gd name="connsiteY43" fmla="*/ 18035 h 48868"/>
                <a:gd name="connsiteX44" fmla="*/ 15126 w 54686"/>
                <a:gd name="connsiteY44" fmla="*/ 48287 h 48868"/>
                <a:gd name="connsiteX45" fmla="*/ 15126 w 54686"/>
                <a:gd name="connsiteY45" fmla="*/ 48868 h 48868"/>
                <a:gd name="connsiteX46" fmla="*/ 14544 w 54686"/>
                <a:gd name="connsiteY46" fmla="*/ 48287 h 48868"/>
                <a:gd name="connsiteX47" fmla="*/ 13963 w 54686"/>
                <a:gd name="connsiteY47" fmla="*/ 48868 h 48868"/>
                <a:gd name="connsiteX48" fmla="*/ 13963 w 54686"/>
                <a:gd name="connsiteY48" fmla="*/ 48287 h 48868"/>
                <a:gd name="connsiteX49" fmla="*/ 13381 w 54686"/>
                <a:gd name="connsiteY49" fmla="*/ 47705 h 48868"/>
                <a:gd name="connsiteX50" fmla="*/ 14544 w 54686"/>
                <a:gd name="connsiteY50" fmla="*/ 47705 h 48868"/>
                <a:gd name="connsiteX51" fmla="*/ 15126 w 54686"/>
                <a:gd name="connsiteY51" fmla="*/ 47123 h 48868"/>
                <a:gd name="connsiteX52" fmla="*/ 15708 w 54686"/>
                <a:gd name="connsiteY52" fmla="*/ 47705 h 48868"/>
                <a:gd name="connsiteX53" fmla="*/ 16290 w 54686"/>
                <a:gd name="connsiteY53" fmla="*/ 47705 h 48868"/>
                <a:gd name="connsiteX54" fmla="*/ 15126 w 54686"/>
                <a:gd name="connsiteY54" fmla="*/ 48287 h 48868"/>
                <a:gd name="connsiteX55" fmla="*/ 0 w 54686"/>
                <a:gd name="connsiteY55" fmla="*/ 8145 h 48868"/>
                <a:gd name="connsiteX56" fmla="*/ 0 w 54686"/>
                <a:gd name="connsiteY56" fmla="*/ 8145 h 48868"/>
                <a:gd name="connsiteX57" fmla="*/ 0 w 54686"/>
                <a:gd name="connsiteY57" fmla="*/ 8145 h 48868"/>
                <a:gd name="connsiteX58" fmla="*/ 0 w 54686"/>
                <a:gd name="connsiteY58" fmla="*/ 7563 h 48868"/>
                <a:gd name="connsiteX59" fmla="*/ 0 w 54686"/>
                <a:gd name="connsiteY59" fmla="*/ 7563 h 48868"/>
                <a:gd name="connsiteX60" fmla="*/ 0 w 54686"/>
                <a:gd name="connsiteY60" fmla="*/ 8145 h 48868"/>
                <a:gd name="connsiteX61" fmla="*/ 582 w 54686"/>
                <a:gd name="connsiteY61" fmla="*/ 7563 h 48868"/>
                <a:gd name="connsiteX62" fmla="*/ 582 w 54686"/>
                <a:gd name="connsiteY62" fmla="*/ 7563 h 48868"/>
                <a:gd name="connsiteX63" fmla="*/ 582 w 54686"/>
                <a:gd name="connsiteY63" fmla="*/ 8145 h 48868"/>
                <a:gd name="connsiteX64" fmla="*/ 0 w 54686"/>
                <a:gd name="connsiteY64" fmla="*/ 8145 h 48868"/>
                <a:gd name="connsiteX65" fmla="*/ 0 w 54686"/>
                <a:gd name="connsiteY65" fmla="*/ 8145 h 48868"/>
                <a:gd name="connsiteX66" fmla="*/ 9308 w 54686"/>
                <a:gd name="connsiteY66" fmla="*/ 32579 h 48868"/>
                <a:gd name="connsiteX67" fmla="*/ 9308 w 54686"/>
                <a:gd name="connsiteY67" fmla="*/ 33161 h 48868"/>
                <a:gd name="connsiteX68" fmla="*/ 8726 w 54686"/>
                <a:gd name="connsiteY68" fmla="*/ 32579 h 48868"/>
                <a:gd name="connsiteX69" fmla="*/ 8145 w 54686"/>
                <a:gd name="connsiteY69" fmla="*/ 32579 h 48868"/>
                <a:gd name="connsiteX70" fmla="*/ 8145 w 54686"/>
                <a:gd name="connsiteY70" fmla="*/ 31997 h 48868"/>
                <a:gd name="connsiteX71" fmla="*/ 7563 w 54686"/>
                <a:gd name="connsiteY71" fmla="*/ 31415 h 48868"/>
                <a:gd name="connsiteX72" fmla="*/ 8145 w 54686"/>
                <a:gd name="connsiteY72" fmla="*/ 31415 h 48868"/>
                <a:gd name="connsiteX73" fmla="*/ 8726 w 54686"/>
                <a:gd name="connsiteY73" fmla="*/ 30834 h 48868"/>
                <a:gd name="connsiteX74" fmla="*/ 8726 w 54686"/>
                <a:gd name="connsiteY74" fmla="*/ 31415 h 48868"/>
                <a:gd name="connsiteX75" fmla="*/ 9308 w 54686"/>
                <a:gd name="connsiteY75" fmla="*/ 31415 h 48868"/>
                <a:gd name="connsiteX76" fmla="*/ 9308 w 54686"/>
                <a:gd name="connsiteY76" fmla="*/ 32579 h 4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868">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3" y="20362"/>
                  </a:lnTo>
                  <a:lnTo>
                    <a:pt x="52941" y="20944"/>
                  </a:lnTo>
                  <a:lnTo>
                    <a:pt x="52941" y="20362"/>
                  </a:lnTo>
                  <a:lnTo>
                    <a:pt x="52359" y="19780"/>
                  </a:lnTo>
                  <a:lnTo>
                    <a:pt x="53523" y="19780"/>
                  </a:lnTo>
                  <a:lnTo>
                    <a:pt x="54105" y="19198"/>
                  </a:lnTo>
                  <a:lnTo>
                    <a:pt x="54105" y="19780"/>
                  </a:lnTo>
                  <a:close/>
                  <a:moveTo>
                    <a:pt x="50032" y="40724"/>
                  </a:moveTo>
                  <a:lnTo>
                    <a:pt x="49450" y="39560"/>
                  </a:lnTo>
                  <a:lnTo>
                    <a:pt x="50614" y="39560"/>
                  </a:lnTo>
                  <a:lnTo>
                    <a:pt x="51196" y="38397"/>
                  </a:lnTo>
                  <a:lnTo>
                    <a:pt x="51777" y="39560"/>
                  </a:lnTo>
                  <a:lnTo>
                    <a:pt x="52941" y="40142"/>
                  </a:lnTo>
                  <a:lnTo>
                    <a:pt x="51777" y="40724"/>
                  </a:lnTo>
                  <a:lnTo>
                    <a:pt x="51777" y="41887"/>
                  </a:lnTo>
                  <a:lnTo>
                    <a:pt x="50614" y="41305"/>
                  </a:lnTo>
                  <a:lnTo>
                    <a:pt x="49450" y="41887"/>
                  </a:lnTo>
                  <a:lnTo>
                    <a:pt x="50032" y="40724"/>
                  </a:lnTo>
                  <a:close/>
                  <a:moveTo>
                    <a:pt x="23852" y="18035"/>
                  </a:moveTo>
                  <a:lnTo>
                    <a:pt x="25016" y="18617"/>
                  </a:lnTo>
                  <a:lnTo>
                    <a:pt x="23852" y="19198"/>
                  </a:lnTo>
                  <a:lnTo>
                    <a:pt x="23852" y="20362"/>
                  </a:lnTo>
                  <a:lnTo>
                    <a:pt x="22689" y="19780"/>
                  </a:lnTo>
                  <a:lnTo>
                    <a:pt x="21526" y="20362"/>
                  </a:lnTo>
                  <a:lnTo>
                    <a:pt x="22107" y="19198"/>
                  </a:lnTo>
                  <a:lnTo>
                    <a:pt x="21526" y="18035"/>
                  </a:lnTo>
                  <a:lnTo>
                    <a:pt x="22689" y="18035"/>
                  </a:lnTo>
                  <a:lnTo>
                    <a:pt x="23271" y="16871"/>
                  </a:lnTo>
                  <a:lnTo>
                    <a:pt x="23852" y="18035"/>
                  </a:lnTo>
                  <a:close/>
                  <a:moveTo>
                    <a:pt x="15126" y="48287"/>
                  </a:moveTo>
                  <a:lnTo>
                    <a:pt x="15126" y="48868"/>
                  </a:lnTo>
                  <a:lnTo>
                    <a:pt x="14544" y="48287"/>
                  </a:lnTo>
                  <a:lnTo>
                    <a:pt x="13963" y="48868"/>
                  </a:lnTo>
                  <a:lnTo>
                    <a:pt x="13963" y="48287"/>
                  </a:lnTo>
                  <a:lnTo>
                    <a:pt x="13381" y="47705"/>
                  </a:lnTo>
                  <a:lnTo>
                    <a:pt x="14544" y="47705"/>
                  </a:lnTo>
                  <a:lnTo>
                    <a:pt x="15126" y="47123"/>
                  </a:lnTo>
                  <a:lnTo>
                    <a:pt x="15708" y="47705"/>
                  </a:lnTo>
                  <a:lnTo>
                    <a:pt x="16290" y="47705"/>
                  </a:lnTo>
                  <a:lnTo>
                    <a:pt x="15126" y="48287"/>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rgbClr val="41296C"/>
                </a:solidFill>
              </a:endParaRPr>
            </a:p>
          </p:txBody>
        </p:sp>
      </p:grpSp>
    </p:spTree>
    <p:extLst>
      <p:ext uri="{BB962C8B-B14F-4D97-AF65-F5344CB8AC3E}">
        <p14:creationId xmlns:p14="http://schemas.microsoft.com/office/powerpoint/2010/main" val="2922975830"/>
      </p:ext>
    </p:extLst>
  </p:cSld>
  <p:clrMap bg1="lt1" tx1="dk1" bg2="lt2" tx2="dk2" accent1="accent1" accent2="accent2" accent3="accent3" accent4="accent4" accent5="accent5" accent6="accent6" hlink="hlink" folHlink="folHlink"/>
  <p:sldLayoutIdLst>
    <p:sldLayoutId id="2147483967" r:id="rId1"/>
    <p:sldLayoutId id="2147484006" r:id="rId2"/>
    <p:sldLayoutId id="2147483987" r:id="rId3"/>
    <p:sldLayoutId id="2147483989" r:id="rId4"/>
    <p:sldLayoutId id="2147484007" r:id="rId5"/>
    <p:sldLayoutId id="2147484008" r:id="rId6"/>
    <p:sldLayoutId id="2147484009" r:id="rId7"/>
    <p:sldLayoutId id="2147483991" r:id="rId8"/>
    <p:sldLayoutId id="2147483992" r:id="rId9"/>
    <p:sldLayoutId id="2147483993" r:id="rId10"/>
    <p:sldLayoutId id="2147484014" r:id="rId11"/>
    <p:sldLayoutId id="2147484010" r:id="rId12"/>
    <p:sldLayoutId id="2147484012" r:id="rId13"/>
    <p:sldLayoutId id="2147484011" r:id="rId14"/>
    <p:sldLayoutId id="2147484016" r:id="rId15"/>
    <p:sldLayoutId id="2147484018" r:id="rId16"/>
    <p:sldLayoutId id="2147484019" r:id="rId1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algn="l" defTabSz="777514" rtl="0" eaLnBrk="1" latinLnBrk="0" hangingPunct="1">
        <a:lnSpc>
          <a:spcPct val="90000"/>
        </a:lnSpc>
        <a:spcBef>
          <a:spcPct val="0"/>
        </a:spcBef>
        <a:buNone/>
        <a:defRPr sz="3741" kern="1200">
          <a:solidFill>
            <a:schemeClr val="tx1"/>
          </a:solidFill>
          <a:latin typeface="+mj-lt"/>
          <a:ea typeface="+mj-ea"/>
          <a:cs typeface="+mj-cs"/>
        </a:defRPr>
      </a:lvl1pPr>
    </p:titleStyle>
    <p:body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p:bodyStyle>
    <p:otherStyle>
      <a:defPPr>
        <a:defRPr lang="en-US"/>
      </a:defPPr>
      <a:lvl1pPr marL="0" algn="l" defTabSz="777514" rtl="0" eaLnBrk="1" latinLnBrk="0" hangingPunct="1">
        <a:defRPr sz="1531" kern="1200">
          <a:solidFill>
            <a:schemeClr val="tx1"/>
          </a:solidFill>
          <a:latin typeface="+mn-lt"/>
          <a:ea typeface="+mn-ea"/>
          <a:cs typeface="+mn-cs"/>
        </a:defRPr>
      </a:lvl1pPr>
      <a:lvl2pPr marL="388757" algn="l" defTabSz="777514" rtl="0" eaLnBrk="1" latinLnBrk="0" hangingPunct="1">
        <a:defRPr sz="1531" kern="1200">
          <a:solidFill>
            <a:schemeClr val="tx1"/>
          </a:solidFill>
          <a:latin typeface="+mn-lt"/>
          <a:ea typeface="+mn-ea"/>
          <a:cs typeface="+mn-cs"/>
        </a:defRPr>
      </a:lvl2pPr>
      <a:lvl3pPr marL="777514" algn="l" defTabSz="777514" rtl="0" eaLnBrk="1" latinLnBrk="0" hangingPunct="1">
        <a:defRPr sz="1531" kern="1200">
          <a:solidFill>
            <a:schemeClr val="tx1"/>
          </a:solidFill>
          <a:latin typeface="+mn-lt"/>
          <a:ea typeface="+mn-ea"/>
          <a:cs typeface="+mn-cs"/>
        </a:defRPr>
      </a:lvl3pPr>
      <a:lvl4pPr marL="1166271" algn="l" defTabSz="777514" rtl="0" eaLnBrk="1" latinLnBrk="0" hangingPunct="1">
        <a:defRPr sz="1531" kern="1200">
          <a:solidFill>
            <a:schemeClr val="tx1"/>
          </a:solidFill>
          <a:latin typeface="+mn-lt"/>
          <a:ea typeface="+mn-ea"/>
          <a:cs typeface="+mn-cs"/>
        </a:defRPr>
      </a:lvl4pPr>
      <a:lvl5pPr marL="1555029" algn="l" defTabSz="777514" rtl="0" eaLnBrk="1" latinLnBrk="0" hangingPunct="1">
        <a:defRPr sz="1531" kern="1200">
          <a:solidFill>
            <a:schemeClr val="tx1"/>
          </a:solidFill>
          <a:latin typeface="+mn-lt"/>
          <a:ea typeface="+mn-ea"/>
          <a:cs typeface="+mn-cs"/>
        </a:defRPr>
      </a:lvl5pPr>
      <a:lvl6pPr marL="1943786" algn="l" defTabSz="777514" rtl="0" eaLnBrk="1" latinLnBrk="0" hangingPunct="1">
        <a:defRPr sz="1531" kern="1200">
          <a:solidFill>
            <a:schemeClr val="tx1"/>
          </a:solidFill>
          <a:latin typeface="+mn-lt"/>
          <a:ea typeface="+mn-ea"/>
          <a:cs typeface="+mn-cs"/>
        </a:defRPr>
      </a:lvl6pPr>
      <a:lvl7pPr marL="2332543" algn="l" defTabSz="777514" rtl="0" eaLnBrk="1" latinLnBrk="0" hangingPunct="1">
        <a:defRPr sz="1531" kern="1200">
          <a:solidFill>
            <a:schemeClr val="tx1"/>
          </a:solidFill>
          <a:latin typeface="+mn-lt"/>
          <a:ea typeface="+mn-ea"/>
          <a:cs typeface="+mn-cs"/>
        </a:defRPr>
      </a:lvl7pPr>
      <a:lvl8pPr marL="2721300" algn="l" defTabSz="777514" rtl="0" eaLnBrk="1" latinLnBrk="0" hangingPunct="1">
        <a:defRPr sz="1531" kern="1200">
          <a:solidFill>
            <a:schemeClr val="tx1"/>
          </a:solidFill>
          <a:latin typeface="+mn-lt"/>
          <a:ea typeface="+mn-ea"/>
          <a:cs typeface="+mn-cs"/>
        </a:defRPr>
      </a:lvl8pPr>
      <a:lvl9pPr marL="3110057" algn="l" defTabSz="777514" rtl="0" eaLnBrk="1" latinLnBrk="0" hangingPunct="1">
        <a:defRPr sz="153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hyperlink" Target="https://www.jstor.org/stable/1183463"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8" Type="http://schemas.openxmlformats.org/officeDocument/2006/relationships/hyperlink" Target="https://www.youtube.com/watch?v=OEhOnPjPNe0" TargetMode="External"/><Relationship Id="rId3" Type="http://schemas.openxmlformats.org/officeDocument/2006/relationships/hyperlink" Target="https://vilborg.is/" TargetMode="External"/><Relationship Id="rId7" Type="http://schemas.openxmlformats.org/officeDocument/2006/relationships/hyperlink" Target="https://loftslagsleidtoginn.is/" TargetMode="External"/><Relationship Id="rId2" Type="http://schemas.openxmlformats.org/officeDocument/2006/relationships/image" Target="../media/image22.jpeg"/><Relationship Id="rId1" Type="http://schemas.openxmlformats.org/officeDocument/2006/relationships/slideLayout" Target="../slideLayouts/slideLayout4.xml"/><Relationship Id="rId6" Type="http://schemas.openxmlformats.org/officeDocument/2006/relationships/hyperlink" Target="https://www.linkedin.com/in/vilborg/?originalSubdomain=si" TargetMode="External"/><Relationship Id="rId5" Type="http://schemas.openxmlformats.org/officeDocument/2006/relationships/hyperlink" Target="https://www.instagram.com/vilborg.arna.outdoors/" TargetMode="External"/><Relationship Id="rId4" Type="http://schemas.openxmlformats.org/officeDocument/2006/relationships/hyperlink" Target="https://www.facebook.com/vilborg80" TargetMode="External"/><Relationship Id="rId9" Type="http://schemas.openxmlformats.org/officeDocument/2006/relationships/image" Target="../media/image23.jpeg"/></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hyperlink" Target="https://www.youtube.com/watch?v=1EuuRg3tjd4" TargetMode="External"/><Relationship Id="rId7" Type="http://schemas.openxmlformats.org/officeDocument/2006/relationships/hyperlink" Target="https://www.tiktok.com/@eldingwhalewatching" TargetMode="External"/><Relationship Id="rId2" Type="http://schemas.openxmlformats.org/officeDocument/2006/relationships/hyperlink" Target="https://elding.is/sustainability" TargetMode="External"/><Relationship Id="rId1" Type="http://schemas.openxmlformats.org/officeDocument/2006/relationships/slideLayout" Target="../slideLayouts/slideLayout4.xml"/><Relationship Id="rId6" Type="http://schemas.openxmlformats.org/officeDocument/2006/relationships/hyperlink" Target="https://www.youtube.com/user/reykjavikactivities" TargetMode="External"/><Relationship Id="rId5" Type="http://schemas.openxmlformats.org/officeDocument/2006/relationships/hyperlink" Target="https://www.instagram.com/eldingwhalewatching/" TargetMode="External"/><Relationship Id="rId4" Type="http://schemas.openxmlformats.org/officeDocument/2006/relationships/hyperlink" Target="https://www.facebook.com/EldingWhaleWatching" TargetMode="External"/><Relationship Id="rId9"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8" Type="http://schemas.openxmlformats.org/officeDocument/2006/relationships/hyperlink" Target="https://www.ecoavant.com/en-profundidad/susana-conde-el-turismo-responsable-depende-de-la-actitud-de-los-viajeros_1685_102.html" TargetMode="External"/><Relationship Id="rId3" Type="http://schemas.openxmlformats.org/officeDocument/2006/relationships/hyperlink" Target="https://es.linkedin.com/in/agrotravelturismoresponsable" TargetMode="External"/><Relationship Id="rId7" Type="http://schemas.openxmlformats.org/officeDocument/2006/relationships/hyperlink" Target="https://www.travindy.es/13/10/2016/descubrimos-el-valor-anadido-del-turismo-responsable-con-susana-conde-y-agrotravel/" TargetMode="External"/><Relationship Id="rId2" Type="http://schemas.openxmlformats.org/officeDocument/2006/relationships/hyperlink" Target="https://www.genuinespain.es/" TargetMode="External"/><Relationship Id="rId1" Type="http://schemas.openxmlformats.org/officeDocument/2006/relationships/slideLayout" Target="../slideLayouts/slideLayout4.xml"/><Relationship Id="rId6" Type="http://schemas.openxmlformats.org/officeDocument/2006/relationships/hyperlink" Target="https://www.forumturistic.com/el-congreso-forum_turistic/" TargetMode="External"/><Relationship Id="rId5" Type="http://schemas.openxmlformats.org/officeDocument/2006/relationships/hyperlink" Target="https://rethinksustainably.com/" TargetMode="External"/><Relationship Id="rId4" Type="http://schemas.openxmlformats.org/officeDocument/2006/relationships/hyperlink" Target="http://www.turismoresponsable.es/" TargetMode="External"/><Relationship Id="rId9" Type="http://schemas.openxmlformats.org/officeDocument/2006/relationships/hyperlink" Target="https://www.youtube.com/watch?v=SNtQcyRKz1I"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13.xml"/><Relationship Id="rId1" Type="http://schemas.openxmlformats.org/officeDocument/2006/relationships/video" Target="https://www.youtube.com/embed/kJmc-51MGPY?feature=oembed" TargetMode="External"/><Relationship Id="rId5" Type="http://schemas.openxmlformats.org/officeDocument/2006/relationships/image" Target="../media/image30.jpe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8" Type="http://schemas.openxmlformats.org/officeDocument/2006/relationships/hyperlink" Target="https://www.plasticorigins.eu/" TargetMode="External"/><Relationship Id="rId3" Type="http://schemas.openxmlformats.org/officeDocument/2006/relationships/hyperlink" Target="https://www.linkedin.com/in/naiara-malave-84907b202/" TargetMode="External"/><Relationship Id="rId7" Type="http://schemas.openxmlformats.org/officeDocument/2006/relationships/hyperlink" Target="https://soyecoturista.com/" TargetMode="External"/><Relationship Id="rId2" Type="http://schemas.openxmlformats.org/officeDocument/2006/relationships/hyperlink" Target="http://www.begi-bistan.com/" TargetMode="External"/><Relationship Id="rId1" Type="http://schemas.openxmlformats.org/officeDocument/2006/relationships/slideLayout" Target="../slideLayouts/slideLayout4.xml"/><Relationship Id="rId6" Type="http://schemas.openxmlformats.org/officeDocument/2006/relationships/hyperlink" Target="https://www.ecoturismoeuskadi.eus/" TargetMode="External"/><Relationship Id="rId5" Type="http://schemas.openxmlformats.org/officeDocument/2006/relationships/hyperlink" Target="https://www.instagram.com/begibistan/" TargetMode="External"/><Relationship Id="rId10" Type="http://schemas.openxmlformats.org/officeDocument/2006/relationships/image" Target="../media/image32.png"/><Relationship Id="rId4" Type="http://schemas.openxmlformats.org/officeDocument/2006/relationships/hyperlink" Target="https://www.facebook.com/BegiBistan" TargetMode="External"/><Relationship Id="rId9" Type="http://schemas.openxmlformats.org/officeDocument/2006/relationships/hyperlink" Target="https://www.asensiocom.com/surfingforscience/e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3.xml"/><Relationship Id="rId1" Type="http://schemas.openxmlformats.org/officeDocument/2006/relationships/video" Target="https://www.youtube.com/embed/VyUmGHmssCs?feature=oembed" TargetMode="External"/><Relationship Id="rId5" Type="http://schemas.openxmlformats.org/officeDocument/2006/relationships/image" Target="../media/image34.png"/><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7.png"/><Relationship Id="rId7" Type="http://schemas.openxmlformats.org/officeDocument/2006/relationships/hyperlink" Target="https://www.instagram.com/pyreneanexperience/" TargetMode="External"/><Relationship Id="rId2" Type="http://schemas.openxmlformats.org/officeDocument/2006/relationships/hyperlink" Target="https://www.pyreneanexperience.com/guided-walking-weekhttps:/www.pyreneanexperience.com/spanish-immersion-week/" TargetMode="External"/><Relationship Id="rId1" Type="http://schemas.openxmlformats.org/officeDocument/2006/relationships/slideLayout" Target="../slideLayouts/slideLayout4.xml"/><Relationship Id="rId6" Type="http://schemas.openxmlformats.org/officeDocument/2006/relationships/hyperlink" Target="https://www.facebook.com/pyreneanexperience/" TargetMode="External"/><Relationship Id="rId5" Type="http://schemas.openxmlformats.org/officeDocument/2006/relationships/hyperlink" Target="https://www.linkedin.com/in/georgina-howard-5076046/" TargetMode="External"/><Relationship Id="rId4" Type="http://schemas.openxmlformats.org/officeDocument/2006/relationships/hyperlink" Target="https://www.pyreneanexperience.com/"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3.xml"/><Relationship Id="rId1" Type="http://schemas.openxmlformats.org/officeDocument/2006/relationships/video" Target="https://www.youtube.com/embed/USdJoWbPFRo?feature=oembed" TargetMode="External"/><Relationship Id="rId6" Type="http://schemas.openxmlformats.org/officeDocument/2006/relationships/image" Target="../media/image40.png"/><Relationship Id="rId5" Type="http://schemas.openxmlformats.org/officeDocument/2006/relationships/hyperlink" Target="https://www.youtube.com/watch?v=USdJoWbPFRo" TargetMode="External"/><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8" Type="http://schemas.openxmlformats.org/officeDocument/2006/relationships/hyperlink" Target="https://www.youtube.com/watch?v=0dTQyTRBJPg&amp;t=9s" TargetMode="External"/><Relationship Id="rId3" Type="http://schemas.openxmlformats.org/officeDocument/2006/relationships/hyperlink" Target="https://ecoturismogranada.com/" TargetMode="External"/><Relationship Id="rId7" Type="http://schemas.openxmlformats.org/officeDocument/2006/relationships/hyperlink" Target="https://twitter.com/ecoturismo_sys" TargetMode="External"/><Relationship Id="rId2" Type="http://schemas.openxmlformats.org/officeDocument/2006/relationships/hyperlink" Target="https://sierraysol.com/es/" TargetMode="External"/><Relationship Id="rId1" Type="http://schemas.openxmlformats.org/officeDocument/2006/relationships/slideLayout" Target="../slideLayouts/slideLayout4.xml"/><Relationship Id="rId6" Type="http://schemas.openxmlformats.org/officeDocument/2006/relationships/hyperlink" Target="https://www.instagram.com/sierraysol/" TargetMode="External"/><Relationship Id="rId5" Type="http://schemas.openxmlformats.org/officeDocument/2006/relationships/hyperlink" Target="https://www.facebook.com/SierraySol/" TargetMode="External"/><Relationship Id="rId4" Type="http://schemas.openxmlformats.org/officeDocument/2006/relationships/hyperlink" Target="https://www.linkedin.com/in/naiara-malave-84907b202/" TargetMode="External"/><Relationship Id="rId9" Type="http://schemas.openxmlformats.org/officeDocument/2006/relationships/image" Target="../media/image42.png"/></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8" Type="http://schemas.openxmlformats.org/officeDocument/2006/relationships/hyperlink" Target="http://instagram.com/maryrobinsoncentre" TargetMode="External"/><Relationship Id="rId3" Type="http://schemas.openxmlformats.org/officeDocument/2006/relationships/image" Target="../media/image45.jpeg"/><Relationship Id="rId7" Type="http://schemas.openxmlformats.org/officeDocument/2006/relationships/hyperlink" Target="https://www.facebook.com/maryrobinsoncentre/" TargetMode="External"/><Relationship Id="rId2" Type="http://schemas.openxmlformats.org/officeDocument/2006/relationships/image" Target="../media/image44.jpeg"/><Relationship Id="rId1" Type="http://schemas.openxmlformats.org/officeDocument/2006/relationships/slideLayout" Target="../slideLayouts/slideLayout4.xml"/><Relationship Id="rId6" Type="http://schemas.openxmlformats.org/officeDocument/2006/relationships/hyperlink" Target="https://www.linkedin.com/in/susanheffernan/" TargetMode="External"/><Relationship Id="rId5" Type="http://schemas.openxmlformats.org/officeDocument/2006/relationships/hyperlink" Target="https://ecoturismogranada.com/" TargetMode="External"/><Relationship Id="rId4" Type="http://schemas.openxmlformats.org/officeDocument/2006/relationships/hyperlink" Target="http://www.maryrobinsoncentre.ie/" TargetMode="External"/><Relationship Id="rId9" Type="http://schemas.openxmlformats.org/officeDocument/2006/relationships/hyperlink" Target="https://twitter.com/maryrobinsonctr"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8" Type="http://schemas.openxmlformats.org/officeDocument/2006/relationships/hyperlink" Target="https://www.instagram.com/thewildatlanticway/" TargetMode="External"/><Relationship Id="rId3" Type="http://schemas.openxmlformats.org/officeDocument/2006/relationships/hyperlink" Target="https://bim.ie/a-seafood-way-of-life/taste-the-atlantic/" TargetMode="External"/><Relationship Id="rId7" Type="http://schemas.openxmlformats.org/officeDocument/2006/relationships/hyperlink" Target="https://www.facebook.com/ChefNetworkIRL" TargetMode="External"/><Relationship Id="rId2" Type="http://schemas.openxmlformats.org/officeDocument/2006/relationships/hyperlink" Target="https://hookedsligo.ie/" TargetMode="External"/><Relationship Id="rId1" Type="http://schemas.openxmlformats.org/officeDocument/2006/relationships/slideLayout" Target="../slideLayouts/slideLayout4.xml"/><Relationship Id="rId6" Type="http://schemas.openxmlformats.org/officeDocument/2006/relationships/hyperlink" Target="https://www.linkedin.com/in/rebecca-sweeney-1a1a7212a/" TargetMode="External"/><Relationship Id="rId5" Type="http://schemas.openxmlformats.org/officeDocument/2006/relationships/hyperlink" Target="https://www.discoverireland.ie/wild-atlantic-way" TargetMode="External"/><Relationship Id="rId10" Type="http://schemas.openxmlformats.org/officeDocument/2006/relationships/image" Target="../media/image47.png"/><Relationship Id="rId4" Type="http://schemas.openxmlformats.org/officeDocument/2006/relationships/hyperlink" Target="https://www.chefnetwork.ie/" TargetMode="External"/><Relationship Id="rId9" Type="http://schemas.openxmlformats.org/officeDocument/2006/relationships/hyperlink" Target="https://youtu.be/guNIiwKv27Q"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28.jpeg"/><Relationship Id="rId7" Type="http://schemas.openxmlformats.org/officeDocument/2006/relationships/hyperlink" Target="https://www.instagram.com/drumhierny_woodland_hideaway/?hl=en" TargetMode="External"/><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hyperlink" Target="https://www.facebook.com/drumhiernywoodlandhideaway/" TargetMode="External"/><Relationship Id="rId5" Type="http://schemas.openxmlformats.org/officeDocument/2006/relationships/hyperlink" Target="https://www.linkedin.com/in/michelle-coghlan-13194714/" TargetMode="External"/><Relationship Id="rId10" Type="http://schemas.openxmlformats.org/officeDocument/2006/relationships/hyperlink" Target="https://www.youtube.com/watch?v=w0jdprtqtcw" TargetMode="External"/><Relationship Id="rId4" Type="http://schemas.openxmlformats.org/officeDocument/2006/relationships/hyperlink" Target="https://www.drumhiernyhideaway.ie/en/" TargetMode="External"/><Relationship Id="rId9" Type="http://schemas.openxmlformats.org/officeDocument/2006/relationships/image" Target="../media/image50.png"/></Relationships>
</file>

<file path=ppt/slides/_rels/slide3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hyperlink" Target="https://www.instagram.com/we_lead.eu/" TargetMode="External"/><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54.png"/><Relationship Id="rId5" Type="http://schemas.openxmlformats.org/officeDocument/2006/relationships/hyperlink" Target="https://weleadproject.eu/" TargetMode="External"/><Relationship Id="rId4" Type="http://schemas.openxmlformats.org/officeDocument/2006/relationships/hyperlink" Target="https://www.facebook.com/WeLeadEU"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E56F33-770D-E541-B741-D45C5F796580}"/>
              </a:ext>
            </a:extLst>
          </p:cNvPr>
          <p:cNvSpPr>
            <a:spLocks noGrp="1"/>
          </p:cNvSpPr>
          <p:nvPr>
            <p:ph type="body" sz="quarter" idx="16"/>
          </p:nvPr>
        </p:nvSpPr>
        <p:spPr>
          <a:xfrm>
            <a:off x="463477" y="3727679"/>
            <a:ext cx="3029914" cy="1783557"/>
          </a:xfrm>
          <a:prstGeom prst="rect">
            <a:avLst/>
          </a:prstGeom>
        </p:spPr>
        <p:txBody>
          <a:bodyPr/>
          <a:lstStyle/>
          <a:p>
            <a:r>
              <a:rPr lang="en-GB" sz="4000" dirty="0" err="1"/>
              <a:t>Compendio</a:t>
            </a:r>
            <a:r>
              <a:rPr lang="en-GB" sz="4000" dirty="0"/>
              <a:t> de </a:t>
            </a:r>
            <a:r>
              <a:rPr lang="en-GB" sz="4000" dirty="0" err="1"/>
              <a:t>Mujeres</a:t>
            </a:r>
            <a:r>
              <a:rPr lang="en-GB" sz="4000" dirty="0"/>
              <a:t> </a:t>
            </a:r>
            <a:r>
              <a:rPr lang="en-GB" sz="4000" dirty="0" err="1"/>
              <a:t>Líderes</a:t>
            </a:r>
            <a:r>
              <a:rPr lang="en-GB" sz="4000" dirty="0"/>
              <a:t> </a:t>
            </a:r>
            <a:r>
              <a:rPr lang="en-GB" sz="4000" dirty="0" err="1"/>
              <a:t>Inspiradoras</a:t>
            </a:r>
            <a:r>
              <a:rPr lang="en-GB" sz="4000" dirty="0"/>
              <a:t> en </a:t>
            </a:r>
            <a:r>
              <a:rPr lang="en-GB" sz="4000" dirty="0" err="1"/>
              <a:t>Turismo</a:t>
            </a:r>
            <a:endParaRPr lang="en-US" sz="4000" dirty="0"/>
          </a:p>
        </p:txBody>
      </p:sp>
      <p:sp>
        <p:nvSpPr>
          <p:cNvPr id="6" name="Text Placeholder 5">
            <a:extLst>
              <a:ext uri="{FF2B5EF4-FFF2-40B4-BE49-F238E27FC236}">
                <a16:creationId xmlns:a16="http://schemas.microsoft.com/office/drawing/2014/main" id="{7D3D3C30-75ED-EDF9-73D4-1E429E425118}"/>
              </a:ext>
            </a:extLst>
          </p:cNvPr>
          <p:cNvSpPr>
            <a:spLocks noGrp="1"/>
          </p:cNvSpPr>
          <p:nvPr>
            <p:ph type="body" sz="quarter" idx="4294967295"/>
          </p:nvPr>
        </p:nvSpPr>
        <p:spPr>
          <a:xfrm>
            <a:off x="5351463" y="8713788"/>
            <a:ext cx="2424112" cy="608012"/>
          </a:xfrm>
          <a:prstGeom prst="rect">
            <a:avLst/>
          </a:prstGeom>
        </p:spPr>
        <p:txBody>
          <a:bodyPr/>
          <a:lstStyle/>
          <a:p>
            <a:r>
              <a:rPr lang="en-US" sz="2800" dirty="0"/>
              <a:t> </a:t>
            </a:r>
            <a:r>
              <a:rPr lang="en-US" sz="2800" dirty="0" err="1"/>
              <a:t>www.</a:t>
            </a:r>
            <a:r>
              <a:rPr lang="en-US" sz="2800" b="1" dirty="0" err="1"/>
              <a:t>idol</a:t>
            </a:r>
            <a:r>
              <a:rPr lang="en-US" sz="2800" dirty="0" err="1"/>
              <a:t>.eu</a:t>
            </a:r>
            <a:endParaRPr lang="en-US" sz="2800" dirty="0"/>
          </a:p>
        </p:txBody>
      </p:sp>
      <p:pic>
        <p:nvPicPr>
          <p:cNvPr id="12" name="Picture Placeholder 11">
            <a:extLst>
              <a:ext uri="{FF2B5EF4-FFF2-40B4-BE49-F238E27FC236}">
                <a16:creationId xmlns:a16="http://schemas.microsoft.com/office/drawing/2014/main" id="{BEFA9A32-F5BB-CC9B-22EB-957AAB87A196}"/>
              </a:ext>
            </a:extLst>
          </p:cNvPr>
          <p:cNvPicPr>
            <a:picLocks noGrp="1" noChangeAspect="1"/>
          </p:cNvPicPr>
          <p:nvPr>
            <p:ph type="pic" sz="quarter" idx="20"/>
          </p:nvPr>
        </p:nvPicPr>
        <p:blipFill rotWithShape="1">
          <a:blip r:embed="rId2" cstate="print">
            <a:extLst>
              <a:ext uri="{28A0092B-C50C-407E-A947-70E740481C1C}">
                <a14:useLocalDpi xmlns:a14="http://schemas.microsoft.com/office/drawing/2010/main" val="0"/>
              </a:ext>
            </a:extLst>
          </a:blip>
          <a:srcRect t="-205" b="205"/>
          <a:stretch/>
        </p:blipFill>
        <p:spPr>
          <a:xfrm>
            <a:off x="3067208" y="3949598"/>
            <a:ext cx="4708366" cy="6943881"/>
          </a:xfrm>
        </p:spPr>
      </p:pic>
      <p:cxnSp>
        <p:nvCxnSpPr>
          <p:cNvPr id="9" name="Straight Connector 8">
            <a:extLst>
              <a:ext uri="{FF2B5EF4-FFF2-40B4-BE49-F238E27FC236}">
                <a16:creationId xmlns:a16="http://schemas.microsoft.com/office/drawing/2014/main" id="{3A03A088-8884-2AFA-E353-EC354013C15D}"/>
              </a:ext>
            </a:extLst>
          </p:cNvPr>
          <p:cNvCxnSpPr>
            <a:cxnSpLocks/>
          </p:cNvCxnSpPr>
          <p:nvPr/>
        </p:nvCxnSpPr>
        <p:spPr>
          <a:xfrm>
            <a:off x="0" y="6404456"/>
            <a:ext cx="3328988" cy="0"/>
          </a:xfrm>
          <a:prstGeom prst="line">
            <a:avLst/>
          </a:prstGeom>
          <a:ln w="28575">
            <a:solidFill>
              <a:srgbClr val="F15B2A"/>
            </a:solidFill>
          </a:ln>
        </p:spPr>
        <p:style>
          <a:lnRef idx="1">
            <a:schemeClr val="accent1"/>
          </a:lnRef>
          <a:fillRef idx="0">
            <a:schemeClr val="accent1"/>
          </a:fillRef>
          <a:effectRef idx="0">
            <a:schemeClr val="accent1"/>
          </a:effectRef>
          <a:fontRef idx="minor">
            <a:schemeClr val="tx1"/>
          </a:fontRef>
        </p:style>
      </p:cxnSp>
      <p:pic>
        <p:nvPicPr>
          <p:cNvPr id="3" name="Picture 2" descr="A grey and black sign with a person in a circle&#10;&#10;Description automatically generated">
            <a:extLst>
              <a:ext uri="{FF2B5EF4-FFF2-40B4-BE49-F238E27FC236}">
                <a16:creationId xmlns:a16="http://schemas.microsoft.com/office/drawing/2014/main" id="{4505804C-B7A3-D9B1-50CE-843EEE0ADB69}"/>
              </a:ext>
            </a:extLst>
          </p:cNvPr>
          <p:cNvPicPr>
            <a:picLocks noChangeAspect="1"/>
          </p:cNvPicPr>
          <p:nvPr/>
        </p:nvPicPr>
        <p:blipFill>
          <a:blip r:embed="rId3"/>
          <a:stretch>
            <a:fillRect/>
          </a:stretch>
        </p:blipFill>
        <p:spPr>
          <a:xfrm>
            <a:off x="2674157" y="9899080"/>
            <a:ext cx="1343083" cy="466725"/>
          </a:xfrm>
          <a:prstGeom prst="rect">
            <a:avLst/>
          </a:prstGeom>
        </p:spPr>
      </p:pic>
    </p:spTree>
    <p:extLst>
      <p:ext uri="{BB962C8B-B14F-4D97-AF65-F5344CB8AC3E}">
        <p14:creationId xmlns:p14="http://schemas.microsoft.com/office/powerpoint/2010/main" val="1506156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2611A8-22FD-3B1D-BC29-589026AFE1BB}"/>
              </a:ext>
            </a:extLst>
          </p:cNvPr>
          <p:cNvSpPr>
            <a:spLocks noGrp="1"/>
          </p:cNvSpPr>
          <p:nvPr>
            <p:ph type="body" sz="quarter" idx="32"/>
          </p:nvPr>
        </p:nvSpPr>
        <p:spPr>
          <a:xfrm>
            <a:off x="624293" y="6808012"/>
            <a:ext cx="6526988" cy="1683083"/>
          </a:xfrm>
        </p:spPr>
        <p:txBody>
          <a:bodyPr numCol="1"/>
          <a:lstStyle/>
          <a:p>
            <a:pPr marL="171450" indent="-171450" fontAlgn="base">
              <a:buFont typeface="Arial" panose="020B0604020202020204" pitchFamily="34" charset="0"/>
              <a:buChar char="•"/>
            </a:pPr>
            <a:r>
              <a:rPr lang="es-ES" sz="1200" b="1" dirty="0">
                <a:latin typeface="+mn-lt"/>
              </a:rPr>
              <a:t>Eficaces y con éxito - </a:t>
            </a:r>
            <a:r>
              <a:rPr lang="es-ES" sz="1200" dirty="0">
                <a:latin typeface="+mn-lt"/>
              </a:rPr>
              <a:t>puesto que representan las formas más eficaces de alcanzar un objetivo específico, pueden adoptarse con éxito y han tenido un impacto positivo en las personas y las comunidades.</a:t>
            </a:r>
          </a:p>
          <a:p>
            <a:pPr marL="171450" indent="-171450" fontAlgn="base">
              <a:buFont typeface="Arial" panose="020B0604020202020204" pitchFamily="34" charset="0"/>
              <a:buChar char="•"/>
            </a:pPr>
            <a:endParaRPr lang="en-US" sz="1200" b="1" i="0" dirty="0">
              <a:solidFill>
                <a:srgbClr val="000000"/>
              </a:solidFill>
              <a:effectLst/>
              <a:latin typeface="+mn-lt"/>
            </a:endParaRPr>
          </a:p>
          <a:p>
            <a:pPr marL="171450" indent="-171450" fontAlgn="base">
              <a:buFont typeface="Arial" panose="020B0604020202020204" pitchFamily="34" charset="0"/>
              <a:buChar char="•"/>
            </a:pPr>
            <a:r>
              <a:rPr lang="es-ES" sz="1200" b="1" dirty="0">
                <a:latin typeface="+mn-lt"/>
              </a:rPr>
              <a:t>Sostenibles </a:t>
            </a:r>
            <a:r>
              <a:rPr lang="es-ES" sz="1200" dirty="0">
                <a:latin typeface="+mn-lt"/>
              </a:rPr>
              <a:t>desde el punto de vista </a:t>
            </a:r>
            <a:r>
              <a:rPr lang="es-ES" sz="1200" b="1" dirty="0">
                <a:latin typeface="+mn-lt"/>
              </a:rPr>
              <a:t>medioambiental, económico y social - </a:t>
            </a:r>
            <a:r>
              <a:rPr lang="es-ES" sz="1200" dirty="0">
                <a:latin typeface="+mn-lt"/>
              </a:rPr>
              <a:t>ya que satisfacen las necesidades actuales sin comprometer la capacidad de hacer frente a necesidades futuras.</a:t>
            </a:r>
          </a:p>
          <a:p>
            <a:pPr marL="171450" indent="-171450" fontAlgn="base"/>
            <a:endParaRPr lang="en-US" sz="1200" b="1" i="0" dirty="0">
              <a:solidFill>
                <a:srgbClr val="000000"/>
              </a:solidFill>
              <a:effectLst/>
              <a:latin typeface="+mn-lt"/>
            </a:endParaRPr>
          </a:p>
          <a:p>
            <a:pPr marL="171450" indent="-171450" fontAlgn="base">
              <a:buFont typeface="Arial" panose="020B0604020202020204" pitchFamily="34" charset="0"/>
              <a:buChar char="•"/>
            </a:pPr>
            <a:r>
              <a:rPr lang="es-ES" sz="1200" b="1" dirty="0">
                <a:latin typeface="+mn-lt"/>
              </a:rPr>
              <a:t>Sensibles al género - </a:t>
            </a:r>
            <a:r>
              <a:rPr lang="es-ES" sz="1200" dirty="0">
                <a:latin typeface="+mn-lt"/>
              </a:rPr>
              <a:t>ya que muestran cómo las mujeres, implicadas en el proceso, pudieron mejorar sus medios de subsistencia.</a:t>
            </a:r>
            <a:endParaRPr lang="en-US" sz="1200" i="0" dirty="0">
              <a:solidFill>
                <a:srgbClr val="000000"/>
              </a:solidFill>
              <a:effectLst/>
              <a:latin typeface="+mn-lt"/>
            </a:endParaRPr>
          </a:p>
          <a:p>
            <a:pPr marL="171450" indent="-171450" rtl="0" fontAlgn="base">
              <a:buFont typeface="Arial" panose="020B0604020202020204" pitchFamily="34" charset="0"/>
              <a:buChar char="•"/>
            </a:pPr>
            <a:endParaRPr lang="en-US" sz="1200" b="1" i="0" dirty="0">
              <a:effectLst/>
              <a:latin typeface="+mn-lt"/>
            </a:endParaRPr>
          </a:p>
          <a:p>
            <a:pPr marL="171450" indent="-171450" fontAlgn="base">
              <a:buFont typeface="Arial" panose="020B0604020202020204" pitchFamily="34" charset="0"/>
              <a:buChar char="•"/>
            </a:pPr>
            <a:r>
              <a:rPr lang="es-ES" sz="1200" b="1" dirty="0">
                <a:latin typeface="+mn-lt"/>
              </a:rPr>
              <a:t>Técnicamente viables - </a:t>
            </a:r>
            <a:r>
              <a:rPr lang="es-ES" sz="1200" dirty="0">
                <a:latin typeface="+mn-lt"/>
              </a:rPr>
              <a:t>ya que son fáciles de aprender y aplicar.</a:t>
            </a:r>
          </a:p>
          <a:p>
            <a:pPr marL="171450" indent="-171450" fontAlgn="base">
              <a:buFont typeface="Arial" panose="020B0604020202020204" pitchFamily="34" charset="0"/>
              <a:buChar char="•"/>
            </a:pPr>
            <a:endParaRPr lang="en-US" sz="1200" i="0" dirty="0">
              <a:solidFill>
                <a:srgbClr val="000000"/>
              </a:solidFill>
              <a:effectLst/>
              <a:latin typeface="+mn-lt"/>
            </a:endParaRPr>
          </a:p>
          <a:p>
            <a:pPr marL="171450" indent="-171450" fontAlgn="base">
              <a:buFont typeface="Arial" panose="020B0604020202020204" pitchFamily="34" charset="0"/>
              <a:buChar char="•"/>
            </a:pPr>
            <a:r>
              <a:rPr lang="en-US" sz="1200" b="1" dirty="0" err="1">
                <a:latin typeface="+mn-lt"/>
              </a:rPr>
              <a:t>Intrínsecamente</a:t>
            </a:r>
            <a:r>
              <a:rPr lang="en-US" sz="1200" b="1" dirty="0">
                <a:latin typeface="+mn-lt"/>
              </a:rPr>
              <a:t> </a:t>
            </a:r>
            <a:r>
              <a:rPr lang="en-US" sz="1200" b="1" dirty="0" err="1">
                <a:latin typeface="+mn-lt"/>
              </a:rPr>
              <a:t>participativo</a:t>
            </a:r>
            <a:r>
              <a:rPr lang="en-US" sz="1200" b="1" dirty="0">
                <a:latin typeface="+mn-lt"/>
              </a:rPr>
              <a:t> </a:t>
            </a:r>
            <a:r>
              <a:rPr lang="en-US" sz="1200" b="0" i="0" dirty="0">
                <a:solidFill>
                  <a:srgbClr val="073763"/>
                </a:solidFill>
                <a:effectLst/>
                <a:latin typeface="+mn-lt"/>
              </a:rPr>
              <a:t>– </a:t>
            </a:r>
            <a:r>
              <a:rPr lang="es-ES" sz="1200" dirty="0">
                <a:solidFill>
                  <a:srgbClr val="073763"/>
                </a:solidFill>
                <a:latin typeface="+mn-lt"/>
              </a:rPr>
              <a:t>sus enfoques participativos son esenciales, ya que apoyan un sentimiento conjunto de propiedad de las decisiones y acciones.</a:t>
            </a:r>
            <a:r>
              <a:rPr lang="en-US" sz="1200" b="0" i="0" dirty="0">
                <a:solidFill>
                  <a:srgbClr val="073763"/>
                </a:solidFill>
                <a:effectLst/>
                <a:latin typeface="+mn-lt"/>
              </a:rPr>
              <a:t> </a:t>
            </a:r>
            <a:endParaRPr lang="en-US" sz="1200" dirty="0">
              <a:solidFill>
                <a:srgbClr val="000000"/>
              </a:solidFill>
              <a:latin typeface="+mn-lt"/>
            </a:endParaRPr>
          </a:p>
          <a:p>
            <a:pPr marL="171450" indent="-171450" rtl="0" fontAlgn="base">
              <a:buFont typeface="Arial" panose="020B0604020202020204" pitchFamily="34" charset="0"/>
              <a:buChar char="•"/>
            </a:pPr>
            <a:endParaRPr lang="en-US" sz="1200" b="1" i="0" dirty="0">
              <a:solidFill>
                <a:srgbClr val="000000"/>
              </a:solidFill>
              <a:effectLst/>
              <a:latin typeface="+mn-lt"/>
            </a:endParaRPr>
          </a:p>
          <a:p>
            <a:pPr marL="171450" indent="-171450" fontAlgn="base">
              <a:buFont typeface="Arial" panose="020B0604020202020204" pitchFamily="34" charset="0"/>
              <a:buChar char="•"/>
            </a:pPr>
            <a:r>
              <a:rPr lang="en-US" sz="1200" b="1" dirty="0" err="1">
                <a:latin typeface="+mn-lt"/>
              </a:rPr>
              <a:t>Replicables</a:t>
            </a:r>
            <a:r>
              <a:rPr lang="en-US" sz="1200" b="1" dirty="0">
                <a:latin typeface="+mn-lt"/>
              </a:rPr>
              <a:t> y </a:t>
            </a:r>
            <a:r>
              <a:rPr lang="en-US" sz="1200" b="1" dirty="0" err="1">
                <a:latin typeface="+mn-lt"/>
              </a:rPr>
              <a:t>adaptables</a:t>
            </a:r>
            <a:r>
              <a:rPr lang="en-US" sz="1200" b="1" dirty="0">
                <a:latin typeface="+mn-lt"/>
              </a:rPr>
              <a:t> </a:t>
            </a:r>
            <a:r>
              <a:rPr lang="en-US" sz="1200" b="0" i="0" dirty="0">
                <a:solidFill>
                  <a:srgbClr val="073763"/>
                </a:solidFill>
                <a:effectLst/>
                <a:latin typeface="+mn-lt"/>
              </a:rPr>
              <a:t>– </a:t>
            </a:r>
            <a:r>
              <a:rPr lang="es-ES" sz="1200" dirty="0">
                <a:solidFill>
                  <a:srgbClr val="073763"/>
                </a:solidFill>
                <a:latin typeface="+mn-lt"/>
              </a:rPr>
              <a:t>ya que tienen potencial de reproducción y, por tanto, son adaptables a objetivos similares en situaciones diversas.</a:t>
            </a:r>
            <a:r>
              <a:rPr lang="en-US" sz="1200" b="0" i="0" dirty="0">
                <a:solidFill>
                  <a:srgbClr val="073763"/>
                </a:solidFill>
                <a:effectLst/>
                <a:latin typeface="+mn-lt"/>
              </a:rPr>
              <a:t>  </a:t>
            </a:r>
            <a:endParaRPr lang="en-US" sz="1200" dirty="0">
              <a:solidFill>
                <a:srgbClr val="000000"/>
              </a:solidFill>
              <a:latin typeface="+mn-lt"/>
            </a:endParaRPr>
          </a:p>
          <a:p>
            <a:pPr marL="171450" indent="-171450" rtl="0" fontAlgn="base">
              <a:buFont typeface="Arial" panose="020B0604020202020204" pitchFamily="34" charset="0"/>
              <a:buChar char="•"/>
            </a:pPr>
            <a:endParaRPr lang="en-US" sz="1200" b="1" i="0" dirty="0">
              <a:solidFill>
                <a:srgbClr val="000000"/>
              </a:solidFill>
              <a:effectLst/>
              <a:latin typeface="+mn-lt"/>
            </a:endParaRPr>
          </a:p>
          <a:p>
            <a:pPr marL="171450" indent="-171450" fontAlgn="base">
              <a:buFont typeface="Arial" panose="020B0604020202020204" pitchFamily="34" charset="0"/>
              <a:buChar char="•"/>
            </a:pPr>
            <a:r>
              <a:rPr lang="es-ES" sz="1200" b="1" dirty="0">
                <a:latin typeface="+mn-lt"/>
              </a:rPr>
              <a:t>Reducir los riesgos de catástrofe/crisis </a:t>
            </a:r>
            <a:r>
              <a:rPr lang="en-US" sz="1200" b="0" i="0" dirty="0">
                <a:solidFill>
                  <a:srgbClr val="073763"/>
                </a:solidFill>
                <a:effectLst/>
                <a:latin typeface="+mn-lt"/>
              </a:rPr>
              <a:t>– </a:t>
            </a:r>
            <a:r>
              <a:rPr lang="es-ES" sz="1200" dirty="0">
                <a:solidFill>
                  <a:srgbClr val="073763"/>
                </a:solidFill>
                <a:latin typeface="+mn-lt"/>
              </a:rPr>
              <a:t>ya que contribuyen a la reducción del riesgo de catástrofes/crisis para la </a:t>
            </a:r>
            <a:r>
              <a:rPr lang="es-ES" sz="1200" dirty="0" err="1">
                <a:solidFill>
                  <a:srgbClr val="073763"/>
                </a:solidFill>
                <a:latin typeface="+mn-lt"/>
              </a:rPr>
              <a:t>resiliencia</a:t>
            </a:r>
            <a:r>
              <a:rPr lang="es-ES" sz="1200" dirty="0">
                <a:solidFill>
                  <a:srgbClr val="073763"/>
                </a:solidFill>
                <a:latin typeface="+mn-lt"/>
              </a:rPr>
              <a:t>.</a:t>
            </a:r>
            <a:endParaRPr lang="en-US" sz="1200" b="0" i="0" dirty="0">
              <a:solidFill>
                <a:srgbClr val="000000"/>
              </a:solidFill>
              <a:effectLst/>
              <a:latin typeface="+mn-lt"/>
            </a:endParaRPr>
          </a:p>
          <a:p>
            <a:endParaRPr lang="en-IE" sz="1200" dirty="0">
              <a:latin typeface="+mn-lt"/>
            </a:endParaRPr>
          </a:p>
        </p:txBody>
      </p:sp>
      <p:sp>
        <p:nvSpPr>
          <p:cNvPr id="3" name="Text Placeholder 2">
            <a:extLst>
              <a:ext uri="{FF2B5EF4-FFF2-40B4-BE49-F238E27FC236}">
                <a16:creationId xmlns:a16="http://schemas.microsoft.com/office/drawing/2014/main" id="{2648B0BA-2FE7-F1BE-AA47-87877A8381E5}"/>
              </a:ext>
            </a:extLst>
          </p:cNvPr>
          <p:cNvSpPr>
            <a:spLocks noGrp="1"/>
          </p:cNvSpPr>
          <p:nvPr>
            <p:ph type="body" sz="quarter" idx="33"/>
          </p:nvPr>
        </p:nvSpPr>
        <p:spPr>
          <a:xfrm>
            <a:off x="637968" y="5195647"/>
            <a:ext cx="6962239" cy="685849"/>
          </a:xfrm>
        </p:spPr>
        <p:txBody>
          <a:bodyPr/>
          <a:lstStyle/>
          <a:p>
            <a:r>
              <a:rPr lang="es-ES" dirty="0"/>
              <a:t>Criterios de selección de buenas prácticas...</a:t>
            </a:r>
          </a:p>
          <a:p>
            <a:r>
              <a:rPr lang="es-ES" sz="1800" b="0" dirty="0">
                <a:solidFill>
                  <a:srgbClr val="000D41"/>
                </a:solidFill>
              </a:rPr>
              <a:t>En resumen, los socios de </a:t>
            </a:r>
            <a:r>
              <a:rPr lang="es-ES" sz="1800" b="0" dirty="0" err="1">
                <a:solidFill>
                  <a:srgbClr val="000D41"/>
                </a:solidFill>
              </a:rPr>
              <a:t>We</a:t>
            </a:r>
            <a:r>
              <a:rPr lang="es-ES" sz="1800" b="0" dirty="0">
                <a:solidFill>
                  <a:srgbClr val="000D41"/>
                </a:solidFill>
              </a:rPr>
              <a:t> Lead eligen los ejemplos del Compendio de Buenas Prácticas porque han demostrado su eficacia:</a:t>
            </a:r>
            <a:endParaRPr lang="en-IE" sz="1800" b="0" dirty="0">
              <a:solidFill>
                <a:srgbClr val="000D41"/>
              </a:solidFill>
            </a:endParaRPr>
          </a:p>
        </p:txBody>
      </p:sp>
      <p:sp>
        <p:nvSpPr>
          <p:cNvPr id="5" name="Text Placeholder 4">
            <a:extLst>
              <a:ext uri="{FF2B5EF4-FFF2-40B4-BE49-F238E27FC236}">
                <a16:creationId xmlns:a16="http://schemas.microsoft.com/office/drawing/2014/main" id="{045C555B-117A-A3ED-CB1B-DC732C6E06B2}"/>
              </a:ext>
            </a:extLst>
          </p:cNvPr>
          <p:cNvSpPr>
            <a:spLocks noGrp="1"/>
          </p:cNvSpPr>
          <p:nvPr>
            <p:ph type="body" sz="quarter" idx="17"/>
          </p:nvPr>
        </p:nvSpPr>
        <p:spPr>
          <a:xfrm>
            <a:off x="488498" y="601947"/>
            <a:ext cx="3489735" cy="2289739"/>
          </a:xfrm>
        </p:spPr>
        <p:txBody>
          <a:bodyPr/>
          <a:lstStyle/>
          <a:p>
            <a:pPr>
              <a:lnSpc>
                <a:spcPct val="100000"/>
              </a:lnSpc>
            </a:pPr>
            <a:r>
              <a:rPr lang="en-US" sz="2400" dirty="0"/>
              <a:t>"</a:t>
            </a:r>
            <a:r>
              <a:rPr lang="es-ES" sz="2400" i="1" dirty="0"/>
              <a:t> Si elimináramos las barreras que impiden el liderazgo de las mujeres, resolveríamos el problema del cambio climático mucho más rápido. </a:t>
            </a:r>
            <a:r>
              <a:rPr lang="en-US" sz="2400" i="1" dirty="0"/>
              <a:t>"</a:t>
            </a:r>
            <a:endParaRPr lang="en-IE" sz="2400" i="1" dirty="0"/>
          </a:p>
        </p:txBody>
      </p:sp>
      <p:sp>
        <p:nvSpPr>
          <p:cNvPr id="6" name="Text Placeholder 5">
            <a:extLst>
              <a:ext uri="{FF2B5EF4-FFF2-40B4-BE49-F238E27FC236}">
                <a16:creationId xmlns:a16="http://schemas.microsoft.com/office/drawing/2014/main" id="{F2D2CDA7-AA9F-5E2C-4E4D-CD529F4F0738}"/>
              </a:ext>
            </a:extLst>
          </p:cNvPr>
          <p:cNvSpPr>
            <a:spLocks noGrp="1"/>
          </p:cNvSpPr>
          <p:nvPr>
            <p:ph type="body" sz="quarter" idx="14"/>
          </p:nvPr>
        </p:nvSpPr>
        <p:spPr>
          <a:xfrm>
            <a:off x="452873" y="3385808"/>
            <a:ext cx="3257392" cy="522755"/>
          </a:xfrm>
        </p:spPr>
        <p:txBody>
          <a:bodyPr/>
          <a:lstStyle/>
          <a:p>
            <a:r>
              <a:rPr lang="en-US" sz="1400" dirty="0"/>
              <a:t>Mary Robinson</a:t>
            </a:r>
            <a:endParaRPr lang="en-IE" sz="1400" dirty="0"/>
          </a:p>
        </p:txBody>
      </p:sp>
      <p:pic>
        <p:nvPicPr>
          <p:cNvPr id="10" name="Picture Placeholder 9" descr="Frangipani flower">
            <a:extLst>
              <a:ext uri="{FF2B5EF4-FFF2-40B4-BE49-F238E27FC236}">
                <a16:creationId xmlns:a16="http://schemas.microsoft.com/office/drawing/2014/main" id="{F082B191-F212-B284-D42D-09542918635F}"/>
              </a:ext>
            </a:extLst>
          </p:cNvPr>
          <p:cNvPicPr>
            <a:picLocks noGrp="1" noChangeAspect="1"/>
          </p:cNvPicPr>
          <p:nvPr>
            <p:ph type="pic" sz="quarter" idx="35"/>
          </p:nvPr>
        </p:nvPicPr>
        <p:blipFill rotWithShape="1">
          <a:blip r:embed="rId2" cstate="print">
            <a:extLst>
              <a:ext uri="{28A0092B-C50C-407E-A947-70E740481C1C}">
                <a14:useLocalDpi xmlns:a14="http://schemas.microsoft.com/office/drawing/2010/main" val="0"/>
              </a:ext>
            </a:extLst>
          </a:blip>
          <a:srcRect l="19157" r="28531"/>
          <a:stretch/>
        </p:blipFill>
        <p:spPr>
          <a:xfrm>
            <a:off x="4258320" y="-1"/>
            <a:ext cx="3541182" cy="6432523"/>
          </a:xfrm>
        </p:spPr>
      </p:pic>
      <p:sp>
        <p:nvSpPr>
          <p:cNvPr id="8" name="Slide Number Placeholder 7">
            <a:extLst>
              <a:ext uri="{FF2B5EF4-FFF2-40B4-BE49-F238E27FC236}">
                <a16:creationId xmlns:a16="http://schemas.microsoft.com/office/drawing/2014/main" id="{7250ACC7-D101-8648-DFBA-7FC04FFF1136}"/>
              </a:ext>
            </a:extLst>
          </p:cNvPr>
          <p:cNvSpPr>
            <a:spLocks noGrp="1"/>
          </p:cNvSpPr>
          <p:nvPr>
            <p:ph type="sldNum" sz="quarter" idx="4"/>
          </p:nvPr>
        </p:nvSpPr>
        <p:spPr>
          <a:xfrm>
            <a:off x="7173231" y="10443338"/>
            <a:ext cx="416471" cy="464375"/>
          </a:xfrm>
        </p:spPr>
        <p:txBody>
          <a:bodyPr/>
          <a:lstStyle/>
          <a:p>
            <a:fld id="{9C527BFA-2C0E-4CEC-B6A5-913A56FEF4B4}" type="slidenum">
              <a:rPr lang="fr-CA" smtClean="0"/>
              <a:pPr/>
              <a:t>10</a:t>
            </a:fld>
            <a:endParaRPr lang="fr-CA" dirty="0"/>
          </a:p>
        </p:txBody>
      </p:sp>
    </p:spTree>
    <p:extLst>
      <p:ext uri="{BB962C8B-B14F-4D97-AF65-F5344CB8AC3E}">
        <p14:creationId xmlns:p14="http://schemas.microsoft.com/office/powerpoint/2010/main" val="12267644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3928FC-C474-8487-7795-315ACEAE2193}"/>
              </a:ext>
            </a:extLst>
          </p:cNvPr>
          <p:cNvSpPr>
            <a:spLocks noGrp="1"/>
          </p:cNvSpPr>
          <p:nvPr>
            <p:ph type="body" sz="quarter" idx="32"/>
          </p:nvPr>
        </p:nvSpPr>
        <p:spPr>
          <a:xfrm>
            <a:off x="559613" y="3104842"/>
            <a:ext cx="6526988" cy="2479643"/>
          </a:xfrm>
        </p:spPr>
        <p:txBody>
          <a:bodyPr/>
          <a:lstStyle/>
          <a:p>
            <a:r>
              <a:rPr lang="es-ES" sz="1200" b="1" dirty="0"/>
              <a:t>Animamos a los educadores a utilizar estudios de casos como parte de su práctica docente/formativa. ¿Por qué? Los estudios de casos son : </a:t>
            </a:r>
          </a:p>
          <a:p>
            <a:pPr marL="171450" indent="-171450">
              <a:buFont typeface="Arial" panose="020B0604020202020204" pitchFamily="34" charset="0"/>
              <a:buChar char="•"/>
            </a:pPr>
            <a:r>
              <a:rPr lang="es-ES" sz="1200" dirty="0"/>
              <a:t> se utiliza como herramienta didáctica para     mostrar la aplicación de una teoría o concepto a situaciones reales. </a:t>
            </a:r>
          </a:p>
          <a:p>
            <a:pPr marL="171450" indent="-171450">
              <a:buFont typeface="Arial" panose="020B0604020202020204" pitchFamily="34" charset="0"/>
              <a:buChar char="•"/>
            </a:pPr>
            <a:r>
              <a:rPr lang="es-ES" sz="1200" dirty="0"/>
              <a:t>se basan en hechos y contextos. Crean empatía con los protagonistas, son relevantes para el lector, al relacionarse con un reto que hay que resolver. </a:t>
            </a:r>
          </a:p>
          <a:p>
            <a:pPr marL="171450" indent="-171450">
              <a:buFont typeface="Arial" panose="020B0604020202020204" pitchFamily="34" charset="0"/>
              <a:buChar char="•"/>
            </a:pPr>
            <a:r>
              <a:rPr lang="es-ES" sz="1200" dirty="0"/>
              <a:t>una forma de descubrir el concepto de una manera nueva.</a:t>
            </a:r>
          </a:p>
          <a:p>
            <a:r>
              <a:rPr lang="es-ES" sz="1200" b="1" dirty="0"/>
              <a:t>Una gran ventaja de la enseñanza con casos prácticos es que los alumnos participan activamente en la comprensión de los principios abstrayéndose de los ejemplos. </a:t>
            </a:r>
            <a:r>
              <a:rPr lang="es-ES" sz="1200" dirty="0"/>
              <a:t>Esto desarrolla sus habilidades en las competencias clave de:</a:t>
            </a:r>
            <a:endParaRPr lang="en-US" sz="1200" dirty="0"/>
          </a:p>
          <a:p>
            <a:pPr marL="171450" indent="-171450">
              <a:buFont typeface="Arial" panose="020B0604020202020204" pitchFamily="34" charset="0"/>
              <a:buChar char="•"/>
            </a:pPr>
            <a:r>
              <a:rPr lang="es-ES" sz="1200" dirty="0"/>
              <a:t>Resolución de problemas </a:t>
            </a:r>
          </a:p>
          <a:p>
            <a:pPr marL="171450" indent="-171450">
              <a:buFont typeface="Arial" panose="020B0604020202020204" pitchFamily="34" charset="0"/>
              <a:buChar char="•"/>
            </a:pPr>
            <a:r>
              <a:rPr lang="es-ES" sz="1200" dirty="0"/>
              <a:t>Herramientas analíticas, cuantitativas y/o cualitativas, según los casos </a:t>
            </a:r>
          </a:p>
          <a:p>
            <a:pPr marL="171450" indent="-171450">
              <a:buFont typeface="Arial" panose="020B0604020202020204" pitchFamily="34" charset="0"/>
              <a:buChar char="•"/>
            </a:pPr>
            <a:r>
              <a:rPr lang="es-ES" sz="1200" dirty="0"/>
              <a:t>Toma de decisiones en situaciones complejas</a:t>
            </a:r>
          </a:p>
          <a:p>
            <a:pPr marL="171450" indent="-171450">
              <a:buFont typeface="Arial" panose="020B0604020202020204" pitchFamily="34" charset="0"/>
              <a:buChar char="•"/>
            </a:pPr>
            <a:r>
              <a:rPr lang="es-ES" sz="1200" dirty="0"/>
              <a:t>Gestión de ambigüedades</a:t>
            </a:r>
            <a:endParaRPr lang="en-US" sz="1200" dirty="0"/>
          </a:p>
          <a:p>
            <a:endParaRPr lang="en-IE" sz="1200" dirty="0"/>
          </a:p>
        </p:txBody>
      </p:sp>
      <p:sp>
        <p:nvSpPr>
          <p:cNvPr id="3" name="Text Placeholder 2">
            <a:extLst>
              <a:ext uri="{FF2B5EF4-FFF2-40B4-BE49-F238E27FC236}">
                <a16:creationId xmlns:a16="http://schemas.microsoft.com/office/drawing/2014/main" id="{14A8D5DF-FAA2-6BA0-1B52-209CE44C3FD5}"/>
              </a:ext>
            </a:extLst>
          </p:cNvPr>
          <p:cNvSpPr>
            <a:spLocks noGrp="1"/>
          </p:cNvSpPr>
          <p:nvPr>
            <p:ph type="body" sz="quarter" idx="33"/>
          </p:nvPr>
        </p:nvSpPr>
        <p:spPr>
          <a:xfrm>
            <a:off x="515711" y="660137"/>
            <a:ext cx="6894491" cy="499924"/>
          </a:xfrm>
        </p:spPr>
        <p:txBody>
          <a:bodyPr/>
          <a:lstStyle/>
          <a:p>
            <a:r>
              <a:rPr lang="es-ES" dirty="0"/>
              <a:t>Casos prácticos como herramienta de formación</a:t>
            </a:r>
            <a:endParaRPr lang="en-IE" dirty="0"/>
          </a:p>
        </p:txBody>
      </p:sp>
      <p:sp>
        <p:nvSpPr>
          <p:cNvPr id="4" name="Text Placeholder 3">
            <a:extLst>
              <a:ext uri="{FF2B5EF4-FFF2-40B4-BE49-F238E27FC236}">
                <a16:creationId xmlns:a16="http://schemas.microsoft.com/office/drawing/2014/main" id="{36536F91-9F0F-8081-CA5F-D048C7F23B8A}"/>
              </a:ext>
            </a:extLst>
          </p:cNvPr>
          <p:cNvSpPr>
            <a:spLocks noGrp="1"/>
          </p:cNvSpPr>
          <p:nvPr>
            <p:ph type="body" sz="quarter" idx="34"/>
          </p:nvPr>
        </p:nvSpPr>
        <p:spPr>
          <a:xfrm>
            <a:off x="515712" y="1653722"/>
            <a:ext cx="6526988" cy="1064757"/>
          </a:xfrm>
        </p:spPr>
        <p:txBody>
          <a:bodyPr/>
          <a:lstStyle/>
          <a:p>
            <a:r>
              <a:rPr lang="es-ES" sz="1600" dirty="0"/>
              <a:t>El compendio de 9 estudios de casos de buenas prácticas "</a:t>
            </a:r>
            <a:r>
              <a:rPr lang="es-ES" sz="1600" dirty="0" err="1"/>
              <a:t>We</a:t>
            </a:r>
            <a:r>
              <a:rPr lang="es-ES" sz="1600" dirty="0"/>
              <a:t> Lead" constituye un recurso de formación único que aúna conocimientos diversos para proporcionar a los educadores de FP una guía única sobre los motores y las oportunidades de las mujeres líderes en los sectores del turismo, la hostelería y el ocio en Europa.</a:t>
            </a:r>
          </a:p>
          <a:p>
            <a:endParaRPr lang="en-IE" dirty="0"/>
          </a:p>
        </p:txBody>
      </p:sp>
      <p:sp>
        <p:nvSpPr>
          <p:cNvPr id="5" name="Text Placeholder 4">
            <a:extLst>
              <a:ext uri="{FF2B5EF4-FFF2-40B4-BE49-F238E27FC236}">
                <a16:creationId xmlns:a16="http://schemas.microsoft.com/office/drawing/2014/main" id="{96D698D3-768C-FBF9-DDC2-CC550D6E3D5F}"/>
              </a:ext>
            </a:extLst>
          </p:cNvPr>
          <p:cNvSpPr>
            <a:spLocks noGrp="1"/>
          </p:cNvSpPr>
          <p:nvPr>
            <p:ph type="body" sz="quarter" idx="17"/>
          </p:nvPr>
        </p:nvSpPr>
        <p:spPr>
          <a:xfrm>
            <a:off x="4160920" y="7217711"/>
            <a:ext cx="3091978" cy="2289739"/>
          </a:xfrm>
        </p:spPr>
        <p:txBody>
          <a:bodyPr/>
          <a:lstStyle/>
          <a:p>
            <a:r>
              <a:rPr lang="es-ES" sz="1200" dirty="0" err="1"/>
              <a:t>We</a:t>
            </a:r>
            <a:r>
              <a:rPr lang="es-ES" sz="1200" dirty="0"/>
              <a:t> Lead mejorará sustancialmente la formación de las mujeres en las PYME del sector del turismo y la hostelería:</a:t>
            </a:r>
          </a:p>
          <a:p>
            <a:pPr>
              <a:buFont typeface="Arial" pitchFamily="34" charset="0"/>
              <a:buChar char="•"/>
            </a:pPr>
            <a:r>
              <a:rPr lang="es-ES" sz="1200" dirty="0"/>
              <a:t>  Aumentar su concienciación y compromiso con el turismo sostenible y la acción por el clima a través de prácticas sostenibles innovadoras, la mejora del liderazgo y las habilidades de comunicación. </a:t>
            </a:r>
          </a:p>
          <a:p>
            <a:pPr>
              <a:buFont typeface="Arial" pitchFamily="34" charset="0"/>
              <a:buChar char="•"/>
            </a:pPr>
            <a:r>
              <a:rPr lang="es-ES" sz="1200" dirty="0"/>
              <a:t>  Aportando información aplicada del sector a su propio desarrollo profesional, mejorando sus resultados y abriendo puertas a futuros giros y adaptaciones, al tiempo que se logra la igualdad de oportunidades.</a:t>
            </a:r>
            <a:endParaRPr lang="en-IE" sz="1200" dirty="0"/>
          </a:p>
        </p:txBody>
      </p:sp>
      <p:pic>
        <p:nvPicPr>
          <p:cNvPr id="10" name="Picture Placeholder 9" descr="Teacher smiling and writing on whiteboard">
            <a:extLst>
              <a:ext uri="{FF2B5EF4-FFF2-40B4-BE49-F238E27FC236}">
                <a16:creationId xmlns:a16="http://schemas.microsoft.com/office/drawing/2014/main" id="{D78593E2-35B4-67D7-EF1F-2CA7D8440DA2}"/>
              </a:ext>
            </a:extLst>
          </p:cNvPr>
          <p:cNvPicPr>
            <a:picLocks noGrp="1" noChangeAspect="1"/>
          </p:cNvPicPr>
          <p:nvPr>
            <p:ph type="pic" sz="quarter" idx="35"/>
          </p:nvPr>
        </p:nvPicPr>
        <p:blipFill rotWithShape="1">
          <a:blip r:embed="rId2" cstate="print">
            <a:extLst>
              <a:ext uri="{28A0092B-C50C-407E-A947-70E740481C1C}">
                <a14:useLocalDpi xmlns:a14="http://schemas.microsoft.com/office/drawing/2010/main" val="0"/>
              </a:ext>
            </a:extLst>
          </a:blip>
          <a:srcRect l="17242" r="40141"/>
          <a:stretch/>
        </p:blipFill>
        <p:spPr>
          <a:xfrm>
            <a:off x="-23930" y="4642535"/>
            <a:ext cx="3449060" cy="6265185"/>
          </a:xfrm>
        </p:spPr>
      </p:pic>
      <p:sp>
        <p:nvSpPr>
          <p:cNvPr id="8" name="Slide Number Placeholder 7">
            <a:extLst>
              <a:ext uri="{FF2B5EF4-FFF2-40B4-BE49-F238E27FC236}">
                <a16:creationId xmlns:a16="http://schemas.microsoft.com/office/drawing/2014/main" id="{BD3725FB-AAB6-C9F0-92C1-8C2833833B32}"/>
              </a:ext>
            </a:extLst>
          </p:cNvPr>
          <p:cNvSpPr>
            <a:spLocks noGrp="1"/>
          </p:cNvSpPr>
          <p:nvPr>
            <p:ph type="sldNum" sz="quarter" idx="4"/>
          </p:nvPr>
        </p:nvSpPr>
        <p:spPr/>
        <p:txBody>
          <a:bodyPr/>
          <a:lstStyle/>
          <a:p>
            <a:fld id="{9C527BFA-2C0E-4CEC-B6A5-913A56FEF4B4}" type="slidenum">
              <a:rPr lang="fr-CA" smtClean="0"/>
              <a:pPr/>
              <a:t>11</a:t>
            </a:fld>
            <a:endParaRPr lang="fr-CA" dirty="0"/>
          </a:p>
        </p:txBody>
      </p:sp>
    </p:spTree>
    <p:extLst>
      <p:ext uri="{BB962C8B-B14F-4D97-AF65-F5344CB8AC3E}">
        <p14:creationId xmlns:p14="http://schemas.microsoft.com/office/powerpoint/2010/main" val="3043332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D4883D-3879-2A0A-34E0-FF14BF8DEB9C}"/>
              </a:ext>
            </a:extLst>
          </p:cNvPr>
          <p:cNvSpPr>
            <a:spLocks noGrp="1"/>
          </p:cNvSpPr>
          <p:nvPr>
            <p:ph type="body" sz="quarter" idx="32"/>
          </p:nvPr>
        </p:nvSpPr>
        <p:spPr>
          <a:xfrm>
            <a:off x="554719" y="6302450"/>
            <a:ext cx="6570887" cy="3294271"/>
          </a:xfrm>
        </p:spPr>
        <p:txBody>
          <a:bodyPr/>
          <a:lstStyle/>
          <a:p>
            <a:r>
              <a:rPr lang="es-ES" dirty="0"/>
              <a:t>Al aplicar el estudio de casos de </a:t>
            </a:r>
            <a:r>
              <a:rPr lang="es-ES" dirty="0" err="1"/>
              <a:t>We</a:t>
            </a:r>
            <a:r>
              <a:rPr lang="es-ES" dirty="0"/>
              <a:t> Lead </a:t>
            </a:r>
            <a:r>
              <a:rPr lang="es-ES" dirty="0" err="1"/>
              <a:t>Good</a:t>
            </a:r>
            <a:r>
              <a:rPr lang="es-ES" dirty="0"/>
              <a:t> </a:t>
            </a:r>
            <a:r>
              <a:rPr lang="es-ES" dirty="0" err="1"/>
              <a:t>Practice</a:t>
            </a:r>
            <a:r>
              <a:rPr lang="es-ES" dirty="0"/>
              <a:t> en su formación/enseñanza, tiene la oportunidad de abordar cuestiones pedagógicas específicas y desarrollar habilidades de orden superior en los alumnos.  Nos adaptamos del método del caso, basado en una filosofía de la educación profesional que asocia directamente el conocimiento con la acción (</a:t>
            </a:r>
            <a:r>
              <a:rPr lang="es-ES" dirty="0" err="1"/>
              <a:t>Boehrer</a:t>
            </a:r>
            <a:r>
              <a:rPr lang="es-ES" dirty="0"/>
              <a:t>, 1995)1. El método del caso es un enfoque rico y poderoso para el desarrollo de habilidades cognitivas en los alumnos. También es un enfoque flexible, en el sentido de que los formadores pueden utilizarlo de formas alternativas.</a:t>
            </a:r>
          </a:p>
          <a:p>
            <a:endParaRPr lang="en-US" dirty="0"/>
          </a:p>
          <a:p>
            <a:r>
              <a:rPr lang="es-ES" dirty="0" err="1"/>
              <a:t>Velenchik</a:t>
            </a:r>
            <a:r>
              <a:rPr lang="es-ES" dirty="0"/>
              <a:t> (1995)2 destaca que el método del caso es una motivación para aprender teoría. En la práctica de la formación de FP, a menudo utilizamos ejemplos para ilustrar la aplicación de conceptos teóricos. Sin embargo, tendemos a utilizar el ejemplo para reforzar la teoría, habiendo enseñado primero la teoría, en lugar de pensar en la teoría como un conjunto de herramientas para responder a la pregunta planteada por la aplicación. La atención se centra, por tanto, en la teoría en sí, y la aplicación se percibe a menudo como algo accesorio. Cuando los estudiantes no comprenden el propósito de la teoría, el proceso de aprendizaje se hace más difícil de lo necesario y a menudo no consiguen hacerse con las herramientas que necesitan.</a:t>
            </a:r>
          </a:p>
          <a:p>
            <a:endParaRPr lang="es-ES" dirty="0"/>
          </a:p>
          <a:p>
            <a:r>
              <a:rPr lang="es-ES" dirty="0"/>
              <a:t>En el método del caso, el problema que los estudiantes deben resolver ocupa un lugar central. Pronto se dan cuenta de que no tienen las herramientas y empiezan a buscarlas. Quieren aprender teoría.  El método del caso también puede utilizarse de forma muy eficaz para que los alumnos asciendan gradualmente en la escala de las destrezas cognitivas, desde los niveles bajos de conocimiento, comprensión y aplicación hasta las destrezas superiores de análisis, síntesis y evaluación. Esta taxonomía educativa fue propuesta originalmente por </a:t>
            </a:r>
            <a:r>
              <a:rPr lang="es-ES" dirty="0" err="1"/>
              <a:t>Bloom</a:t>
            </a:r>
            <a:r>
              <a:rPr lang="es-ES" dirty="0"/>
              <a:t> (1956) y proporciona un enfoque transparente y estructurado para el desarrollo de las competencias de los alumnos.</a:t>
            </a:r>
            <a:endParaRPr lang="en-IE" dirty="0"/>
          </a:p>
        </p:txBody>
      </p:sp>
      <p:sp>
        <p:nvSpPr>
          <p:cNvPr id="3" name="Text Placeholder 2">
            <a:extLst>
              <a:ext uri="{FF2B5EF4-FFF2-40B4-BE49-F238E27FC236}">
                <a16:creationId xmlns:a16="http://schemas.microsoft.com/office/drawing/2014/main" id="{758E0036-3BDA-11F2-531C-92801C09F478}"/>
              </a:ext>
            </a:extLst>
          </p:cNvPr>
          <p:cNvSpPr>
            <a:spLocks noGrp="1"/>
          </p:cNvSpPr>
          <p:nvPr>
            <p:ph type="body" sz="quarter" idx="33"/>
          </p:nvPr>
        </p:nvSpPr>
        <p:spPr>
          <a:xfrm>
            <a:off x="2138741" y="4187793"/>
            <a:ext cx="3450346" cy="516581"/>
          </a:xfrm>
        </p:spPr>
        <p:txBody>
          <a:bodyPr/>
          <a:lstStyle/>
          <a:p>
            <a:pPr algn="ctr"/>
            <a:r>
              <a:rPr lang="es-ES" dirty="0"/>
              <a:t>La pedagogía del estudio de casos</a:t>
            </a:r>
          </a:p>
          <a:p>
            <a:pPr algn="ctr"/>
            <a:endParaRPr lang="en-IE" dirty="0"/>
          </a:p>
        </p:txBody>
      </p:sp>
      <p:sp>
        <p:nvSpPr>
          <p:cNvPr id="4" name="Text Placeholder 3">
            <a:extLst>
              <a:ext uri="{FF2B5EF4-FFF2-40B4-BE49-F238E27FC236}">
                <a16:creationId xmlns:a16="http://schemas.microsoft.com/office/drawing/2014/main" id="{269939C0-954F-47D0-DB9B-363A9FBE73A8}"/>
              </a:ext>
            </a:extLst>
          </p:cNvPr>
          <p:cNvSpPr>
            <a:spLocks noGrp="1"/>
          </p:cNvSpPr>
          <p:nvPr>
            <p:ph type="body" sz="quarter" idx="34"/>
          </p:nvPr>
        </p:nvSpPr>
        <p:spPr>
          <a:xfrm>
            <a:off x="624293" y="5043484"/>
            <a:ext cx="6526988" cy="1064757"/>
          </a:xfrm>
        </p:spPr>
        <p:txBody>
          <a:bodyPr/>
          <a:lstStyle/>
          <a:p>
            <a:r>
              <a:rPr lang="en-US" sz="1600" i="1" dirty="0"/>
              <a:t>“</a:t>
            </a:r>
            <a:r>
              <a:rPr lang="es-ES" sz="1600" i="1" dirty="0"/>
              <a:t>El turismo tiene un papel fundamental que desempeñar en la consecución de los objetivos centrales de la Agenda 2030 para el Desarrollo Sostenible, en particular los compromisos con la igualdad de género y el empoderamiento de las mujeres del Objetivo de Desarrollo Sostenible 5.</a:t>
            </a:r>
            <a:r>
              <a:rPr lang="en-US" sz="1600" i="1" dirty="0"/>
              <a:t>”. - UNWTO</a:t>
            </a:r>
            <a:endParaRPr lang="en-IE" sz="1600" i="1" dirty="0"/>
          </a:p>
        </p:txBody>
      </p:sp>
      <p:pic>
        <p:nvPicPr>
          <p:cNvPr id="8" name="Picture Placeholder 7" descr="New potted sprout held by pair of hands">
            <a:extLst>
              <a:ext uri="{FF2B5EF4-FFF2-40B4-BE49-F238E27FC236}">
                <a16:creationId xmlns:a16="http://schemas.microsoft.com/office/drawing/2014/main" id="{D78FCE14-F90F-80A4-9E71-A41535150523}"/>
              </a:ext>
            </a:extLst>
          </p:cNvPr>
          <p:cNvPicPr>
            <a:picLocks noGrp="1" noChangeAspect="1"/>
          </p:cNvPicPr>
          <p:nvPr>
            <p:ph type="pic" sz="quarter" idx="35"/>
          </p:nvPr>
        </p:nvPicPr>
        <p:blipFill rotWithShape="1">
          <a:blip r:embed="rId3" cstate="print">
            <a:extLst>
              <a:ext uri="{28A0092B-C50C-407E-A947-70E740481C1C}">
                <a14:useLocalDpi xmlns:a14="http://schemas.microsoft.com/office/drawing/2010/main" val="0"/>
              </a:ext>
            </a:extLst>
          </a:blip>
          <a:srcRect l="6825" t="1639" b="-9924"/>
          <a:stretch/>
        </p:blipFill>
        <p:spPr>
          <a:xfrm>
            <a:off x="0" y="0"/>
            <a:ext cx="7775575" cy="5037221"/>
          </a:xfrm>
          <a:solidFill>
            <a:srgbClr val="90278E"/>
          </a:solidFill>
        </p:spPr>
      </p:pic>
      <p:sp>
        <p:nvSpPr>
          <p:cNvPr id="6" name="Slide Number Placeholder 5">
            <a:extLst>
              <a:ext uri="{FF2B5EF4-FFF2-40B4-BE49-F238E27FC236}">
                <a16:creationId xmlns:a16="http://schemas.microsoft.com/office/drawing/2014/main" id="{DAE06390-5A6E-C04D-FDAF-6573B0F279E6}"/>
              </a:ext>
            </a:extLst>
          </p:cNvPr>
          <p:cNvSpPr>
            <a:spLocks noGrp="1"/>
          </p:cNvSpPr>
          <p:nvPr>
            <p:ph type="sldNum" sz="quarter" idx="4"/>
          </p:nvPr>
        </p:nvSpPr>
        <p:spPr/>
        <p:txBody>
          <a:bodyPr/>
          <a:lstStyle/>
          <a:p>
            <a:fld id="{9C527BFA-2C0E-4CEC-B6A5-913A56FEF4B4}" type="slidenum">
              <a:rPr lang="fr-CA" smtClean="0"/>
              <a:pPr/>
              <a:t>12</a:t>
            </a:fld>
            <a:endParaRPr lang="fr-CA" dirty="0"/>
          </a:p>
        </p:txBody>
      </p:sp>
      <p:sp>
        <p:nvSpPr>
          <p:cNvPr id="5" name="TextBox 4">
            <a:extLst>
              <a:ext uri="{FF2B5EF4-FFF2-40B4-BE49-F238E27FC236}">
                <a16:creationId xmlns:a16="http://schemas.microsoft.com/office/drawing/2014/main" id="{5DA3BF70-D801-E62A-4F88-52892F1678B4}"/>
              </a:ext>
            </a:extLst>
          </p:cNvPr>
          <p:cNvSpPr txBox="1"/>
          <p:nvPr/>
        </p:nvSpPr>
        <p:spPr>
          <a:xfrm>
            <a:off x="589506" y="10179346"/>
            <a:ext cx="6241380" cy="523220"/>
          </a:xfrm>
          <a:prstGeom prst="rect">
            <a:avLst/>
          </a:prstGeom>
          <a:noFill/>
        </p:spPr>
        <p:txBody>
          <a:bodyPr wrap="square" rtlCol="0">
            <a:spAutoFit/>
          </a:bodyPr>
          <a:lstStyle/>
          <a:p>
            <a:r>
              <a:rPr lang="en-US" sz="700" dirty="0">
                <a:effectLst/>
                <a:latin typeface="Segoe UI" panose="020B0502040204020203" pitchFamily="34" charset="0"/>
              </a:rPr>
              <a:t>1 : ‘How to teach a case’, Kennedy School of Government Case </a:t>
            </a:r>
            <a:r>
              <a:rPr lang="en-US" sz="700" dirty="0" err="1">
                <a:effectLst/>
                <a:latin typeface="Segoe UI" panose="020B0502040204020203" pitchFamily="34" charset="0"/>
              </a:rPr>
              <a:t>Programme</a:t>
            </a:r>
            <a:r>
              <a:rPr lang="en-US" sz="700" dirty="0">
                <a:effectLst/>
                <a:latin typeface="Segoe UI" panose="020B0502040204020203" pitchFamily="34" charset="0"/>
              </a:rPr>
              <a:t>, case no. C18-95-1285.0.*</a:t>
            </a:r>
            <a:endParaRPr lang="en-US" sz="700" dirty="0">
              <a:effectLst/>
              <a:latin typeface="Arial" panose="020B0604020202020204" pitchFamily="34" charset="0"/>
            </a:endParaRPr>
          </a:p>
          <a:p>
            <a:r>
              <a:rPr lang="en-IE" sz="700" dirty="0"/>
              <a:t>2 ; </a:t>
            </a:r>
            <a:r>
              <a:rPr lang="en-US" sz="700" dirty="0"/>
              <a:t>‘The case method as a strategy for teaching policy analysis to undergraduates’, Journal of Economic Education, vol. 26, pp. 29–38. JSTOR: </a:t>
            </a:r>
            <a:r>
              <a:rPr lang="en-US" sz="700" dirty="0">
                <a:hlinkClick r:id="rId4"/>
              </a:rPr>
              <a:t>https://www.jstor.org/stable/1183463</a:t>
            </a:r>
            <a:endParaRPr lang="en-US" sz="700" dirty="0"/>
          </a:p>
          <a:p>
            <a:endParaRPr lang="en-IE" sz="700" dirty="0"/>
          </a:p>
        </p:txBody>
      </p:sp>
    </p:spTree>
    <p:extLst>
      <p:ext uri="{BB962C8B-B14F-4D97-AF65-F5344CB8AC3E}">
        <p14:creationId xmlns:p14="http://schemas.microsoft.com/office/powerpoint/2010/main" val="4130255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B4B731-6673-0ECC-F9FF-552D5058520D}"/>
              </a:ext>
            </a:extLst>
          </p:cNvPr>
          <p:cNvSpPr>
            <a:spLocks noGrp="1"/>
          </p:cNvSpPr>
          <p:nvPr>
            <p:ph type="body" sz="quarter" idx="32"/>
          </p:nvPr>
        </p:nvSpPr>
        <p:spPr>
          <a:xfrm>
            <a:off x="534570" y="2292244"/>
            <a:ext cx="6526988" cy="4933707"/>
          </a:xfrm>
        </p:spPr>
        <p:txBody>
          <a:bodyPr/>
          <a:lstStyle/>
          <a:p>
            <a:pPr lvl="0" defTabSz="914400">
              <a:defRPr/>
            </a:pPr>
            <a:r>
              <a:rPr lang="es-ES" sz="1200" b="1" dirty="0">
                <a:solidFill>
                  <a:srgbClr val="90278E"/>
                </a:solidFill>
              </a:rPr>
              <a:t>Establecer conocimientos en un contexto real; </a:t>
            </a:r>
            <a:r>
              <a:rPr lang="es-ES" sz="1200" dirty="0">
                <a:solidFill>
                  <a:srgbClr val="000D41"/>
                </a:solidFill>
              </a:rPr>
              <a:t>el método del caso apoya y facilita la comprensión de los conocimientos básicos. Implica recordar una amplia gama de material, pero todo lo que se requiere es traer a la mente la información apropiada, no necesariamente comprender su significado. Cuando se combina con otros contenidos de formación, el método del caso sirve para ampliar conocimientos.</a:t>
            </a:r>
            <a:endParaRPr kumimoji="0" lang="en-IE"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endParaRPr>
          </a:p>
          <a:p>
            <a:pPr lvl="0" defTabSz="914400">
              <a:defRPr/>
            </a:pPr>
            <a:r>
              <a:rPr lang="en-IE" sz="1200" b="1" dirty="0" err="1">
                <a:solidFill>
                  <a:srgbClr val="90278E"/>
                </a:solidFill>
              </a:rPr>
              <a:t>Comprensión</a:t>
            </a:r>
            <a:r>
              <a:rPr lang="en-IE" sz="1200" b="1" dirty="0">
                <a:solidFill>
                  <a:srgbClr val="90278E"/>
                </a:solidFill>
              </a:rPr>
              <a:t>. </a:t>
            </a:r>
            <a:r>
              <a:rPr lang="es-ES" sz="1200" dirty="0">
                <a:solidFill>
                  <a:srgbClr val="000D41"/>
                </a:solidFill>
              </a:rPr>
              <a:t>Esta destreza se define como la capacidad de captar el significado del material. Puede demostrarse traduciendo material de una forma a otra, interpretando material y extrapolando información. Al basar los conocimientos en un contexto real, el método del caso apoya y facilita la comprensión de los conocimientos básicos.</a:t>
            </a:r>
            <a:endParaRPr kumimoji="0" lang="en-IE"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endParaRPr>
          </a:p>
          <a:p>
            <a:pPr lvl="0" defTabSz="914400">
              <a:defRPr/>
            </a:pPr>
            <a:r>
              <a:rPr kumimoji="0" lang="en-IE" sz="1200" b="1" i="0" u="none" strike="noStrike" kern="1200" cap="none" spc="0" normalizeH="0" baseline="0" noProof="0" dirty="0" err="1">
                <a:ln>
                  <a:noFill/>
                </a:ln>
                <a:solidFill>
                  <a:srgbClr val="90278E"/>
                </a:solidFill>
                <a:effectLst/>
                <a:uLnTx/>
                <a:uFillTx/>
                <a:latin typeface="Calibri" panose="020F0502020204030204" pitchFamily="34" charset="0"/>
                <a:ea typeface="+mn-ea"/>
                <a:cs typeface="Calibri" panose="020F0502020204030204" pitchFamily="34" charset="0"/>
              </a:rPr>
              <a:t>Aplicación</a:t>
            </a:r>
            <a:r>
              <a:rPr kumimoji="0" lang="en-IE" sz="1200" b="1" i="0" u="none" strike="noStrike" kern="1200" cap="none" spc="0" normalizeH="0" baseline="0" noProof="0" dirty="0">
                <a:ln>
                  <a:noFill/>
                </a:ln>
                <a:solidFill>
                  <a:srgbClr val="90278E"/>
                </a:solidFill>
                <a:effectLst/>
                <a:uLnTx/>
                <a:uFillTx/>
                <a:latin typeface="Calibri" panose="020F0502020204030204" pitchFamily="34" charset="0"/>
                <a:ea typeface="+mn-ea"/>
                <a:cs typeface="Calibri" panose="020F0502020204030204" pitchFamily="34" charset="0"/>
              </a:rPr>
              <a:t>. </a:t>
            </a:r>
            <a:r>
              <a:rPr lang="es-ES" sz="1200" dirty="0">
                <a:solidFill>
                  <a:srgbClr val="000D41"/>
                </a:solidFill>
              </a:rPr>
              <a:t>Se trata de la capacidad de utilizar el material aprendido en situaciones nuevas y concretas (es decir, tomar influencia para aplicar lo aprendido en su propio viaje de liderazgo turístico). A través de nuestra colección de casos de buenas prácticas, los alumnos desarrollan una comprensión de cómo se aplica la teoría en contextos del mundo real.</a:t>
            </a:r>
            <a:endParaRPr kumimoji="0" lang="en-IE"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endParaRPr>
          </a:p>
          <a:p>
            <a:pPr lvl="0" defTabSz="914400">
              <a:defRPr/>
            </a:pPr>
            <a:r>
              <a:rPr lang="en-IE" sz="1200" b="1" dirty="0" err="1">
                <a:solidFill>
                  <a:srgbClr val="90278E"/>
                </a:solidFill>
              </a:rPr>
              <a:t>Análisis</a:t>
            </a:r>
            <a:r>
              <a:rPr lang="en-IE" sz="1200" b="1" dirty="0">
                <a:solidFill>
                  <a:srgbClr val="90278E"/>
                </a:solidFill>
              </a:rPr>
              <a:t>.</a:t>
            </a:r>
            <a:r>
              <a:rPr kumimoji="0" lang="en-IE" sz="1200" b="1"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rPr>
              <a:t> </a:t>
            </a:r>
            <a:r>
              <a:rPr lang="es-ES" sz="1200" dirty="0">
                <a:solidFill>
                  <a:srgbClr val="000D41"/>
                </a:solidFill>
              </a:rPr>
              <a:t>Nuestras Buenas Prácticas exigen que los alumnos desglosen información compleja, establezcan relaciones e identifiquen problemas. El proceso suele incluir la identificación de las distintas partes, el análisis de las relaciones entre ellas y el reconocimiento de los principios implicados.  Como ya se ha mencionado, el análisis está en el centro del método del caso.</a:t>
            </a:r>
            <a:endParaRPr kumimoji="0" lang="en-IE"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endParaRPr>
          </a:p>
          <a:p>
            <a:pPr lvl="0" defTabSz="914400">
              <a:defRPr/>
            </a:pPr>
            <a:r>
              <a:rPr kumimoji="0" lang="en-IE" sz="1200" b="1" i="0" u="none" strike="noStrike" kern="1200" cap="none" spc="0" normalizeH="0" baseline="0" noProof="0" dirty="0">
                <a:ln>
                  <a:noFill/>
                </a:ln>
                <a:solidFill>
                  <a:srgbClr val="90278E"/>
                </a:solidFill>
                <a:effectLst/>
                <a:uLnTx/>
                <a:uFillTx/>
                <a:latin typeface="Calibri" panose="020F0502020204030204" pitchFamily="34" charset="0"/>
                <a:ea typeface="+mn-ea"/>
                <a:cs typeface="Calibri" panose="020F0502020204030204" pitchFamily="34" charset="0"/>
              </a:rPr>
              <a:t>Synthesis</a:t>
            </a:r>
            <a:r>
              <a:rPr kumimoji="0" lang="en-IE" sz="1200" b="1"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rPr>
              <a:t>. </a:t>
            </a:r>
            <a:r>
              <a:rPr lang="es-ES" sz="1200" dirty="0">
                <a:solidFill>
                  <a:srgbClr val="000D41"/>
                </a:solidFill>
              </a:rPr>
              <a:t>Esta habilidad se refiere a la capacidad de unir partes para formar un nuevo todo. El proceso puede implicar, por ejemplo, la elaboración de su propio plan de desarrollo de un nuevo modelo de negocio o la investigación de nuevas vías para mantenerse al día de las tendencias y la actualidad (por ejemplo, los esfuerzos por alinearse con el Green </a:t>
            </a:r>
            <a:r>
              <a:rPr lang="es-ES" sz="1200" dirty="0" err="1">
                <a:solidFill>
                  <a:srgbClr val="000D41"/>
                </a:solidFill>
              </a:rPr>
              <a:t>Deal</a:t>
            </a:r>
            <a:r>
              <a:rPr lang="es-ES" sz="1200" dirty="0">
                <a:solidFill>
                  <a:srgbClr val="000D41"/>
                </a:solidFill>
              </a:rPr>
              <a:t>).</a:t>
            </a:r>
            <a:endParaRPr kumimoji="0" lang="en-IE"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endParaRPr>
          </a:p>
          <a:p>
            <a:pPr lvl="0" defTabSz="914400">
              <a:defRPr/>
            </a:pPr>
            <a:r>
              <a:rPr kumimoji="0" lang="en-IE" sz="1200" b="1" i="0" u="none" strike="noStrike" kern="1200" cap="none" spc="0" normalizeH="0" baseline="0" noProof="0" dirty="0" err="1">
                <a:ln>
                  <a:noFill/>
                </a:ln>
                <a:solidFill>
                  <a:srgbClr val="90278E"/>
                </a:solidFill>
                <a:effectLst/>
                <a:uLnTx/>
                <a:uFillTx/>
                <a:latin typeface="Calibri" panose="020F0502020204030204" pitchFamily="34" charset="0"/>
                <a:ea typeface="+mn-ea"/>
                <a:cs typeface="Calibri" panose="020F0502020204030204" pitchFamily="34" charset="0"/>
              </a:rPr>
              <a:t>Evaluación</a:t>
            </a:r>
            <a:r>
              <a:rPr kumimoji="0" lang="en-IE" sz="1200" b="1" i="0" u="none" strike="noStrike" kern="1200" cap="none" spc="0" normalizeH="0" baseline="0" noProof="0" dirty="0">
                <a:ln>
                  <a:noFill/>
                </a:ln>
                <a:solidFill>
                  <a:srgbClr val="90278E"/>
                </a:solidFill>
                <a:effectLst/>
                <a:uLnTx/>
                <a:uFillTx/>
                <a:latin typeface="Calibri" panose="020F0502020204030204" pitchFamily="34" charset="0"/>
                <a:ea typeface="+mn-ea"/>
                <a:cs typeface="Calibri" panose="020F0502020204030204" pitchFamily="34" charset="0"/>
              </a:rPr>
              <a:t>. </a:t>
            </a:r>
            <a:r>
              <a:rPr lang="es-ES" sz="1200" dirty="0">
                <a:solidFill>
                  <a:srgbClr val="000D41"/>
                </a:solidFill>
              </a:rPr>
              <a:t>La evaluación crítica se refiere a la capacidad de juzgar el valor de un material para un fin determinado. Tras haber analizado y sintetizado un caso concreto, los alumnos deben emprender una evaluación de las políticas o estrategias alternativas de que dispone la empresa de buenas prácticas. Esto puede incluir una evaluación de las decisiones ya tomadas frente a posibles soluciones alternativas.</a:t>
            </a:r>
            <a:endParaRPr kumimoji="0" lang="en-IE"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endParaRPr>
          </a:p>
          <a:p>
            <a:endParaRPr lang="en-IE" sz="1200" dirty="0">
              <a:solidFill>
                <a:srgbClr val="000D41"/>
              </a:solidFill>
            </a:endParaRPr>
          </a:p>
        </p:txBody>
      </p:sp>
      <p:sp>
        <p:nvSpPr>
          <p:cNvPr id="3" name="Text Placeholder 2">
            <a:extLst>
              <a:ext uri="{FF2B5EF4-FFF2-40B4-BE49-F238E27FC236}">
                <a16:creationId xmlns:a16="http://schemas.microsoft.com/office/drawing/2014/main" id="{79520C52-BE55-3662-B045-277B78D88266}"/>
              </a:ext>
            </a:extLst>
          </p:cNvPr>
          <p:cNvSpPr>
            <a:spLocks noGrp="1"/>
          </p:cNvSpPr>
          <p:nvPr>
            <p:ph type="body" sz="quarter" idx="33"/>
          </p:nvPr>
        </p:nvSpPr>
        <p:spPr>
          <a:xfrm>
            <a:off x="534572" y="945398"/>
            <a:ext cx="5438984" cy="1477038"/>
          </a:xfrm>
        </p:spPr>
        <p:txBody>
          <a:bodyPr/>
          <a:lstStyle/>
          <a:p>
            <a:r>
              <a:rPr lang="es-ES" dirty="0"/>
              <a:t>En cuanto al poder pedagógico de los estudios de casos, el método del caso ofrece:-.</a:t>
            </a:r>
            <a:endParaRPr lang="en-IE" dirty="0"/>
          </a:p>
        </p:txBody>
      </p:sp>
      <p:sp>
        <p:nvSpPr>
          <p:cNvPr id="5" name="Slide Number Placeholder 4">
            <a:extLst>
              <a:ext uri="{FF2B5EF4-FFF2-40B4-BE49-F238E27FC236}">
                <a16:creationId xmlns:a16="http://schemas.microsoft.com/office/drawing/2014/main" id="{299754BD-6CE1-8D7B-0705-A80FA1878135}"/>
              </a:ext>
            </a:extLst>
          </p:cNvPr>
          <p:cNvSpPr>
            <a:spLocks noGrp="1"/>
          </p:cNvSpPr>
          <p:nvPr>
            <p:ph type="sldNum" sz="quarter" idx="4"/>
          </p:nvPr>
        </p:nvSpPr>
        <p:spPr/>
        <p:txBody>
          <a:bodyPr/>
          <a:lstStyle/>
          <a:p>
            <a:fld id="{9C527BFA-2C0E-4CEC-B6A5-913A56FEF4B4}" type="slidenum">
              <a:rPr lang="fr-CA" smtClean="0"/>
              <a:pPr/>
              <a:t>13</a:t>
            </a:fld>
            <a:endParaRPr lang="fr-CA" dirty="0"/>
          </a:p>
        </p:txBody>
      </p:sp>
      <p:sp>
        <p:nvSpPr>
          <p:cNvPr id="7" name="TextBox 6">
            <a:extLst>
              <a:ext uri="{FF2B5EF4-FFF2-40B4-BE49-F238E27FC236}">
                <a16:creationId xmlns:a16="http://schemas.microsoft.com/office/drawing/2014/main" id="{D2D4D3B1-FEF7-C86F-8B22-1F0DABC7DDBE}"/>
              </a:ext>
            </a:extLst>
          </p:cNvPr>
          <p:cNvSpPr txBox="1"/>
          <p:nvPr/>
        </p:nvSpPr>
        <p:spPr>
          <a:xfrm>
            <a:off x="534570" y="7438030"/>
            <a:ext cx="6575913" cy="1569660"/>
          </a:xfrm>
          <a:prstGeom prst="rect">
            <a:avLst/>
          </a:prstGeom>
          <a:noFill/>
        </p:spPr>
        <p:txBody>
          <a:bodyPr wrap="square">
            <a:spAutoFit/>
          </a:bodyPr>
          <a:lstStyle/>
          <a:p>
            <a:pPr algn="just"/>
            <a:r>
              <a:rPr lang="es-ES" sz="1200" dirty="0">
                <a:solidFill>
                  <a:srgbClr val="000D41"/>
                </a:solidFill>
                <a:latin typeface="Calibri" panose="020F0502020204030204" pitchFamily="34" charset="0"/>
                <a:cs typeface="Calibri" panose="020F0502020204030204" pitchFamily="34" charset="0"/>
              </a:rPr>
              <a:t>El objetivo de la Guía de Buenas Prácticas es provocar el pensamiento crítico y la ampliación de perspectivas y conocimientos de las mujeres de las PYME turísticas y de los organismos de EFP sobre las oportunidades de innovar la industria turística para que sea más sostenible en toda la esencia de la palabra. Ya sea en grupos o en aprendizaje individual, capacite a sus alumnos para que se hagan cargo de un caso de Buenas Prácticas y diseccionen la información clave con el fin de identificar los problemas que surgieron y encontrar soluciones a los mismos.</a:t>
            </a:r>
            <a:r>
              <a:rPr lang="es-ES" sz="1200" b="1" kern="0" dirty="0">
                <a:solidFill>
                  <a:srgbClr val="000D41"/>
                </a:solidFill>
                <a:latin typeface="Calibri" panose="020F0502020204030204" pitchFamily="34" charset="0"/>
                <a:cs typeface="Calibri" panose="020F0502020204030204" pitchFamily="34" charset="0"/>
              </a:rPr>
              <a:t> Esto permite a los alumnos ser capaces de:</a:t>
            </a:r>
            <a:endParaRPr lang="en-GB" sz="1200" b="1" kern="0" dirty="0">
              <a:solidFill>
                <a:srgbClr val="000D41"/>
              </a:solidFill>
              <a:latin typeface="Calibri" panose="020F0502020204030204" pitchFamily="34" charset="0"/>
              <a:cs typeface="Calibri" panose="020F0502020204030204" pitchFamily="34" charset="0"/>
            </a:endParaRPr>
          </a:p>
          <a:p>
            <a:pPr algn="just"/>
            <a:r>
              <a:rPr lang="en-IE" sz="1200" dirty="0">
                <a:solidFill>
                  <a:srgbClr val="000D41"/>
                </a:solidFill>
                <a:latin typeface="Calibri" panose="020F0502020204030204" pitchFamily="34" charset="0"/>
                <a:cs typeface="Calibri" panose="020F0502020204030204" pitchFamily="34" charset="0"/>
              </a:rPr>
              <a:t> </a:t>
            </a:r>
          </a:p>
        </p:txBody>
      </p:sp>
      <p:cxnSp>
        <p:nvCxnSpPr>
          <p:cNvPr id="9" name="Straight Connector 8">
            <a:extLst>
              <a:ext uri="{FF2B5EF4-FFF2-40B4-BE49-F238E27FC236}">
                <a16:creationId xmlns:a16="http://schemas.microsoft.com/office/drawing/2014/main" id="{D2CF99E0-3570-1A38-E3D3-769588072A6A}"/>
              </a:ext>
            </a:extLst>
          </p:cNvPr>
          <p:cNvCxnSpPr/>
          <p:nvPr/>
        </p:nvCxnSpPr>
        <p:spPr>
          <a:xfrm>
            <a:off x="1742749" y="7368455"/>
            <a:ext cx="4230806" cy="0"/>
          </a:xfrm>
          <a:prstGeom prst="line">
            <a:avLst/>
          </a:prstGeom>
          <a:ln w="38100">
            <a:solidFill>
              <a:srgbClr val="F15B2A"/>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D45596D8-D966-2D9B-5E2E-0DEDDEC9202A}"/>
              </a:ext>
            </a:extLst>
          </p:cNvPr>
          <p:cNvGrpSpPr/>
          <p:nvPr/>
        </p:nvGrpSpPr>
        <p:grpSpPr>
          <a:xfrm>
            <a:off x="3422143" y="8726901"/>
            <a:ext cx="597925" cy="597339"/>
            <a:chOff x="10376768" y="2334933"/>
            <a:chExt cx="920484" cy="919581"/>
          </a:xfrm>
          <a:solidFill>
            <a:srgbClr val="000D41"/>
          </a:solidFill>
        </p:grpSpPr>
        <p:sp>
          <p:nvSpPr>
            <p:cNvPr id="11" name="Freeform 179">
              <a:extLst>
                <a:ext uri="{FF2B5EF4-FFF2-40B4-BE49-F238E27FC236}">
                  <a16:creationId xmlns:a16="http://schemas.microsoft.com/office/drawing/2014/main" id="{06194DDD-C2C8-9AC7-6177-17E599D7EB9D}"/>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F15B2A"/>
            </a:solidFill>
            <a:ln w="9028" cap="flat">
              <a:noFill/>
              <a:prstDash val="solid"/>
              <a:miter/>
            </a:ln>
          </p:spPr>
          <p:txBody>
            <a:bodyPr rtlCol="0" anchor="ctr"/>
            <a:lstStyle/>
            <a:p>
              <a:endParaRPr lang="en-US">
                <a:solidFill>
                  <a:srgbClr val="58595B"/>
                </a:solidFill>
              </a:endParaRPr>
            </a:p>
          </p:txBody>
        </p:sp>
        <p:sp>
          <p:nvSpPr>
            <p:cNvPr id="12" name="Freeform 180">
              <a:extLst>
                <a:ext uri="{FF2B5EF4-FFF2-40B4-BE49-F238E27FC236}">
                  <a16:creationId xmlns:a16="http://schemas.microsoft.com/office/drawing/2014/main" id="{63150058-3555-E07F-4F64-11C0F9BBAE86}"/>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F15B2A"/>
            </a:solidFill>
            <a:ln w="9028" cap="flat">
              <a:noFill/>
              <a:prstDash val="solid"/>
              <a:miter/>
            </a:ln>
          </p:spPr>
          <p:txBody>
            <a:bodyPr rtlCol="0" anchor="ctr"/>
            <a:lstStyle/>
            <a:p>
              <a:endParaRPr lang="en-US" dirty="0">
                <a:solidFill>
                  <a:srgbClr val="58595B"/>
                </a:solidFill>
              </a:endParaRPr>
            </a:p>
          </p:txBody>
        </p:sp>
        <p:grpSp>
          <p:nvGrpSpPr>
            <p:cNvPr id="13" name="Graphic 2">
              <a:extLst>
                <a:ext uri="{FF2B5EF4-FFF2-40B4-BE49-F238E27FC236}">
                  <a16:creationId xmlns:a16="http://schemas.microsoft.com/office/drawing/2014/main" id="{1FC76476-3648-8992-D1F1-181DFBA63BA7}"/>
                </a:ext>
              </a:extLst>
            </p:cNvPr>
            <p:cNvGrpSpPr/>
            <p:nvPr/>
          </p:nvGrpSpPr>
          <p:grpSpPr>
            <a:xfrm>
              <a:off x="10376768" y="2334933"/>
              <a:ext cx="920484" cy="919581"/>
              <a:chOff x="10376768" y="2334933"/>
              <a:chExt cx="920484" cy="919581"/>
            </a:xfrm>
            <a:grpFill/>
          </p:grpSpPr>
          <p:sp>
            <p:nvSpPr>
              <p:cNvPr id="14" name="Freeform 182">
                <a:extLst>
                  <a:ext uri="{FF2B5EF4-FFF2-40B4-BE49-F238E27FC236}">
                    <a16:creationId xmlns:a16="http://schemas.microsoft.com/office/drawing/2014/main" id="{9C6D7B72-F71E-8BF6-1A07-DA3C4556B6BA}"/>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a:solidFill>
                    <a:srgbClr val="58595B"/>
                  </a:solidFill>
                </a:endParaRPr>
              </a:p>
            </p:txBody>
          </p:sp>
          <p:sp>
            <p:nvSpPr>
              <p:cNvPr id="15" name="Freeform 183">
                <a:extLst>
                  <a:ext uri="{FF2B5EF4-FFF2-40B4-BE49-F238E27FC236}">
                    <a16:creationId xmlns:a16="http://schemas.microsoft.com/office/drawing/2014/main" id="{44699149-4EF2-BEC2-AF77-E005547E2EA6}"/>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a:solidFill>
                    <a:srgbClr val="58595B"/>
                  </a:solidFill>
                </a:endParaRPr>
              </a:p>
            </p:txBody>
          </p:sp>
        </p:grpSp>
      </p:grpSp>
      <p:grpSp>
        <p:nvGrpSpPr>
          <p:cNvPr id="16" name="Group 15">
            <a:extLst>
              <a:ext uri="{FF2B5EF4-FFF2-40B4-BE49-F238E27FC236}">
                <a16:creationId xmlns:a16="http://schemas.microsoft.com/office/drawing/2014/main" id="{961797A6-8368-3BB9-603E-E80C64B8CFDA}"/>
              </a:ext>
            </a:extLst>
          </p:cNvPr>
          <p:cNvGrpSpPr/>
          <p:nvPr/>
        </p:nvGrpSpPr>
        <p:grpSpPr>
          <a:xfrm>
            <a:off x="4696882" y="9580357"/>
            <a:ext cx="569078" cy="521654"/>
            <a:chOff x="5632524" y="3887743"/>
            <a:chExt cx="867188" cy="794922"/>
          </a:xfrm>
          <a:solidFill>
            <a:srgbClr val="000D41"/>
          </a:solidFill>
        </p:grpSpPr>
        <p:sp>
          <p:nvSpPr>
            <p:cNvPr id="17" name="Freeform 166">
              <a:extLst>
                <a:ext uri="{FF2B5EF4-FFF2-40B4-BE49-F238E27FC236}">
                  <a16:creationId xmlns:a16="http://schemas.microsoft.com/office/drawing/2014/main" id="{8DE62E5C-0620-F98E-A101-8AE2B671D5A5}"/>
                </a:ext>
              </a:extLst>
            </p:cNvPr>
            <p:cNvSpPr/>
            <p:nvPr/>
          </p:nvSpPr>
          <p:spPr>
            <a:xfrm>
              <a:off x="6219683" y="3963622"/>
              <a:ext cx="173437" cy="160791"/>
            </a:xfrm>
            <a:custGeom>
              <a:avLst/>
              <a:gdLst>
                <a:gd name="connsiteX0" fmla="*/ 158985 w 173437"/>
                <a:gd name="connsiteY0" fmla="*/ 0 h 160791"/>
                <a:gd name="connsiteX1" fmla="*/ 173438 w 173437"/>
                <a:gd name="connsiteY1" fmla="*/ 14453 h 160791"/>
                <a:gd name="connsiteX2" fmla="*/ 173438 w 173437"/>
                <a:gd name="connsiteY2" fmla="*/ 101172 h 160791"/>
                <a:gd name="connsiteX3" fmla="*/ 158985 w 173437"/>
                <a:gd name="connsiteY3" fmla="*/ 115625 h 160791"/>
                <a:gd name="connsiteX4" fmla="*/ 144531 w 173437"/>
                <a:gd name="connsiteY4" fmla="*/ 130079 h 160791"/>
                <a:gd name="connsiteX5" fmla="*/ 144531 w 173437"/>
                <a:gd name="connsiteY5" fmla="*/ 160791 h 160791"/>
                <a:gd name="connsiteX6" fmla="*/ 80396 w 173437"/>
                <a:gd name="connsiteY6" fmla="*/ 118335 h 160791"/>
                <a:gd name="connsiteX7" fmla="*/ 72266 w 173437"/>
                <a:gd name="connsiteY7" fmla="*/ 115625 h 160791"/>
                <a:gd name="connsiteX8" fmla="*/ 14453 w 173437"/>
                <a:gd name="connsiteY8" fmla="*/ 115625 h 160791"/>
                <a:gd name="connsiteX9" fmla="*/ 0 w 173437"/>
                <a:gd name="connsiteY9" fmla="*/ 101172 h 160791"/>
                <a:gd name="connsiteX10" fmla="*/ 0 w 173437"/>
                <a:gd name="connsiteY10" fmla="*/ 89429 h 160791"/>
                <a:gd name="connsiteX11" fmla="*/ 4517 w 173437"/>
                <a:gd name="connsiteY11" fmla="*/ 86719 h 160791"/>
                <a:gd name="connsiteX12" fmla="*/ 57813 w 173437"/>
                <a:gd name="connsiteY12" fmla="*/ 86719 h 160791"/>
                <a:gd name="connsiteX13" fmla="*/ 101172 w 173437"/>
                <a:gd name="connsiteY13" fmla="*/ 43359 h 160791"/>
                <a:gd name="connsiteX14" fmla="*/ 101172 w 173437"/>
                <a:gd name="connsiteY14" fmla="*/ 0 h 160791"/>
                <a:gd name="connsiteX15" fmla="*/ 158985 w 173437"/>
                <a:gd name="connsiteY15" fmla="*/ 0 h 1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3437" h="160791">
                  <a:moveTo>
                    <a:pt x="158985" y="0"/>
                  </a:moveTo>
                  <a:cubicBezTo>
                    <a:pt x="167114" y="0"/>
                    <a:pt x="173438" y="6323"/>
                    <a:pt x="173438" y="14453"/>
                  </a:cubicBezTo>
                  <a:lnTo>
                    <a:pt x="173438" y="101172"/>
                  </a:lnTo>
                  <a:cubicBezTo>
                    <a:pt x="173438" y="109302"/>
                    <a:pt x="167114" y="115625"/>
                    <a:pt x="158985" y="115625"/>
                  </a:cubicBezTo>
                  <a:cubicBezTo>
                    <a:pt x="150855" y="115625"/>
                    <a:pt x="144531" y="121948"/>
                    <a:pt x="144531" y="130079"/>
                  </a:cubicBezTo>
                  <a:lnTo>
                    <a:pt x="144531" y="160791"/>
                  </a:lnTo>
                  <a:lnTo>
                    <a:pt x="80396" y="118335"/>
                  </a:lnTo>
                  <a:cubicBezTo>
                    <a:pt x="77686" y="116529"/>
                    <a:pt x="74976" y="115625"/>
                    <a:pt x="72266" y="115625"/>
                  </a:cubicBezTo>
                  <a:lnTo>
                    <a:pt x="14453" y="115625"/>
                  </a:lnTo>
                  <a:cubicBezTo>
                    <a:pt x="6323" y="115625"/>
                    <a:pt x="0" y="109302"/>
                    <a:pt x="0" y="101172"/>
                  </a:cubicBezTo>
                  <a:lnTo>
                    <a:pt x="0" y="89429"/>
                  </a:lnTo>
                  <a:lnTo>
                    <a:pt x="4517" y="86719"/>
                  </a:lnTo>
                  <a:lnTo>
                    <a:pt x="57813" y="86719"/>
                  </a:lnTo>
                  <a:cubicBezTo>
                    <a:pt x="81299" y="86719"/>
                    <a:pt x="101172" y="66846"/>
                    <a:pt x="101172" y="43359"/>
                  </a:cubicBezTo>
                  <a:lnTo>
                    <a:pt x="101172" y="0"/>
                  </a:lnTo>
                  <a:lnTo>
                    <a:pt x="158985" y="0"/>
                  </a:lnTo>
                  <a:close/>
                </a:path>
              </a:pathLst>
            </a:custGeom>
            <a:solidFill>
              <a:srgbClr val="F15B2A"/>
            </a:solidFill>
            <a:ln w="9028" cap="flat">
              <a:noFill/>
              <a:prstDash val="solid"/>
              <a:miter/>
            </a:ln>
          </p:spPr>
          <p:txBody>
            <a:bodyPr rtlCol="0" anchor="ctr"/>
            <a:lstStyle/>
            <a:p>
              <a:endParaRPr lang="en-US">
                <a:solidFill>
                  <a:srgbClr val="58595B"/>
                </a:solidFill>
              </a:endParaRPr>
            </a:p>
          </p:txBody>
        </p:sp>
        <p:sp>
          <p:nvSpPr>
            <p:cNvPr id="18" name="Freeform 167">
              <a:extLst>
                <a:ext uri="{FF2B5EF4-FFF2-40B4-BE49-F238E27FC236}">
                  <a16:creationId xmlns:a16="http://schemas.microsoft.com/office/drawing/2014/main" id="{E36922A0-DEB6-9FD0-CA44-E7D065A52C42}"/>
                </a:ext>
              </a:extLst>
            </p:cNvPr>
            <p:cNvSpPr/>
            <p:nvPr/>
          </p:nvSpPr>
          <p:spPr>
            <a:xfrm>
              <a:off x="6118511" y="3905809"/>
              <a:ext cx="173437" cy="160791"/>
            </a:xfrm>
            <a:custGeom>
              <a:avLst/>
              <a:gdLst>
                <a:gd name="connsiteX0" fmla="*/ 0 w 173437"/>
                <a:gd name="connsiteY0" fmla="*/ 14453 h 160791"/>
                <a:gd name="connsiteX1" fmla="*/ 14453 w 173437"/>
                <a:gd name="connsiteY1" fmla="*/ 0 h 160791"/>
                <a:gd name="connsiteX2" fmla="*/ 158985 w 173437"/>
                <a:gd name="connsiteY2" fmla="*/ 0 h 160791"/>
                <a:gd name="connsiteX3" fmla="*/ 173438 w 173437"/>
                <a:gd name="connsiteY3" fmla="*/ 14453 h 160791"/>
                <a:gd name="connsiteX4" fmla="*/ 173438 w 173437"/>
                <a:gd name="connsiteY4" fmla="*/ 28906 h 160791"/>
                <a:gd name="connsiteX5" fmla="*/ 115625 w 173437"/>
                <a:gd name="connsiteY5" fmla="*/ 28906 h 160791"/>
                <a:gd name="connsiteX6" fmla="*/ 72266 w 173437"/>
                <a:gd name="connsiteY6" fmla="*/ 72266 h 160791"/>
                <a:gd name="connsiteX7" fmla="*/ 72266 w 173437"/>
                <a:gd name="connsiteY7" fmla="*/ 131885 h 160791"/>
                <a:gd name="connsiteX8" fmla="*/ 28906 w 173437"/>
                <a:gd name="connsiteY8" fmla="*/ 160791 h 160791"/>
                <a:gd name="connsiteX9" fmla="*/ 28906 w 173437"/>
                <a:gd name="connsiteY9" fmla="*/ 130078 h 160791"/>
                <a:gd name="connsiteX10" fmla="*/ 14453 w 173437"/>
                <a:gd name="connsiteY10" fmla="*/ 115625 h 160791"/>
                <a:gd name="connsiteX11" fmla="*/ 0 w 173437"/>
                <a:gd name="connsiteY11" fmla="*/ 101172 h 160791"/>
                <a:gd name="connsiteX12" fmla="*/ 0 w 173437"/>
                <a:gd name="connsiteY12" fmla="*/ 14453 h 1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437" h="160791">
                  <a:moveTo>
                    <a:pt x="0" y="14453"/>
                  </a:moveTo>
                  <a:cubicBezTo>
                    <a:pt x="0" y="6323"/>
                    <a:pt x="6323" y="0"/>
                    <a:pt x="14453" y="0"/>
                  </a:cubicBezTo>
                  <a:lnTo>
                    <a:pt x="158985" y="0"/>
                  </a:lnTo>
                  <a:cubicBezTo>
                    <a:pt x="167114" y="0"/>
                    <a:pt x="173438" y="6323"/>
                    <a:pt x="173438" y="14453"/>
                  </a:cubicBezTo>
                  <a:lnTo>
                    <a:pt x="173438" y="28906"/>
                  </a:lnTo>
                  <a:lnTo>
                    <a:pt x="115625" y="28906"/>
                  </a:lnTo>
                  <a:cubicBezTo>
                    <a:pt x="92139" y="28906"/>
                    <a:pt x="72266" y="48779"/>
                    <a:pt x="72266" y="72266"/>
                  </a:cubicBezTo>
                  <a:lnTo>
                    <a:pt x="72266" y="131885"/>
                  </a:lnTo>
                  <a:lnTo>
                    <a:pt x="28906" y="160791"/>
                  </a:lnTo>
                  <a:lnTo>
                    <a:pt x="28906" y="130078"/>
                  </a:lnTo>
                  <a:cubicBezTo>
                    <a:pt x="28906" y="121948"/>
                    <a:pt x="22583" y="115625"/>
                    <a:pt x="14453" y="115625"/>
                  </a:cubicBezTo>
                  <a:cubicBezTo>
                    <a:pt x="6323" y="115625"/>
                    <a:pt x="0" y="109302"/>
                    <a:pt x="0" y="101172"/>
                  </a:cubicBezTo>
                  <a:lnTo>
                    <a:pt x="0" y="14453"/>
                  </a:lnTo>
                  <a:close/>
                </a:path>
              </a:pathLst>
            </a:custGeom>
            <a:solidFill>
              <a:srgbClr val="F15B2A"/>
            </a:solidFill>
            <a:ln w="9028" cap="flat">
              <a:noFill/>
              <a:prstDash val="solid"/>
              <a:miter/>
            </a:ln>
          </p:spPr>
          <p:txBody>
            <a:bodyPr rtlCol="0" anchor="ctr"/>
            <a:lstStyle/>
            <a:p>
              <a:endParaRPr lang="en-US">
                <a:solidFill>
                  <a:srgbClr val="58595B"/>
                </a:solidFill>
              </a:endParaRPr>
            </a:p>
          </p:txBody>
        </p:sp>
        <p:sp>
          <p:nvSpPr>
            <p:cNvPr id="19" name="Freeform 168">
              <a:extLst>
                <a:ext uri="{FF2B5EF4-FFF2-40B4-BE49-F238E27FC236}">
                  <a16:creationId xmlns:a16="http://schemas.microsoft.com/office/drawing/2014/main" id="{F4BE10ED-7F65-183E-3A4A-B70B3B8590BC}"/>
                </a:ext>
              </a:extLst>
            </p:cNvPr>
            <p:cNvSpPr/>
            <p:nvPr/>
          </p:nvSpPr>
          <p:spPr>
            <a:xfrm>
              <a:off x="5699369" y="3949169"/>
              <a:ext cx="202343" cy="160791"/>
            </a:xfrm>
            <a:custGeom>
              <a:avLst/>
              <a:gdLst>
                <a:gd name="connsiteX0" fmla="*/ 0 w 202343"/>
                <a:gd name="connsiteY0" fmla="*/ 14453 h 160791"/>
                <a:gd name="connsiteX1" fmla="*/ 14453 w 202343"/>
                <a:gd name="connsiteY1" fmla="*/ 0 h 160791"/>
                <a:gd name="connsiteX2" fmla="*/ 187891 w 202343"/>
                <a:gd name="connsiteY2" fmla="*/ 0 h 160791"/>
                <a:gd name="connsiteX3" fmla="*/ 202344 w 202343"/>
                <a:gd name="connsiteY3" fmla="*/ 14453 h 160791"/>
                <a:gd name="connsiteX4" fmla="*/ 202344 w 202343"/>
                <a:gd name="connsiteY4" fmla="*/ 101172 h 160791"/>
                <a:gd name="connsiteX5" fmla="*/ 187891 w 202343"/>
                <a:gd name="connsiteY5" fmla="*/ 115625 h 160791"/>
                <a:gd name="connsiteX6" fmla="*/ 115625 w 202343"/>
                <a:gd name="connsiteY6" fmla="*/ 115625 h 160791"/>
                <a:gd name="connsiteX7" fmla="*/ 107495 w 202343"/>
                <a:gd name="connsiteY7" fmla="*/ 118335 h 160791"/>
                <a:gd name="connsiteX8" fmla="*/ 43360 w 202343"/>
                <a:gd name="connsiteY8" fmla="*/ 160791 h 160791"/>
                <a:gd name="connsiteX9" fmla="*/ 43360 w 202343"/>
                <a:gd name="connsiteY9" fmla="*/ 130078 h 160791"/>
                <a:gd name="connsiteX10" fmla="*/ 28906 w 202343"/>
                <a:gd name="connsiteY10" fmla="*/ 115625 h 160791"/>
                <a:gd name="connsiteX11" fmla="*/ 14453 w 202343"/>
                <a:gd name="connsiteY11" fmla="*/ 115625 h 160791"/>
                <a:gd name="connsiteX12" fmla="*/ 0 w 202343"/>
                <a:gd name="connsiteY12" fmla="*/ 101172 h 160791"/>
                <a:gd name="connsiteX13" fmla="*/ 0 w 202343"/>
                <a:gd name="connsiteY13" fmla="*/ 14453 h 1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2343" h="160791">
                  <a:moveTo>
                    <a:pt x="0" y="14453"/>
                  </a:moveTo>
                  <a:cubicBezTo>
                    <a:pt x="0" y="6323"/>
                    <a:pt x="6323" y="0"/>
                    <a:pt x="14453" y="0"/>
                  </a:cubicBezTo>
                  <a:lnTo>
                    <a:pt x="187891" y="0"/>
                  </a:lnTo>
                  <a:cubicBezTo>
                    <a:pt x="196021" y="0"/>
                    <a:pt x="202344" y="6323"/>
                    <a:pt x="202344" y="14453"/>
                  </a:cubicBezTo>
                  <a:lnTo>
                    <a:pt x="202344" y="101172"/>
                  </a:lnTo>
                  <a:cubicBezTo>
                    <a:pt x="202344" y="109302"/>
                    <a:pt x="196021" y="115625"/>
                    <a:pt x="187891" y="115625"/>
                  </a:cubicBezTo>
                  <a:lnTo>
                    <a:pt x="115625" y="115625"/>
                  </a:lnTo>
                  <a:cubicBezTo>
                    <a:pt x="112915" y="115625"/>
                    <a:pt x="110205" y="116528"/>
                    <a:pt x="107495" y="118335"/>
                  </a:cubicBezTo>
                  <a:lnTo>
                    <a:pt x="43360" y="160791"/>
                  </a:lnTo>
                  <a:lnTo>
                    <a:pt x="43360" y="130078"/>
                  </a:lnTo>
                  <a:cubicBezTo>
                    <a:pt x="43360" y="121948"/>
                    <a:pt x="37036" y="115625"/>
                    <a:pt x="28906" y="115625"/>
                  </a:cubicBezTo>
                  <a:lnTo>
                    <a:pt x="14453" y="115625"/>
                  </a:lnTo>
                  <a:cubicBezTo>
                    <a:pt x="6323" y="115625"/>
                    <a:pt x="0" y="109302"/>
                    <a:pt x="0" y="101172"/>
                  </a:cubicBezTo>
                  <a:lnTo>
                    <a:pt x="0" y="14453"/>
                  </a:lnTo>
                  <a:close/>
                </a:path>
              </a:pathLst>
            </a:custGeom>
            <a:solidFill>
              <a:srgbClr val="F15B2A"/>
            </a:solidFill>
            <a:ln w="9028" cap="flat">
              <a:noFill/>
              <a:prstDash val="solid"/>
              <a:miter/>
            </a:ln>
          </p:spPr>
          <p:txBody>
            <a:bodyPr rtlCol="0" anchor="ctr"/>
            <a:lstStyle/>
            <a:p>
              <a:endParaRPr lang="en-US">
                <a:solidFill>
                  <a:srgbClr val="58595B"/>
                </a:solidFill>
              </a:endParaRPr>
            </a:p>
          </p:txBody>
        </p:sp>
        <p:grpSp>
          <p:nvGrpSpPr>
            <p:cNvPr id="20" name="Graphic 2">
              <a:extLst>
                <a:ext uri="{FF2B5EF4-FFF2-40B4-BE49-F238E27FC236}">
                  <a16:creationId xmlns:a16="http://schemas.microsoft.com/office/drawing/2014/main" id="{2F2FB4FA-DDDC-967D-5481-D3EF62C0C79F}"/>
                </a:ext>
              </a:extLst>
            </p:cNvPr>
            <p:cNvGrpSpPr/>
            <p:nvPr/>
          </p:nvGrpSpPr>
          <p:grpSpPr>
            <a:xfrm>
              <a:off x="5632524" y="3887743"/>
              <a:ext cx="867188" cy="794922"/>
              <a:chOff x="5632524" y="3887743"/>
              <a:chExt cx="867188" cy="794922"/>
            </a:xfrm>
            <a:grpFill/>
          </p:grpSpPr>
          <p:sp>
            <p:nvSpPr>
              <p:cNvPr id="21" name="Freeform 170">
                <a:extLst>
                  <a:ext uri="{FF2B5EF4-FFF2-40B4-BE49-F238E27FC236}">
                    <a16:creationId xmlns:a16="http://schemas.microsoft.com/office/drawing/2014/main" id="{9A97D78C-15F0-715F-C8BC-18D2DB9F48C4}"/>
                  </a:ext>
                </a:extLst>
              </p:cNvPr>
              <p:cNvSpPr/>
              <p:nvPr/>
            </p:nvSpPr>
            <p:spPr>
              <a:xfrm>
                <a:off x="5632524" y="4290624"/>
                <a:ext cx="867188" cy="392041"/>
              </a:xfrm>
              <a:custGeom>
                <a:avLst/>
                <a:gdLst>
                  <a:gd name="connsiteX0" fmla="*/ 823829 w 867188"/>
                  <a:gd name="connsiteY0" fmla="*/ 30713 h 392041"/>
                  <a:gd name="connsiteX1" fmla="*/ 785890 w 867188"/>
                  <a:gd name="connsiteY1" fmla="*/ 47876 h 392041"/>
                  <a:gd name="connsiteX2" fmla="*/ 719044 w 867188"/>
                  <a:gd name="connsiteY2" fmla="*/ 88525 h 392041"/>
                  <a:gd name="connsiteX3" fmla="*/ 664845 w 867188"/>
                  <a:gd name="connsiteY3" fmla="*/ 88525 h 392041"/>
                  <a:gd name="connsiteX4" fmla="*/ 650391 w 867188"/>
                  <a:gd name="connsiteY4" fmla="*/ 102979 h 392041"/>
                  <a:gd name="connsiteX5" fmla="*/ 650391 w 867188"/>
                  <a:gd name="connsiteY5" fmla="*/ 131885 h 392041"/>
                  <a:gd name="connsiteX6" fmla="*/ 619679 w 867188"/>
                  <a:gd name="connsiteY6" fmla="*/ 131885 h 392041"/>
                  <a:gd name="connsiteX7" fmla="*/ 607032 w 867188"/>
                  <a:gd name="connsiteY7" fmla="*/ 56909 h 392041"/>
                  <a:gd name="connsiteX8" fmla="*/ 590772 w 867188"/>
                  <a:gd name="connsiteY8" fmla="*/ 45166 h 392041"/>
                  <a:gd name="connsiteX9" fmla="*/ 579029 w 867188"/>
                  <a:gd name="connsiteY9" fmla="*/ 61426 h 392041"/>
                  <a:gd name="connsiteX10" fmla="*/ 590772 w 867188"/>
                  <a:gd name="connsiteY10" fmla="*/ 130982 h 392041"/>
                  <a:gd name="connsiteX11" fmla="*/ 548316 w 867188"/>
                  <a:gd name="connsiteY11" fmla="*/ 130982 h 392041"/>
                  <a:gd name="connsiteX12" fmla="*/ 537476 w 867188"/>
                  <a:gd name="connsiteY12" fmla="*/ 56909 h 392041"/>
                  <a:gd name="connsiteX13" fmla="*/ 513990 w 867188"/>
                  <a:gd name="connsiteY13" fmla="*/ 24390 h 392041"/>
                  <a:gd name="connsiteX14" fmla="*/ 469727 w 867188"/>
                  <a:gd name="connsiteY14" fmla="*/ 1807 h 392041"/>
                  <a:gd name="connsiteX15" fmla="*/ 463404 w 867188"/>
                  <a:gd name="connsiteY15" fmla="*/ 0 h 392041"/>
                  <a:gd name="connsiteX16" fmla="*/ 405591 w 867188"/>
                  <a:gd name="connsiteY16" fmla="*/ 0 h 392041"/>
                  <a:gd name="connsiteX17" fmla="*/ 399268 w 867188"/>
                  <a:gd name="connsiteY17" fmla="*/ 1807 h 392041"/>
                  <a:gd name="connsiteX18" fmla="*/ 355005 w 867188"/>
                  <a:gd name="connsiteY18" fmla="*/ 24390 h 392041"/>
                  <a:gd name="connsiteX19" fmla="*/ 331519 w 867188"/>
                  <a:gd name="connsiteY19" fmla="*/ 56909 h 392041"/>
                  <a:gd name="connsiteX20" fmla="*/ 320679 w 867188"/>
                  <a:gd name="connsiteY20" fmla="*/ 130982 h 392041"/>
                  <a:gd name="connsiteX21" fmla="*/ 278223 w 867188"/>
                  <a:gd name="connsiteY21" fmla="*/ 130982 h 392041"/>
                  <a:gd name="connsiteX22" fmla="*/ 289966 w 867188"/>
                  <a:gd name="connsiteY22" fmla="*/ 61426 h 392041"/>
                  <a:gd name="connsiteX23" fmla="*/ 278223 w 867188"/>
                  <a:gd name="connsiteY23" fmla="*/ 45166 h 392041"/>
                  <a:gd name="connsiteX24" fmla="*/ 261963 w 867188"/>
                  <a:gd name="connsiteY24" fmla="*/ 56909 h 392041"/>
                  <a:gd name="connsiteX25" fmla="*/ 261963 w 867188"/>
                  <a:gd name="connsiteY25" fmla="*/ 56909 h 392041"/>
                  <a:gd name="connsiteX26" fmla="*/ 249317 w 867188"/>
                  <a:gd name="connsiteY26" fmla="*/ 131885 h 392041"/>
                  <a:gd name="connsiteX27" fmla="*/ 216797 w 867188"/>
                  <a:gd name="connsiteY27" fmla="*/ 131885 h 392041"/>
                  <a:gd name="connsiteX28" fmla="*/ 216797 w 867188"/>
                  <a:gd name="connsiteY28" fmla="*/ 102979 h 392041"/>
                  <a:gd name="connsiteX29" fmla="*/ 202344 w 867188"/>
                  <a:gd name="connsiteY29" fmla="*/ 88525 h 392041"/>
                  <a:gd name="connsiteX30" fmla="*/ 148145 w 867188"/>
                  <a:gd name="connsiteY30" fmla="*/ 88525 h 392041"/>
                  <a:gd name="connsiteX31" fmla="*/ 81299 w 867188"/>
                  <a:gd name="connsiteY31" fmla="*/ 47876 h 392041"/>
                  <a:gd name="connsiteX32" fmla="*/ 43359 w 867188"/>
                  <a:gd name="connsiteY32" fmla="*/ 30713 h 392041"/>
                  <a:gd name="connsiteX33" fmla="*/ 0 w 867188"/>
                  <a:gd name="connsiteY33" fmla="*/ 74072 h 392041"/>
                  <a:gd name="connsiteX34" fmla="*/ 0 w 867188"/>
                  <a:gd name="connsiteY34" fmla="*/ 247510 h 392041"/>
                  <a:gd name="connsiteX35" fmla="*/ 9937 w 867188"/>
                  <a:gd name="connsiteY35" fmla="*/ 261060 h 392041"/>
                  <a:gd name="connsiteX36" fmla="*/ 14453 w 867188"/>
                  <a:gd name="connsiteY36" fmla="*/ 262866 h 392041"/>
                  <a:gd name="connsiteX37" fmla="*/ 14453 w 867188"/>
                  <a:gd name="connsiteY37" fmla="*/ 363135 h 392041"/>
                  <a:gd name="connsiteX38" fmla="*/ 0 w 867188"/>
                  <a:gd name="connsiteY38" fmla="*/ 363135 h 392041"/>
                  <a:gd name="connsiteX39" fmla="*/ 0 w 867188"/>
                  <a:gd name="connsiteY39" fmla="*/ 392042 h 392041"/>
                  <a:gd name="connsiteX40" fmla="*/ 867189 w 867188"/>
                  <a:gd name="connsiteY40" fmla="*/ 392042 h 392041"/>
                  <a:gd name="connsiteX41" fmla="*/ 867189 w 867188"/>
                  <a:gd name="connsiteY41" fmla="*/ 363135 h 392041"/>
                  <a:gd name="connsiteX42" fmla="*/ 852735 w 867188"/>
                  <a:gd name="connsiteY42" fmla="*/ 363135 h 392041"/>
                  <a:gd name="connsiteX43" fmla="*/ 852735 w 867188"/>
                  <a:gd name="connsiteY43" fmla="*/ 233960 h 392041"/>
                  <a:gd name="connsiteX44" fmla="*/ 858155 w 867188"/>
                  <a:gd name="connsiteY44" fmla="*/ 231250 h 392041"/>
                  <a:gd name="connsiteX45" fmla="*/ 867189 w 867188"/>
                  <a:gd name="connsiteY45" fmla="*/ 217700 h 392041"/>
                  <a:gd name="connsiteX46" fmla="*/ 867189 w 867188"/>
                  <a:gd name="connsiteY46" fmla="*/ 73169 h 392041"/>
                  <a:gd name="connsiteX47" fmla="*/ 823829 w 867188"/>
                  <a:gd name="connsiteY47" fmla="*/ 30713 h 392041"/>
                  <a:gd name="connsiteX48" fmla="*/ 693751 w 867188"/>
                  <a:gd name="connsiteY48" fmla="*/ 303516 h 392041"/>
                  <a:gd name="connsiteX49" fmla="*/ 727174 w 867188"/>
                  <a:gd name="connsiteY49" fmla="*/ 363135 h 392041"/>
                  <a:gd name="connsiteX50" fmla="*/ 693751 w 867188"/>
                  <a:gd name="connsiteY50" fmla="*/ 363135 h 392041"/>
                  <a:gd name="connsiteX51" fmla="*/ 693751 w 867188"/>
                  <a:gd name="connsiteY51" fmla="*/ 303516 h 392041"/>
                  <a:gd name="connsiteX52" fmla="*/ 693751 w 867188"/>
                  <a:gd name="connsiteY52" fmla="*/ 160791 h 392041"/>
                  <a:gd name="connsiteX53" fmla="*/ 737110 w 867188"/>
                  <a:gd name="connsiteY53" fmla="*/ 160791 h 392041"/>
                  <a:gd name="connsiteX54" fmla="*/ 743433 w 867188"/>
                  <a:gd name="connsiteY54" fmla="*/ 158984 h 392041"/>
                  <a:gd name="connsiteX55" fmla="*/ 780470 w 867188"/>
                  <a:gd name="connsiteY55" fmla="*/ 140918 h 392041"/>
                  <a:gd name="connsiteX56" fmla="*/ 780470 w 867188"/>
                  <a:gd name="connsiteY56" fmla="*/ 167114 h 392041"/>
                  <a:gd name="connsiteX57" fmla="*/ 693751 w 867188"/>
                  <a:gd name="connsiteY57" fmla="*/ 221314 h 392041"/>
                  <a:gd name="connsiteX58" fmla="*/ 693751 w 867188"/>
                  <a:gd name="connsiteY58" fmla="*/ 160791 h 392041"/>
                  <a:gd name="connsiteX59" fmla="*/ 359522 w 867188"/>
                  <a:gd name="connsiteY59" fmla="*/ 62329 h 392041"/>
                  <a:gd name="connsiteX60" fmla="*/ 367652 w 867188"/>
                  <a:gd name="connsiteY60" fmla="*/ 51489 h 392041"/>
                  <a:gd name="connsiteX61" fmla="*/ 409205 w 867188"/>
                  <a:gd name="connsiteY61" fmla="*/ 30713 h 392041"/>
                  <a:gd name="connsiteX62" fmla="*/ 459791 w 867188"/>
                  <a:gd name="connsiteY62" fmla="*/ 30713 h 392041"/>
                  <a:gd name="connsiteX63" fmla="*/ 501343 w 867188"/>
                  <a:gd name="connsiteY63" fmla="*/ 51489 h 392041"/>
                  <a:gd name="connsiteX64" fmla="*/ 509473 w 867188"/>
                  <a:gd name="connsiteY64" fmla="*/ 62329 h 392041"/>
                  <a:gd name="connsiteX65" fmla="*/ 519410 w 867188"/>
                  <a:gd name="connsiteY65" fmla="*/ 131885 h 392041"/>
                  <a:gd name="connsiteX66" fmla="*/ 492310 w 867188"/>
                  <a:gd name="connsiteY66" fmla="*/ 131885 h 392041"/>
                  <a:gd name="connsiteX67" fmla="*/ 492310 w 867188"/>
                  <a:gd name="connsiteY67" fmla="*/ 74072 h 392041"/>
                  <a:gd name="connsiteX68" fmla="*/ 477857 w 867188"/>
                  <a:gd name="connsiteY68" fmla="*/ 59619 h 392041"/>
                  <a:gd name="connsiteX69" fmla="*/ 391138 w 867188"/>
                  <a:gd name="connsiteY69" fmla="*/ 59619 h 392041"/>
                  <a:gd name="connsiteX70" fmla="*/ 376685 w 867188"/>
                  <a:gd name="connsiteY70" fmla="*/ 74072 h 392041"/>
                  <a:gd name="connsiteX71" fmla="*/ 376685 w 867188"/>
                  <a:gd name="connsiteY71" fmla="*/ 131885 h 392041"/>
                  <a:gd name="connsiteX72" fmla="*/ 349586 w 867188"/>
                  <a:gd name="connsiteY72" fmla="*/ 131885 h 392041"/>
                  <a:gd name="connsiteX73" fmla="*/ 359522 w 867188"/>
                  <a:gd name="connsiteY73" fmla="*/ 62329 h 392041"/>
                  <a:gd name="connsiteX74" fmla="*/ 462501 w 867188"/>
                  <a:gd name="connsiteY74" fmla="*/ 131885 h 392041"/>
                  <a:gd name="connsiteX75" fmla="*/ 404688 w 867188"/>
                  <a:gd name="connsiteY75" fmla="*/ 131885 h 392041"/>
                  <a:gd name="connsiteX76" fmla="*/ 404688 w 867188"/>
                  <a:gd name="connsiteY76" fmla="*/ 88525 h 392041"/>
                  <a:gd name="connsiteX77" fmla="*/ 462501 w 867188"/>
                  <a:gd name="connsiteY77" fmla="*/ 88525 h 392041"/>
                  <a:gd name="connsiteX78" fmla="*/ 462501 w 867188"/>
                  <a:gd name="connsiteY78" fmla="*/ 131885 h 392041"/>
                  <a:gd name="connsiteX79" fmla="*/ 664845 w 867188"/>
                  <a:gd name="connsiteY79" fmla="*/ 160791 h 392041"/>
                  <a:gd name="connsiteX80" fmla="*/ 664845 w 867188"/>
                  <a:gd name="connsiteY80" fmla="*/ 189698 h 392041"/>
                  <a:gd name="connsiteX81" fmla="*/ 202344 w 867188"/>
                  <a:gd name="connsiteY81" fmla="*/ 189698 h 392041"/>
                  <a:gd name="connsiteX82" fmla="*/ 202344 w 867188"/>
                  <a:gd name="connsiteY82" fmla="*/ 160791 h 392041"/>
                  <a:gd name="connsiteX83" fmla="*/ 664845 w 867188"/>
                  <a:gd name="connsiteY83" fmla="*/ 160791 h 392041"/>
                  <a:gd name="connsiteX84" fmla="*/ 520313 w 867188"/>
                  <a:gd name="connsiteY84" fmla="*/ 221314 h 392041"/>
                  <a:gd name="connsiteX85" fmla="*/ 520313 w 867188"/>
                  <a:gd name="connsiteY85" fmla="*/ 218604 h 392041"/>
                  <a:gd name="connsiteX86" fmla="*/ 607032 w 867188"/>
                  <a:gd name="connsiteY86" fmla="*/ 218604 h 392041"/>
                  <a:gd name="connsiteX87" fmla="*/ 607032 w 867188"/>
                  <a:gd name="connsiteY87" fmla="*/ 363135 h 392041"/>
                  <a:gd name="connsiteX88" fmla="*/ 478760 w 867188"/>
                  <a:gd name="connsiteY88" fmla="*/ 363135 h 392041"/>
                  <a:gd name="connsiteX89" fmla="*/ 490503 w 867188"/>
                  <a:gd name="connsiteY89" fmla="*/ 268287 h 392041"/>
                  <a:gd name="connsiteX90" fmla="*/ 507667 w 867188"/>
                  <a:gd name="connsiteY90" fmla="*/ 251123 h 392041"/>
                  <a:gd name="connsiteX91" fmla="*/ 520313 w 867188"/>
                  <a:gd name="connsiteY91" fmla="*/ 221314 h 392041"/>
                  <a:gd name="connsiteX92" fmla="*/ 359522 w 867188"/>
                  <a:gd name="connsiteY92" fmla="*/ 252027 h 392041"/>
                  <a:gd name="connsiteX93" fmla="*/ 376685 w 867188"/>
                  <a:gd name="connsiteY93" fmla="*/ 269190 h 392041"/>
                  <a:gd name="connsiteX94" fmla="*/ 388428 w 867188"/>
                  <a:gd name="connsiteY94" fmla="*/ 364038 h 392041"/>
                  <a:gd name="connsiteX95" fmla="*/ 260156 w 867188"/>
                  <a:gd name="connsiteY95" fmla="*/ 364038 h 392041"/>
                  <a:gd name="connsiteX96" fmla="*/ 260156 w 867188"/>
                  <a:gd name="connsiteY96" fmla="*/ 219507 h 392041"/>
                  <a:gd name="connsiteX97" fmla="*/ 346875 w 867188"/>
                  <a:gd name="connsiteY97" fmla="*/ 219507 h 392041"/>
                  <a:gd name="connsiteX98" fmla="*/ 346875 w 867188"/>
                  <a:gd name="connsiteY98" fmla="*/ 222217 h 392041"/>
                  <a:gd name="connsiteX99" fmla="*/ 359522 w 867188"/>
                  <a:gd name="connsiteY99" fmla="*/ 252027 h 392041"/>
                  <a:gd name="connsiteX100" fmla="*/ 173438 w 867188"/>
                  <a:gd name="connsiteY100" fmla="*/ 279127 h 392041"/>
                  <a:gd name="connsiteX101" fmla="*/ 158081 w 867188"/>
                  <a:gd name="connsiteY101" fmla="*/ 228540 h 392041"/>
                  <a:gd name="connsiteX102" fmla="*/ 151758 w 867188"/>
                  <a:gd name="connsiteY102" fmla="*/ 220411 h 392041"/>
                  <a:gd name="connsiteX103" fmla="*/ 86719 w 867188"/>
                  <a:gd name="connsiteY103" fmla="*/ 181567 h 392041"/>
                  <a:gd name="connsiteX104" fmla="*/ 86719 w 867188"/>
                  <a:gd name="connsiteY104" fmla="*/ 140918 h 392041"/>
                  <a:gd name="connsiteX105" fmla="*/ 123755 w 867188"/>
                  <a:gd name="connsiteY105" fmla="*/ 158984 h 392041"/>
                  <a:gd name="connsiteX106" fmla="*/ 130078 w 867188"/>
                  <a:gd name="connsiteY106" fmla="*/ 160791 h 392041"/>
                  <a:gd name="connsiteX107" fmla="*/ 173438 w 867188"/>
                  <a:gd name="connsiteY107" fmla="*/ 160791 h 392041"/>
                  <a:gd name="connsiteX108" fmla="*/ 173438 w 867188"/>
                  <a:gd name="connsiteY108" fmla="*/ 279127 h 392041"/>
                  <a:gd name="connsiteX109" fmla="*/ 43359 w 867188"/>
                  <a:gd name="connsiteY109" fmla="*/ 272803 h 392041"/>
                  <a:gd name="connsiteX110" fmla="*/ 89429 w 867188"/>
                  <a:gd name="connsiteY110" fmla="*/ 288160 h 392041"/>
                  <a:gd name="connsiteX111" fmla="*/ 111108 w 867188"/>
                  <a:gd name="connsiteY111" fmla="*/ 363135 h 392041"/>
                  <a:gd name="connsiteX112" fmla="*/ 43359 w 867188"/>
                  <a:gd name="connsiteY112" fmla="*/ 363135 h 392041"/>
                  <a:gd name="connsiteX113" fmla="*/ 43359 w 867188"/>
                  <a:gd name="connsiteY113" fmla="*/ 272803 h 392041"/>
                  <a:gd name="connsiteX114" fmla="*/ 140918 w 867188"/>
                  <a:gd name="connsiteY114" fmla="*/ 363135 h 392041"/>
                  <a:gd name="connsiteX115" fmla="*/ 114722 w 867188"/>
                  <a:gd name="connsiteY115" fmla="*/ 272803 h 392041"/>
                  <a:gd name="connsiteX116" fmla="*/ 105689 w 867188"/>
                  <a:gd name="connsiteY116" fmla="*/ 262866 h 392041"/>
                  <a:gd name="connsiteX117" fmla="*/ 28906 w 867188"/>
                  <a:gd name="connsiteY117" fmla="*/ 237573 h 392041"/>
                  <a:gd name="connsiteX118" fmla="*/ 28906 w 867188"/>
                  <a:gd name="connsiteY118" fmla="*/ 74976 h 392041"/>
                  <a:gd name="connsiteX119" fmla="*/ 43359 w 867188"/>
                  <a:gd name="connsiteY119" fmla="*/ 60523 h 392041"/>
                  <a:gd name="connsiteX120" fmla="*/ 61426 w 867188"/>
                  <a:gd name="connsiteY120" fmla="*/ 70459 h 392041"/>
                  <a:gd name="connsiteX121" fmla="*/ 65039 w 867188"/>
                  <a:gd name="connsiteY121" fmla="*/ 73169 h 392041"/>
                  <a:gd name="connsiteX122" fmla="*/ 137305 w 867188"/>
                  <a:gd name="connsiteY122" fmla="*/ 116529 h 392041"/>
                  <a:gd name="connsiteX123" fmla="*/ 144531 w 867188"/>
                  <a:gd name="connsiteY123" fmla="*/ 118335 h 392041"/>
                  <a:gd name="connsiteX124" fmla="*/ 187891 w 867188"/>
                  <a:gd name="connsiteY124" fmla="*/ 118335 h 392041"/>
                  <a:gd name="connsiteX125" fmla="*/ 187891 w 867188"/>
                  <a:gd name="connsiteY125" fmla="*/ 132788 h 392041"/>
                  <a:gd name="connsiteX126" fmla="*/ 133691 w 867188"/>
                  <a:gd name="connsiteY126" fmla="*/ 132788 h 392041"/>
                  <a:gd name="connsiteX127" fmla="*/ 78589 w 867188"/>
                  <a:gd name="connsiteY127" fmla="*/ 105689 h 392041"/>
                  <a:gd name="connsiteX128" fmla="*/ 59619 w 867188"/>
                  <a:gd name="connsiteY128" fmla="*/ 112012 h 392041"/>
                  <a:gd name="connsiteX129" fmla="*/ 57813 w 867188"/>
                  <a:gd name="connsiteY129" fmla="*/ 118335 h 392041"/>
                  <a:gd name="connsiteX130" fmla="*/ 57813 w 867188"/>
                  <a:gd name="connsiteY130" fmla="*/ 190601 h 392041"/>
                  <a:gd name="connsiteX131" fmla="*/ 65039 w 867188"/>
                  <a:gd name="connsiteY131" fmla="*/ 203247 h 392041"/>
                  <a:gd name="connsiteX132" fmla="*/ 132788 w 867188"/>
                  <a:gd name="connsiteY132" fmla="*/ 243897 h 392041"/>
                  <a:gd name="connsiteX133" fmla="*/ 168921 w 867188"/>
                  <a:gd name="connsiteY133" fmla="*/ 364038 h 392041"/>
                  <a:gd name="connsiteX134" fmla="*/ 140918 w 867188"/>
                  <a:gd name="connsiteY134" fmla="*/ 364038 h 392041"/>
                  <a:gd name="connsiteX135" fmla="*/ 202344 w 867188"/>
                  <a:gd name="connsiteY135" fmla="*/ 363135 h 392041"/>
                  <a:gd name="connsiteX136" fmla="*/ 202344 w 867188"/>
                  <a:gd name="connsiteY136" fmla="*/ 218604 h 392041"/>
                  <a:gd name="connsiteX137" fmla="*/ 231250 w 867188"/>
                  <a:gd name="connsiteY137" fmla="*/ 218604 h 392041"/>
                  <a:gd name="connsiteX138" fmla="*/ 231250 w 867188"/>
                  <a:gd name="connsiteY138" fmla="*/ 363135 h 392041"/>
                  <a:gd name="connsiteX139" fmla="*/ 202344 w 867188"/>
                  <a:gd name="connsiteY139" fmla="*/ 363135 h 392041"/>
                  <a:gd name="connsiteX140" fmla="*/ 417335 w 867188"/>
                  <a:gd name="connsiteY140" fmla="*/ 363135 h 392041"/>
                  <a:gd name="connsiteX141" fmla="*/ 404688 w 867188"/>
                  <a:gd name="connsiteY141" fmla="*/ 260156 h 392041"/>
                  <a:gd name="connsiteX142" fmla="*/ 400171 w 867188"/>
                  <a:gd name="connsiteY142" fmla="*/ 252027 h 392041"/>
                  <a:gd name="connsiteX143" fmla="*/ 379395 w 867188"/>
                  <a:gd name="connsiteY143" fmla="*/ 231250 h 392041"/>
                  <a:gd name="connsiteX144" fmla="*/ 374878 w 867188"/>
                  <a:gd name="connsiteY144" fmla="*/ 221314 h 392041"/>
                  <a:gd name="connsiteX145" fmla="*/ 374878 w 867188"/>
                  <a:gd name="connsiteY145" fmla="*/ 218604 h 392041"/>
                  <a:gd name="connsiteX146" fmla="*/ 490503 w 867188"/>
                  <a:gd name="connsiteY146" fmla="*/ 218604 h 392041"/>
                  <a:gd name="connsiteX147" fmla="*/ 490503 w 867188"/>
                  <a:gd name="connsiteY147" fmla="*/ 221314 h 392041"/>
                  <a:gd name="connsiteX148" fmla="*/ 485987 w 867188"/>
                  <a:gd name="connsiteY148" fmla="*/ 231250 h 392041"/>
                  <a:gd name="connsiteX149" fmla="*/ 465211 w 867188"/>
                  <a:gd name="connsiteY149" fmla="*/ 252027 h 392041"/>
                  <a:gd name="connsiteX150" fmla="*/ 460694 w 867188"/>
                  <a:gd name="connsiteY150" fmla="*/ 260156 h 392041"/>
                  <a:gd name="connsiteX151" fmla="*/ 448048 w 867188"/>
                  <a:gd name="connsiteY151" fmla="*/ 363135 h 392041"/>
                  <a:gd name="connsiteX152" fmla="*/ 417335 w 867188"/>
                  <a:gd name="connsiteY152" fmla="*/ 363135 h 392041"/>
                  <a:gd name="connsiteX153" fmla="*/ 635938 w 867188"/>
                  <a:gd name="connsiteY153" fmla="*/ 363135 h 392041"/>
                  <a:gd name="connsiteX154" fmla="*/ 635938 w 867188"/>
                  <a:gd name="connsiteY154" fmla="*/ 218604 h 392041"/>
                  <a:gd name="connsiteX155" fmla="*/ 664845 w 867188"/>
                  <a:gd name="connsiteY155" fmla="*/ 218604 h 392041"/>
                  <a:gd name="connsiteX156" fmla="*/ 664845 w 867188"/>
                  <a:gd name="connsiteY156" fmla="*/ 363135 h 392041"/>
                  <a:gd name="connsiteX157" fmla="*/ 635938 w 867188"/>
                  <a:gd name="connsiteY157" fmla="*/ 363135 h 392041"/>
                  <a:gd name="connsiteX158" fmla="*/ 760597 w 867188"/>
                  <a:gd name="connsiteY158" fmla="*/ 363135 h 392041"/>
                  <a:gd name="connsiteX159" fmla="*/ 699171 w 867188"/>
                  <a:gd name="connsiteY159" fmla="*/ 252930 h 392041"/>
                  <a:gd name="connsiteX160" fmla="*/ 803053 w 867188"/>
                  <a:gd name="connsiteY160" fmla="*/ 187891 h 392041"/>
                  <a:gd name="connsiteX161" fmla="*/ 810279 w 867188"/>
                  <a:gd name="connsiteY161" fmla="*/ 175245 h 392041"/>
                  <a:gd name="connsiteX162" fmla="*/ 810279 w 867188"/>
                  <a:gd name="connsiteY162" fmla="*/ 117432 h 392041"/>
                  <a:gd name="connsiteX163" fmla="*/ 795826 w 867188"/>
                  <a:gd name="connsiteY163" fmla="*/ 102979 h 392041"/>
                  <a:gd name="connsiteX164" fmla="*/ 789503 w 867188"/>
                  <a:gd name="connsiteY164" fmla="*/ 104785 h 392041"/>
                  <a:gd name="connsiteX165" fmla="*/ 734400 w 867188"/>
                  <a:gd name="connsiteY165" fmla="*/ 131885 h 392041"/>
                  <a:gd name="connsiteX166" fmla="*/ 680201 w 867188"/>
                  <a:gd name="connsiteY166" fmla="*/ 131885 h 392041"/>
                  <a:gd name="connsiteX167" fmla="*/ 680201 w 867188"/>
                  <a:gd name="connsiteY167" fmla="*/ 117432 h 392041"/>
                  <a:gd name="connsiteX168" fmla="*/ 723561 w 867188"/>
                  <a:gd name="connsiteY168" fmla="*/ 117432 h 392041"/>
                  <a:gd name="connsiteX169" fmla="*/ 730787 w 867188"/>
                  <a:gd name="connsiteY169" fmla="*/ 115625 h 392041"/>
                  <a:gd name="connsiteX170" fmla="*/ 803053 w 867188"/>
                  <a:gd name="connsiteY170" fmla="*/ 72266 h 392041"/>
                  <a:gd name="connsiteX171" fmla="*/ 806666 w 867188"/>
                  <a:gd name="connsiteY171" fmla="*/ 69556 h 392041"/>
                  <a:gd name="connsiteX172" fmla="*/ 824732 w 867188"/>
                  <a:gd name="connsiteY172" fmla="*/ 59619 h 392041"/>
                  <a:gd name="connsiteX173" fmla="*/ 839186 w 867188"/>
                  <a:gd name="connsiteY173" fmla="*/ 74072 h 392041"/>
                  <a:gd name="connsiteX174" fmla="*/ 839186 w 867188"/>
                  <a:gd name="connsiteY174" fmla="*/ 208667 h 392041"/>
                  <a:gd name="connsiteX175" fmla="*/ 747047 w 867188"/>
                  <a:gd name="connsiteY175" fmla="*/ 248413 h 392041"/>
                  <a:gd name="connsiteX176" fmla="*/ 738917 w 867188"/>
                  <a:gd name="connsiteY176" fmla="*/ 265577 h 392041"/>
                  <a:gd name="connsiteX177" fmla="*/ 763307 w 867188"/>
                  <a:gd name="connsiteY177" fmla="*/ 363135 h 392041"/>
                  <a:gd name="connsiteX178" fmla="*/ 760597 w 867188"/>
                  <a:gd name="connsiteY178" fmla="*/ 363135 h 392041"/>
                  <a:gd name="connsiteX179" fmla="*/ 823829 w 867188"/>
                  <a:gd name="connsiteY179" fmla="*/ 363135 h 392041"/>
                  <a:gd name="connsiteX180" fmla="*/ 791310 w 867188"/>
                  <a:gd name="connsiteY180" fmla="*/ 363135 h 392041"/>
                  <a:gd name="connsiteX181" fmla="*/ 767823 w 867188"/>
                  <a:gd name="connsiteY181" fmla="*/ 270093 h 392041"/>
                  <a:gd name="connsiteX182" fmla="*/ 822926 w 867188"/>
                  <a:gd name="connsiteY182" fmla="*/ 246607 h 392041"/>
                  <a:gd name="connsiteX183" fmla="*/ 822926 w 867188"/>
                  <a:gd name="connsiteY183" fmla="*/ 363135 h 39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867188" h="392041">
                    <a:moveTo>
                      <a:pt x="823829" y="30713"/>
                    </a:moveTo>
                    <a:cubicBezTo>
                      <a:pt x="804860" y="30713"/>
                      <a:pt x="790406" y="43359"/>
                      <a:pt x="785890" y="47876"/>
                    </a:cubicBezTo>
                    <a:lnTo>
                      <a:pt x="719044" y="88525"/>
                    </a:lnTo>
                    <a:lnTo>
                      <a:pt x="664845" y="88525"/>
                    </a:lnTo>
                    <a:cubicBezTo>
                      <a:pt x="656715" y="88525"/>
                      <a:pt x="650391" y="94849"/>
                      <a:pt x="650391" y="102979"/>
                    </a:cubicBezTo>
                    <a:lnTo>
                      <a:pt x="650391" y="131885"/>
                    </a:lnTo>
                    <a:lnTo>
                      <a:pt x="619679" y="131885"/>
                    </a:lnTo>
                    <a:lnTo>
                      <a:pt x="607032" y="56909"/>
                    </a:lnTo>
                    <a:cubicBezTo>
                      <a:pt x="606129" y="48780"/>
                      <a:pt x="597999" y="43359"/>
                      <a:pt x="590772" y="45166"/>
                    </a:cubicBezTo>
                    <a:cubicBezTo>
                      <a:pt x="582642" y="46069"/>
                      <a:pt x="577222" y="54199"/>
                      <a:pt x="579029" y="61426"/>
                    </a:cubicBezTo>
                    <a:lnTo>
                      <a:pt x="590772" y="130982"/>
                    </a:lnTo>
                    <a:lnTo>
                      <a:pt x="548316" y="130982"/>
                    </a:lnTo>
                    <a:lnTo>
                      <a:pt x="537476" y="56909"/>
                    </a:lnTo>
                    <a:cubicBezTo>
                      <a:pt x="535670" y="42456"/>
                      <a:pt x="526636" y="30713"/>
                      <a:pt x="513990" y="24390"/>
                    </a:cubicBezTo>
                    <a:lnTo>
                      <a:pt x="469727" y="1807"/>
                    </a:lnTo>
                    <a:cubicBezTo>
                      <a:pt x="467920" y="903"/>
                      <a:pt x="465211" y="0"/>
                      <a:pt x="463404" y="0"/>
                    </a:cubicBezTo>
                    <a:lnTo>
                      <a:pt x="405591" y="0"/>
                    </a:lnTo>
                    <a:cubicBezTo>
                      <a:pt x="403785" y="0"/>
                      <a:pt x="401075" y="903"/>
                      <a:pt x="399268" y="1807"/>
                    </a:cubicBezTo>
                    <a:lnTo>
                      <a:pt x="355005" y="24390"/>
                    </a:lnTo>
                    <a:cubicBezTo>
                      <a:pt x="342359" y="30713"/>
                      <a:pt x="333326" y="43359"/>
                      <a:pt x="331519" y="56909"/>
                    </a:cubicBezTo>
                    <a:lnTo>
                      <a:pt x="320679" y="130982"/>
                    </a:lnTo>
                    <a:lnTo>
                      <a:pt x="278223" y="130982"/>
                    </a:lnTo>
                    <a:lnTo>
                      <a:pt x="289966" y="61426"/>
                    </a:lnTo>
                    <a:cubicBezTo>
                      <a:pt x="290870" y="53296"/>
                      <a:pt x="286353" y="46069"/>
                      <a:pt x="278223" y="45166"/>
                    </a:cubicBezTo>
                    <a:cubicBezTo>
                      <a:pt x="270093" y="44263"/>
                      <a:pt x="262867" y="48780"/>
                      <a:pt x="261963" y="56909"/>
                    </a:cubicBezTo>
                    <a:cubicBezTo>
                      <a:pt x="261963" y="56909"/>
                      <a:pt x="261963" y="56909"/>
                      <a:pt x="261963" y="56909"/>
                    </a:cubicBezTo>
                    <a:lnTo>
                      <a:pt x="249317" y="131885"/>
                    </a:lnTo>
                    <a:lnTo>
                      <a:pt x="216797" y="131885"/>
                    </a:lnTo>
                    <a:lnTo>
                      <a:pt x="216797" y="102979"/>
                    </a:lnTo>
                    <a:cubicBezTo>
                      <a:pt x="216797" y="94849"/>
                      <a:pt x="210474" y="88525"/>
                      <a:pt x="202344" y="88525"/>
                    </a:cubicBezTo>
                    <a:lnTo>
                      <a:pt x="148145" y="88525"/>
                    </a:lnTo>
                    <a:lnTo>
                      <a:pt x="81299" y="47876"/>
                    </a:lnTo>
                    <a:cubicBezTo>
                      <a:pt x="76782" y="43359"/>
                      <a:pt x="62329" y="30713"/>
                      <a:pt x="43359" y="30713"/>
                    </a:cubicBezTo>
                    <a:cubicBezTo>
                      <a:pt x="19873" y="30713"/>
                      <a:pt x="0" y="50586"/>
                      <a:pt x="0" y="74072"/>
                    </a:cubicBezTo>
                    <a:lnTo>
                      <a:pt x="0" y="247510"/>
                    </a:lnTo>
                    <a:cubicBezTo>
                      <a:pt x="0" y="253833"/>
                      <a:pt x="3613" y="259253"/>
                      <a:pt x="9937" y="261060"/>
                    </a:cubicBezTo>
                    <a:lnTo>
                      <a:pt x="14453" y="262866"/>
                    </a:lnTo>
                    <a:lnTo>
                      <a:pt x="14453" y="363135"/>
                    </a:lnTo>
                    <a:lnTo>
                      <a:pt x="0" y="363135"/>
                    </a:lnTo>
                    <a:lnTo>
                      <a:pt x="0" y="392042"/>
                    </a:lnTo>
                    <a:lnTo>
                      <a:pt x="867189" y="392042"/>
                    </a:lnTo>
                    <a:lnTo>
                      <a:pt x="867189" y="363135"/>
                    </a:lnTo>
                    <a:lnTo>
                      <a:pt x="852735" y="363135"/>
                    </a:lnTo>
                    <a:lnTo>
                      <a:pt x="852735" y="233960"/>
                    </a:lnTo>
                    <a:lnTo>
                      <a:pt x="858155" y="231250"/>
                    </a:lnTo>
                    <a:cubicBezTo>
                      <a:pt x="863575" y="228540"/>
                      <a:pt x="867189" y="224024"/>
                      <a:pt x="867189" y="217700"/>
                    </a:cubicBezTo>
                    <a:lnTo>
                      <a:pt x="867189" y="73169"/>
                    </a:lnTo>
                    <a:cubicBezTo>
                      <a:pt x="867189" y="50586"/>
                      <a:pt x="848219" y="30713"/>
                      <a:pt x="823829" y="30713"/>
                    </a:cubicBezTo>
                    <a:close/>
                    <a:moveTo>
                      <a:pt x="693751" y="303516"/>
                    </a:moveTo>
                    <a:lnTo>
                      <a:pt x="727174" y="363135"/>
                    </a:lnTo>
                    <a:lnTo>
                      <a:pt x="693751" y="363135"/>
                    </a:lnTo>
                    <a:lnTo>
                      <a:pt x="693751" y="303516"/>
                    </a:lnTo>
                    <a:close/>
                    <a:moveTo>
                      <a:pt x="693751" y="160791"/>
                    </a:moveTo>
                    <a:lnTo>
                      <a:pt x="737110" y="160791"/>
                    </a:lnTo>
                    <a:cubicBezTo>
                      <a:pt x="738917" y="160791"/>
                      <a:pt x="741627" y="159888"/>
                      <a:pt x="743433" y="158984"/>
                    </a:cubicBezTo>
                    <a:lnTo>
                      <a:pt x="780470" y="140918"/>
                    </a:lnTo>
                    <a:lnTo>
                      <a:pt x="780470" y="167114"/>
                    </a:lnTo>
                    <a:lnTo>
                      <a:pt x="693751" y="221314"/>
                    </a:lnTo>
                    <a:lnTo>
                      <a:pt x="693751" y="160791"/>
                    </a:lnTo>
                    <a:close/>
                    <a:moveTo>
                      <a:pt x="359522" y="62329"/>
                    </a:moveTo>
                    <a:cubicBezTo>
                      <a:pt x="360425" y="57813"/>
                      <a:pt x="363135" y="53296"/>
                      <a:pt x="367652" y="51489"/>
                    </a:cubicBezTo>
                    <a:lnTo>
                      <a:pt x="409205" y="30713"/>
                    </a:lnTo>
                    <a:lnTo>
                      <a:pt x="459791" y="30713"/>
                    </a:lnTo>
                    <a:lnTo>
                      <a:pt x="501343" y="51489"/>
                    </a:lnTo>
                    <a:cubicBezTo>
                      <a:pt x="505860" y="53296"/>
                      <a:pt x="508570" y="57813"/>
                      <a:pt x="509473" y="62329"/>
                    </a:cubicBezTo>
                    <a:lnTo>
                      <a:pt x="519410" y="131885"/>
                    </a:lnTo>
                    <a:lnTo>
                      <a:pt x="492310" y="131885"/>
                    </a:lnTo>
                    <a:lnTo>
                      <a:pt x="492310" y="74072"/>
                    </a:lnTo>
                    <a:cubicBezTo>
                      <a:pt x="492310" y="65942"/>
                      <a:pt x="485987" y="59619"/>
                      <a:pt x="477857" y="59619"/>
                    </a:cubicBezTo>
                    <a:lnTo>
                      <a:pt x="391138" y="59619"/>
                    </a:lnTo>
                    <a:cubicBezTo>
                      <a:pt x="383008" y="59619"/>
                      <a:pt x="376685" y="65942"/>
                      <a:pt x="376685" y="74072"/>
                    </a:cubicBezTo>
                    <a:lnTo>
                      <a:pt x="376685" y="131885"/>
                    </a:lnTo>
                    <a:lnTo>
                      <a:pt x="349586" y="131885"/>
                    </a:lnTo>
                    <a:lnTo>
                      <a:pt x="359522" y="62329"/>
                    </a:lnTo>
                    <a:close/>
                    <a:moveTo>
                      <a:pt x="462501" y="131885"/>
                    </a:moveTo>
                    <a:lnTo>
                      <a:pt x="404688" y="131885"/>
                    </a:lnTo>
                    <a:lnTo>
                      <a:pt x="404688" y="88525"/>
                    </a:lnTo>
                    <a:lnTo>
                      <a:pt x="462501" y="88525"/>
                    </a:lnTo>
                    <a:lnTo>
                      <a:pt x="462501" y="131885"/>
                    </a:lnTo>
                    <a:close/>
                    <a:moveTo>
                      <a:pt x="664845" y="160791"/>
                    </a:moveTo>
                    <a:lnTo>
                      <a:pt x="664845" y="189698"/>
                    </a:lnTo>
                    <a:lnTo>
                      <a:pt x="202344" y="189698"/>
                    </a:lnTo>
                    <a:lnTo>
                      <a:pt x="202344" y="160791"/>
                    </a:lnTo>
                    <a:lnTo>
                      <a:pt x="664845" y="160791"/>
                    </a:lnTo>
                    <a:close/>
                    <a:moveTo>
                      <a:pt x="520313" y="221314"/>
                    </a:moveTo>
                    <a:lnTo>
                      <a:pt x="520313" y="218604"/>
                    </a:lnTo>
                    <a:lnTo>
                      <a:pt x="607032" y="218604"/>
                    </a:lnTo>
                    <a:lnTo>
                      <a:pt x="607032" y="363135"/>
                    </a:lnTo>
                    <a:lnTo>
                      <a:pt x="478760" y="363135"/>
                    </a:lnTo>
                    <a:lnTo>
                      <a:pt x="490503" y="268287"/>
                    </a:lnTo>
                    <a:lnTo>
                      <a:pt x="507667" y="251123"/>
                    </a:lnTo>
                    <a:cubicBezTo>
                      <a:pt x="515797" y="243897"/>
                      <a:pt x="520313" y="233057"/>
                      <a:pt x="520313" y="221314"/>
                    </a:cubicBezTo>
                    <a:close/>
                    <a:moveTo>
                      <a:pt x="359522" y="252027"/>
                    </a:moveTo>
                    <a:lnTo>
                      <a:pt x="376685" y="269190"/>
                    </a:lnTo>
                    <a:lnTo>
                      <a:pt x="388428" y="364038"/>
                    </a:lnTo>
                    <a:lnTo>
                      <a:pt x="260156" y="364038"/>
                    </a:lnTo>
                    <a:lnTo>
                      <a:pt x="260156" y="219507"/>
                    </a:lnTo>
                    <a:lnTo>
                      <a:pt x="346875" y="219507"/>
                    </a:lnTo>
                    <a:lnTo>
                      <a:pt x="346875" y="222217"/>
                    </a:lnTo>
                    <a:cubicBezTo>
                      <a:pt x="346875" y="233057"/>
                      <a:pt x="351392" y="243897"/>
                      <a:pt x="359522" y="252027"/>
                    </a:cubicBezTo>
                    <a:close/>
                    <a:moveTo>
                      <a:pt x="173438" y="279127"/>
                    </a:moveTo>
                    <a:lnTo>
                      <a:pt x="158081" y="228540"/>
                    </a:lnTo>
                    <a:cubicBezTo>
                      <a:pt x="157178" y="224927"/>
                      <a:pt x="154468" y="222217"/>
                      <a:pt x="151758" y="220411"/>
                    </a:cubicBezTo>
                    <a:lnTo>
                      <a:pt x="86719" y="181567"/>
                    </a:lnTo>
                    <a:lnTo>
                      <a:pt x="86719" y="140918"/>
                    </a:lnTo>
                    <a:lnTo>
                      <a:pt x="123755" y="158984"/>
                    </a:lnTo>
                    <a:cubicBezTo>
                      <a:pt x="125562" y="159888"/>
                      <a:pt x="128272" y="160791"/>
                      <a:pt x="130078" y="160791"/>
                    </a:cubicBezTo>
                    <a:lnTo>
                      <a:pt x="173438" y="160791"/>
                    </a:lnTo>
                    <a:lnTo>
                      <a:pt x="173438" y="279127"/>
                    </a:lnTo>
                    <a:close/>
                    <a:moveTo>
                      <a:pt x="43359" y="272803"/>
                    </a:moveTo>
                    <a:lnTo>
                      <a:pt x="89429" y="288160"/>
                    </a:lnTo>
                    <a:lnTo>
                      <a:pt x="111108" y="363135"/>
                    </a:lnTo>
                    <a:lnTo>
                      <a:pt x="43359" y="363135"/>
                    </a:lnTo>
                    <a:lnTo>
                      <a:pt x="43359" y="272803"/>
                    </a:lnTo>
                    <a:close/>
                    <a:moveTo>
                      <a:pt x="140918" y="363135"/>
                    </a:moveTo>
                    <a:lnTo>
                      <a:pt x="114722" y="272803"/>
                    </a:lnTo>
                    <a:cubicBezTo>
                      <a:pt x="113819" y="268287"/>
                      <a:pt x="110205" y="264673"/>
                      <a:pt x="105689" y="262866"/>
                    </a:cubicBezTo>
                    <a:lnTo>
                      <a:pt x="28906" y="237573"/>
                    </a:lnTo>
                    <a:lnTo>
                      <a:pt x="28906" y="74976"/>
                    </a:lnTo>
                    <a:cubicBezTo>
                      <a:pt x="28906" y="66846"/>
                      <a:pt x="35229" y="60523"/>
                      <a:pt x="43359" y="60523"/>
                    </a:cubicBezTo>
                    <a:cubicBezTo>
                      <a:pt x="50586" y="60523"/>
                      <a:pt x="59619" y="67749"/>
                      <a:pt x="61426" y="70459"/>
                    </a:cubicBezTo>
                    <a:cubicBezTo>
                      <a:pt x="62329" y="71363"/>
                      <a:pt x="63233" y="72266"/>
                      <a:pt x="65039" y="73169"/>
                    </a:cubicBezTo>
                    <a:lnTo>
                      <a:pt x="137305" y="116529"/>
                    </a:lnTo>
                    <a:cubicBezTo>
                      <a:pt x="139111" y="117432"/>
                      <a:pt x="141822" y="118335"/>
                      <a:pt x="144531" y="118335"/>
                    </a:cubicBezTo>
                    <a:lnTo>
                      <a:pt x="187891" y="118335"/>
                    </a:lnTo>
                    <a:lnTo>
                      <a:pt x="187891" y="132788"/>
                    </a:lnTo>
                    <a:lnTo>
                      <a:pt x="133691" y="132788"/>
                    </a:lnTo>
                    <a:lnTo>
                      <a:pt x="78589" y="105689"/>
                    </a:lnTo>
                    <a:cubicBezTo>
                      <a:pt x="71362" y="102075"/>
                      <a:pt x="62329" y="104785"/>
                      <a:pt x="59619" y="112012"/>
                    </a:cubicBezTo>
                    <a:cubicBezTo>
                      <a:pt x="58716" y="113818"/>
                      <a:pt x="57813" y="116529"/>
                      <a:pt x="57813" y="118335"/>
                    </a:cubicBezTo>
                    <a:lnTo>
                      <a:pt x="57813" y="190601"/>
                    </a:lnTo>
                    <a:cubicBezTo>
                      <a:pt x="57813" y="196021"/>
                      <a:pt x="60523" y="200537"/>
                      <a:pt x="65039" y="203247"/>
                    </a:cubicBezTo>
                    <a:lnTo>
                      <a:pt x="132788" y="243897"/>
                    </a:lnTo>
                    <a:lnTo>
                      <a:pt x="168921" y="364038"/>
                    </a:lnTo>
                    <a:lnTo>
                      <a:pt x="140918" y="364038"/>
                    </a:lnTo>
                    <a:close/>
                    <a:moveTo>
                      <a:pt x="202344" y="363135"/>
                    </a:moveTo>
                    <a:lnTo>
                      <a:pt x="202344" y="218604"/>
                    </a:lnTo>
                    <a:lnTo>
                      <a:pt x="231250" y="218604"/>
                    </a:lnTo>
                    <a:lnTo>
                      <a:pt x="231250" y="363135"/>
                    </a:lnTo>
                    <a:lnTo>
                      <a:pt x="202344" y="363135"/>
                    </a:lnTo>
                    <a:close/>
                    <a:moveTo>
                      <a:pt x="417335" y="363135"/>
                    </a:moveTo>
                    <a:lnTo>
                      <a:pt x="404688" y="260156"/>
                    </a:lnTo>
                    <a:cubicBezTo>
                      <a:pt x="404688" y="256544"/>
                      <a:pt x="402881" y="253833"/>
                      <a:pt x="400171" y="252027"/>
                    </a:cubicBezTo>
                    <a:lnTo>
                      <a:pt x="379395" y="231250"/>
                    </a:lnTo>
                    <a:cubicBezTo>
                      <a:pt x="376685" y="228540"/>
                      <a:pt x="374878" y="224927"/>
                      <a:pt x="374878" y="221314"/>
                    </a:cubicBezTo>
                    <a:lnTo>
                      <a:pt x="374878" y="218604"/>
                    </a:lnTo>
                    <a:lnTo>
                      <a:pt x="490503" y="218604"/>
                    </a:lnTo>
                    <a:lnTo>
                      <a:pt x="490503" y="221314"/>
                    </a:lnTo>
                    <a:cubicBezTo>
                      <a:pt x="490503" y="224927"/>
                      <a:pt x="488697" y="228540"/>
                      <a:pt x="485987" y="231250"/>
                    </a:cubicBezTo>
                    <a:lnTo>
                      <a:pt x="465211" y="252027"/>
                    </a:lnTo>
                    <a:cubicBezTo>
                      <a:pt x="462501" y="254737"/>
                      <a:pt x="461597" y="257447"/>
                      <a:pt x="460694" y="260156"/>
                    </a:cubicBezTo>
                    <a:lnTo>
                      <a:pt x="448048" y="363135"/>
                    </a:lnTo>
                    <a:lnTo>
                      <a:pt x="417335" y="363135"/>
                    </a:lnTo>
                    <a:close/>
                    <a:moveTo>
                      <a:pt x="635938" y="363135"/>
                    </a:moveTo>
                    <a:lnTo>
                      <a:pt x="635938" y="218604"/>
                    </a:lnTo>
                    <a:lnTo>
                      <a:pt x="664845" y="218604"/>
                    </a:lnTo>
                    <a:lnTo>
                      <a:pt x="664845" y="363135"/>
                    </a:lnTo>
                    <a:lnTo>
                      <a:pt x="635938" y="363135"/>
                    </a:lnTo>
                    <a:close/>
                    <a:moveTo>
                      <a:pt x="760597" y="363135"/>
                    </a:moveTo>
                    <a:lnTo>
                      <a:pt x="699171" y="252930"/>
                    </a:lnTo>
                    <a:lnTo>
                      <a:pt x="803053" y="187891"/>
                    </a:lnTo>
                    <a:cubicBezTo>
                      <a:pt x="807569" y="185181"/>
                      <a:pt x="810279" y="180664"/>
                      <a:pt x="810279" y="175245"/>
                    </a:cubicBezTo>
                    <a:lnTo>
                      <a:pt x="810279" y="117432"/>
                    </a:lnTo>
                    <a:cubicBezTo>
                      <a:pt x="810279" y="109302"/>
                      <a:pt x="803956" y="102979"/>
                      <a:pt x="795826" y="102979"/>
                    </a:cubicBezTo>
                    <a:cubicBezTo>
                      <a:pt x="794020" y="102979"/>
                      <a:pt x="791310" y="103882"/>
                      <a:pt x="789503" y="104785"/>
                    </a:cubicBezTo>
                    <a:lnTo>
                      <a:pt x="734400" y="131885"/>
                    </a:lnTo>
                    <a:lnTo>
                      <a:pt x="680201" y="131885"/>
                    </a:lnTo>
                    <a:lnTo>
                      <a:pt x="680201" y="117432"/>
                    </a:lnTo>
                    <a:lnTo>
                      <a:pt x="723561" y="117432"/>
                    </a:lnTo>
                    <a:cubicBezTo>
                      <a:pt x="726270" y="117432"/>
                      <a:pt x="728981" y="116529"/>
                      <a:pt x="730787" y="115625"/>
                    </a:cubicBezTo>
                    <a:lnTo>
                      <a:pt x="803053" y="72266"/>
                    </a:lnTo>
                    <a:cubicBezTo>
                      <a:pt x="803956" y="71363"/>
                      <a:pt x="805763" y="70459"/>
                      <a:pt x="806666" y="69556"/>
                    </a:cubicBezTo>
                    <a:cubicBezTo>
                      <a:pt x="808473" y="67749"/>
                      <a:pt x="816603" y="59619"/>
                      <a:pt x="824732" y="59619"/>
                    </a:cubicBezTo>
                    <a:cubicBezTo>
                      <a:pt x="832863" y="59619"/>
                      <a:pt x="839186" y="65942"/>
                      <a:pt x="839186" y="74072"/>
                    </a:cubicBezTo>
                    <a:lnTo>
                      <a:pt x="839186" y="208667"/>
                    </a:lnTo>
                    <a:lnTo>
                      <a:pt x="747047" y="248413"/>
                    </a:lnTo>
                    <a:cubicBezTo>
                      <a:pt x="740724" y="251123"/>
                      <a:pt x="737110" y="258350"/>
                      <a:pt x="738917" y="265577"/>
                    </a:cubicBezTo>
                    <a:lnTo>
                      <a:pt x="763307" y="363135"/>
                    </a:lnTo>
                    <a:lnTo>
                      <a:pt x="760597" y="363135"/>
                    </a:lnTo>
                    <a:close/>
                    <a:moveTo>
                      <a:pt x="823829" y="363135"/>
                    </a:moveTo>
                    <a:lnTo>
                      <a:pt x="791310" y="363135"/>
                    </a:lnTo>
                    <a:lnTo>
                      <a:pt x="767823" y="270093"/>
                    </a:lnTo>
                    <a:lnTo>
                      <a:pt x="822926" y="246607"/>
                    </a:lnTo>
                    <a:lnTo>
                      <a:pt x="822926" y="363135"/>
                    </a:lnTo>
                    <a:close/>
                  </a:path>
                </a:pathLst>
              </a:custGeom>
              <a:grpFill/>
              <a:ln w="9028" cap="flat">
                <a:noFill/>
                <a:prstDash val="solid"/>
                <a:miter/>
              </a:ln>
            </p:spPr>
            <p:txBody>
              <a:bodyPr rtlCol="0" anchor="ctr"/>
              <a:lstStyle/>
              <a:p>
                <a:endParaRPr lang="en-US">
                  <a:solidFill>
                    <a:srgbClr val="58595B"/>
                  </a:solidFill>
                </a:endParaRPr>
              </a:p>
            </p:txBody>
          </p:sp>
          <p:sp>
            <p:nvSpPr>
              <p:cNvPr id="22" name="Freeform 171">
                <a:extLst>
                  <a:ext uri="{FF2B5EF4-FFF2-40B4-BE49-F238E27FC236}">
                    <a16:creationId xmlns:a16="http://schemas.microsoft.com/office/drawing/2014/main" id="{A4975C7C-2C7D-8CFB-39BC-80F4AB7A9912}"/>
                  </a:ext>
                </a:extLst>
              </p:cNvPr>
              <p:cNvSpPr/>
              <p:nvPr/>
            </p:nvSpPr>
            <p:spPr>
              <a:xfrm>
                <a:off x="6080571" y="3887743"/>
                <a:ext cx="332422" cy="288861"/>
              </a:xfrm>
              <a:custGeom>
                <a:avLst/>
                <a:gdLst>
                  <a:gd name="connsiteX0" fmla="*/ 28906 w 332422"/>
                  <a:gd name="connsiteY0" fmla="*/ 170727 h 288861"/>
                  <a:gd name="connsiteX1" fmla="*/ 28906 w 332422"/>
                  <a:gd name="connsiteY1" fmla="*/ 216797 h 288861"/>
                  <a:gd name="connsiteX2" fmla="*/ 43359 w 332422"/>
                  <a:gd name="connsiteY2" fmla="*/ 231250 h 288861"/>
                  <a:gd name="connsiteX3" fmla="*/ 51489 w 332422"/>
                  <a:gd name="connsiteY3" fmla="*/ 228540 h 288861"/>
                  <a:gd name="connsiteX4" fmla="*/ 102075 w 332422"/>
                  <a:gd name="connsiteY4" fmla="*/ 195117 h 288861"/>
                  <a:gd name="connsiteX5" fmla="*/ 144531 w 332422"/>
                  <a:gd name="connsiteY5" fmla="*/ 231250 h 288861"/>
                  <a:gd name="connsiteX6" fmla="*/ 197827 w 332422"/>
                  <a:gd name="connsiteY6" fmla="*/ 231250 h 288861"/>
                  <a:gd name="connsiteX7" fmla="*/ 280933 w 332422"/>
                  <a:gd name="connsiteY7" fmla="*/ 286352 h 288861"/>
                  <a:gd name="connsiteX8" fmla="*/ 300806 w 332422"/>
                  <a:gd name="connsiteY8" fmla="*/ 282740 h 288861"/>
                  <a:gd name="connsiteX9" fmla="*/ 303516 w 332422"/>
                  <a:gd name="connsiteY9" fmla="*/ 274609 h 288861"/>
                  <a:gd name="connsiteX10" fmla="*/ 303516 w 332422"/>
                  <a:gd name="connsiteY10" fmla="*/ 228540 h 288861"/>
                  <a:gd name="connsiteX11" fmla="*/ 332422 w 332422"/>
                  <a:gd name="connsiteY11" fmla="*/ 187891 h 288861"/>
                  <a:gd name="connsiteX12" fmla="*/ 332422 w 332422"/>
                  <a:gd name="connsiteY12" fmla="*/ 101172 h 288861"/>
                  <a:gd name="connsiteX13" fmla="*/ 289063 w 332422"/>
                  <a:gd name="connsiteY13" fmla="*/ 57812 h 288861"/>
                  <a:gd name="connsiteX14" fmla="*/ 231250 w 332422"/>
                  <a:gd name="connsiteY14" fmla="*/ 57812 h 288861"/>
                  <a:gd name="connsiteX15" fmla="*/ 231250 w 332422"/>
                  <a:gd name="connsiteY15" fmla="*/ 43359 h 288861"/>
                  <a:gd name="connsiteX16" fmla="*/ 187891 w 332422"/>
                  <a:gd name="connsiteY16" fmla="*/ 0 h 288861"/>
                  <a:gd name="connsiteX17" fmla="*/ 43359 w 332422"/>
                  <a:gd name="connsiteY17" fmla="*/ 0 h 288861"/>
                  <a:gd name="connsiteX18" fmla="*/ 0 w 332422"/>
                  <a:gd name="connsiteY18" fmla="*/ 43359 h 288861"/>
                  <a:gd name="connsiteX19" fmla="*/ 0 w 332422"/>
                  <a:gd name="connsiteY19" fmla="*/ 130078 h 288861"/>
                  <a:gd name="connsiteX20" fmla="*/ 28906 w 332422"/>
                  <a:gd name="connsiteY20" fmla="*/ 170727 h 288861"/>
                  <a:gd name="connsiteX21" fmla="*/ 289063 w 332422"/>
                  <a:gd name="connsiteY21" fmla="*/ 86719 h 288861"/>
                  <a:gd name="connsiteX22" fmla="*/ 303516 w 332422"/>
                  <a:gd name="connsiteY22" fmla="*/ 101172 h 288861"/>
                  <a:gd name="connsiteX23" fmla="*/ 303516 w 332422"/>
                  <a:gd name="connsiteY23" fmla="*/ 187891 h 288861"/>
                  <a:gd name="connsiteX24" fmla="*/ 289063 w 332422"/>
                  <a:gd name="connsiteY24" fmla="*/ 202344 h 288861"/>
                  <a:gd name="connsiteX25" fmla="*/ 274610 w 332422"/>
                  <a:gd name="connsiteY25" fmla="*/ 216797 h 288861"/>
                  <a:gd name="connsiteX26" fmla="*/ 274610 w 332422"/>
                  <a:gd name="connsiteY26" fmla="*/ 247510 h 288861"/>
                  <a:gd name="connsiteX27" fmla="*/ 210474 w 332422"/>
                  <a:gd name="connsiteY27" fmla="*/ 205054 h 288861"/>
                  <a:gd name="connsiteX28" fmla="*/ 202344 w 332422"/>
                  <a:gd name="connsiteY28" fmla="*/ 202344 h 288861"/>
                  <a:gd name="connsiteX29" fmla="*/ 144531 w 332422"/>
                  <a:gd name="connsiteY29" fmla="*/ 202344 h 288861"/>
                  <a:gd name="connsiteX30" fmla="*/ 130078 w 332422"/>
                  <a:gd name="connsiteY30" fmla="*/ 187891 h 288861"/>
                  <a:gd name="connsiteX31" fmla="*/ 130078 w 332422"/>
                  <a:gd name="connsiteY31" fmla="*/ 176148 h 288861"/>
                  <a:gd name="connsiteX32" fmla="*/ 134595 w 332422"/>
                  <a:gd name="connsiteY32" fmla="*/ 173437 h 288861"/>
                  <a:gd name="connsiteX33" fmla="*/ 187891 w 332422"/>
                  <a:gd name="connsiteY33" fmla="*/ 173437 h 288861"/>
                  <a:gd name="connsiteX34" fmla="*/ 231250 w 332422"/>
                  <a:gd name="connsiteY34" fmla="*/ 130078 h 288861"/>
                  <a:gd name="connsiteX35" fmla="*/ 231250 w 332422"/>
                  <a:gd name="connsiteY35" fmla="*/ 86719 h 288861"/>
                  <a:gd name="connsiteX36" fmla="*/ 289063 w 332422"/>
                  <a:gd name="connsiteY36" fmla="*/ 86719 h 288861"/>
                  <a:gd name="connsiteX37" fmla="*/ 130078 w 332422"/>
                  <a:gd name="connsiteY37" fmla="*/ 144531 h 288861"/>
                  <a:gd name="connsiteX38" fmla="*/ 130078 w 332422"/>
                  <a:gd name="connsiteY38" fmla="*/ 101172 h 288861"/>
                  <a:gd name="connsiteX39" fmla="*/ 144531 w 332422"/>
                  <a:gd name="connsiteY39" fmla="*/ 86719 h 288861"/>
                  <a:gd name="connsiteX40" fmla="*/ 202344 w 332422"/>
                  <a:gd name="connsiteY40" fmla="*/ 86719 h 288861"/>
                  <a:gd name="connsiteX41" fmla="*/ 202344 w 332422"/>
                  <a:gd name="connsiteY41" fmla="*/ 130078 h 288861"/>
                  <a:gd name="connsiteX42" fmla="*/ 187891 w 332422"/>
                  <a:gd name="connsiteY42" fmla="*/ 144531 h 288861"/>
                  <a:gd name="connsiteX43" fmla="*/ 130078 w 332422"/>
                  <a:gd name="connsiteY43" fmla="*/ 144531 h 288861"/>
                  <a:gd name="connsiteX44" fmla="*/ 28906 w 332422"/>
                  <a:gd name="connsiteY44" fmla="*/ 43359 h 288861"/>
                  <a:gd name="connsiteX45" fmla="*/ 43359 w 332422"/>
                  <a:gd name="connsiteY45" fmla="*/ 28906 h 288861"/>
                  <a:gd name="connsiteX46" fmla="*/ 187891 w 332422"/>
                  <a:gd name="connsiteY46" fmla="*/ 28906 h 288861"/>
                  <a:gd name="connsiteX47" fmla="*/ 202344 w 332422"/>
                  <a:gd name="connsiteY47" fmla="*/ 43359 h 288861"/>
                  <a:gd name="connsiteX48" fmla="*/ 202344 w 332422"/>
                  <a:gd name="connsiteY48" fmla="*/ 57812 h 288861"/>
                  <a:gd name="connsiteX49" fmla="*/ 144531 w 332422"/>
                  <a:gd name="connsiteY49" fmla="*/ 57812 h 288861"/>
                  <a:gd name="connsiteX50" fmla="*/ 101172 w 332422"/>
                  <a:gd name="connsiteY50" fmla="*/ 101172 h 288861"/>
                  <a:gd name="connsiteX51" fmla="*/ 101172 w 332422"/>
                  <a:gd name="connsiteY51" fmla="*/ 160791 h 288861"/>
                  <a:gd name="connsiteX52" fmla="*/ 57813 w 332422"/>
                  <a:gd name="connsiteY52" fmla="*/ 189698 h 288861"/>
                  <a:gd name="connsiteX53" fmla="*/ 57813 w 332422"/>
                  <a:gd name="connsiteY53" fmla="*/ 158984 h 288861"/>
                  <a:gd name="connsiteX54" fmla="*/ 43359 w 332422"/>
                  <a:gd name="connsiteY54" fmla="*/ 144531 h 288861"/>
                  <a:gd name="connsiteX55" fmla="*/ 28906 w 332422"/>
                  <a:gd name="connsiteY55" fmla="*/ 130078 h 288861"/>
                  <a:gd name="connsiteX56" fmla="*/ 28906 w 332422"/>
                  <a:gd name="connsiteY56" fmla="*/ 43359 h 28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32422" h="288861">
                    <a:moveTo>
                      <a:pt x="28906" y="170727"/>
                    </a:moveTo>
                    <a:lnTo>
                      <a:pt x="28906" y="216797"/>
                    </a:lnTo>
                    <a:cubicBezTo>
                      <a:pt x="28906" y="224927"/>
                      <a:pt x="35229" y="231250"/>
                      <a:pt x="43359" y="231250"/>
                    </a:cubicBezTo>
                    <a:cubicBezTo>
                      <a:pt x="46069" y="231250"/>
                      <a:pt x="48779" y="230347"/>
                      <a:pt x="51489" y="228540"/>
                    </a:cubicBezTo>
                    <a:lnTo>
                      <a:pt x="102075" y="195117"/>
                    </a:lnTo>
                    <a:cubicBezTo>
                      <a:pt x="105688" y="215894"/>
                      <a:pt x="123755" y="231250"/>
                      <a:pt x="144531" y="231250"/>
                    </a:cubicBezTo>
                    <a:lnTo>
                      <a:pt x="197827" y="231250"/>
                    </a:lnTo>
                    <a:lnTo>
                      <a:pt x="280933" y="286352"/>
                    </a:lnTo>
                    <a:cubicBezTo>
                      <a:pt x="287256" y="290869"/>
                      <a:pt x="296289" y="289063"/>
                      <a:pt x="300806" y="282740"/>
                    </a:cubicBezTo>
                    <a:cubicBezTo>
                      <a:pt x="302613" y="280030"/>
                      <a:pt x="303516" y="277319"/>
                      <a:pt x="303516" y="274609"/>
                    </a:cubicBezTo>
                    <a:lnTo>
                      <a:pt x="303516" y="228540"/>
                    </a:lnTo>
                    <a:cubicBezTo>
                      <a:pt x="320679" y="222217"/>
                      <a:pt x="332422" y="205957"/>
                      <a:pt x="332422" y="187891"/>
                    </a:cubicBezTo>
                    <a:lnTo>
                      <a:pt x="332422" y="101172"/>
                    </a:lnTo>
                    <a:cubicBezTo>
                      <a:pt x="332422" y="77685"/>
                      <a:pt x="312549" y="57812"/>
                      <a:pt x="289063" y="57812"/>
                    </a:cubicBezTo>
                    <a:lnTo>
                      <a:pt x="231250" y="57812"/>
                    </a:lnTo>
                    <a:lnTo>
                      <a:pt x="231250" y="43359"/>
                    </a:lnTo>
                    <a:cubicBezTo>
                      <a:pt x="231250" y="19873"/>
                      <a:pt x="211377" y="0"/>
                      <a:pt x="187891" y="0"/>
                    </a:cubicBezTo>
                    <a:lnTo>
                      <a:pt x="43359" y="0"/>
                    </a:lnTo>
                    <a:cubicBezTo>
                      <a:pt x="19873" y="0"/>
                      <a:pt x="0" y="19873"/>
                      <a:pt x="0" y="43359"/>
                    </a:cubicBezTo>
                    <a:lnTo>
                      <a:pt x="0" y="130078"/>
                    </a:lnTo>
                    <a:cubicBezTo>
                      <a:pt x="0" y="148144"/>
                      <a:pt x="11743" y="165308"/>
                      <a:pt x="28906" y="170727"/>
                    </a:cubicBezTo>
                    <a:close/>
                    <a:moveTo>
                      <a:pt x="289063" y="86719"/>
                    </a:moveTo>
                    <a:cubicBezTo>
                      <a:pt x="297193" y="86719"/>
                      <a:pt x="303516" y="93042"/>
                      <a:pt x="303516" y="101172"/>
                    </a:cubicBezTo>
                    <a:lnTo>
                      <a:pt x="303516" y="187891"/>
                    </a:lnTo>
                    <a:cubicBezTo>
                      <a:pt x="303516" y="196020"/>
                      <a:pt x="297193" y="202344"/>
                      <a:pt x="289063" y="202344"/>
                    </a:cubicBezTo>
                    <a:cubicBezTo>
                      <a:pt x="280933" y="202344"/>
                      <a:pt x="274610" y="208667"/>
                      <a:pt x="274610" y="216797"/>
                    </a:cubicBezTo>
                    <a:lnTo>
                      <a:pt x="274610" y="247510"/>
                    </a:lnTo>
                    <a:lnTo>
                      <a:pt x="210474" y="205054"/>
                    </a:lnTo>
                    <a:cubicBezTo>
                      <a:pt x="207764" y="203247"/>
                      <a:pt x="205054" y="202344"/>
                      <a:pt x="202344" y="202344"/>
                    </a:cubicBezTo>
                    <a:lnTo>
                      <a:pt x="144531" y="202344"/>
                    </a:lnTo>
                    <a:cubicBezTo>
                      <a:pt x="136402" y="202344"/>
                      <a:pt x="130078" y="196020"/>
                      <a:pt x="130078" y="187891"/>
                    </a:cubicBezTo>
                    <a:lnTo>
                      <a:pt x="130078" y="176148"/>
                    </a:lnTo>
                    <a:lnTo>
                      <a:pt x="134595" y="173437"/>
                    </a:lnTo>
                    <a:lnTo>
                      <a:pt x="187891" y="173437"/>
                    </a:lnTo>
                    <a:cubicBezTo>
                      <a:pt x="211377" y="173437"/>
                      <a:pt x="231250" y="153565"/>
                      <a:pt x="231250" y="130078"/>
                    </a:cubicBezTo>
                    <a:lnTo>
                      <a:pt x="231250" y="86719"/>
                    </a:lnTo>
                    <a:lnTo>
                      <a:pt x="289063" y="86719"/>
                    </a:lnTo>
                    <a:close/>
                    <a:moveTo>
                      <a:pt x="130078" y="144531"/>
                    </a:moveTo>
                    <a:lnTo>
                      <a:pt x="130078" y="101172"/>
                    </a:lnTo>
                    <a:cubicBezTo>
                      <a:pt x="130078" y="93042"/>
                      <a:pt x="136402" y="86719"/>
                      <a:pt x="144531" y="86719"/>
                    </a:cubicBezTo>
                    <a:lnTo>
                      <a:pt x="202344" y="86719"/>
                    </a:lnTo>
                    <a:lnTo>
                      <a:pt x="202344" y="130078"/>
                    </a:lnTo>
                    <a:cubicBezTo>
                      <a:pt x="202344" y="138208"/>
                      <a:pt x="196021" y="144531"/>
                      <a:pt x="187891" y="144531"/>
                    </a:cubicBezTo>
                    <a:lnTo>
                      <a:pt x="130078" y="144531"/>
                    </a:lnTo>
                    <a:close/>
                    <a:moveTo>
                      <a:pt x="28906" y="43359"/>
                    </a:moveTo>
                    <a:cubicBezTo>
                      <a:pt x="28906" y="35229"/>
                      <a:pt x="35229" y="28906"/>
                      <a:pt x="43359" y="28906"/>
                    </a:cubicBezTo>
                    <a:lnTo>
                      <a:pt x="187891" y="28906"/>
                    </a:lnTo>
                    <a:cubicBezTo>
                      <a:pt x="196021" y="28906"/>
                      <a:pt x="202344" y="35229"/>
                      <a:pt x="202344" y="43359"/>
                    </a:cubicBezTo>
                    <a:lnTo>
                      <a:pt x="202344" y="57812"/>
                    </a:lnTo>
                    <a:lnTo>
                      <a:pt x="144531" y="57812"/>
                    </a:lnTo>
                    <a:cubicBezTo>
                      <a:pt x="121045" y="57812"/>
                      <a:pt x="101172" y="77685"/>
                      <a:pt x="101172" y="101172"/>
                    </a:cubicBezTo>
                    <a:lnTo>
                      <a:pt x="101172" y="160791"/>
                    </a:lnTo>
                    <a:lnTo>
                      <a:pt x="57813" y="189698"/>
                    </a:lnTo>
                    <a:lnTo>
                      <a:pt x="57813" y="158984"/>
                    </a:lnTo>
                    <a:cubicBezTo>
                      <a:pt x="57813" y="150854"/>
                      <a:pt x="51489" y="144531"/>
                      <a:pt x="43359" y="144531"/>
                    </a:cubicBezTo>
                    <a:cubicBezTo>
                      <a:pt x="35229" y="144531"/>
                      <a:pt x="28906" y="138208"/>
                      <a:pt x="28906" y="130078"/>
                    </a:cubicBezTo>
                    <a:lnTo>
                      <a:pt x="28906" y="43359"/>
                    </a:lnTo>
                    <a:close/>
                  </a:path>
                </a:pathLst>
              </a:custGeom>
              <a:grpFill/>
              <a:ln w="9028" cap="flat">
                <a:noFill/>
                <a:prstDash val="solid"/>
                <a:miter/>
              </a:ln>
            </p:spPr>
            <p:txBody>
              <a:bodyPr rtlCol="0" anchor="ctr"/>
              <a:lstStyle/>
              <a:p>
                <a:endParaRPr lang="en-US">
                  <a:solidFill>
                    <a:srgbClr val="58595B"/>
                  </a:solidFill>
                </a:endParaRPr>
              </a:p>
            </p:txBody>
          </p:sp>
          <p:sp>
            <p:nvSpPr>
              <p:cNvPr id="23" name="Freeform 172">
                <a:extLst>
                  <a:ext uri="{FF2B5EF4-FFF2-40B4-BE49-F238E27FC236}">
                    <a16:creationId xmlns:a16="http://schemas.microsoft.com/office/drawing/2014/main" id="{96B706D9-791C-AF6B-DFAF-CAF7B488FD7D}"/>
                  </a:ext>
                </a:extLst>
              </p:cNvPr>
              <p:cNvSpPr/>
              <p:nvPr/>
            </p:nvSpPr>
            <p:spPr>
              <a:xfrm>
                <a:off x="5661430" y="3931102"/>
                <a:ext cx="260156" cy="231250"/>
              </a:xfrm>
              <a:custGeom>
                <a:avLst/>
                <a:gdLst>
                  <a:gd name="connsiteX0" fmla="*/ 43359 w 260156"/>
                  <a:gd name="connsiteY0" fmla="*/ 173438 h 231250"/>
                  <a:gd name="connsiteX1" fmla="*/ 43359 w 260156"/>
                  <a:gd name="connsiteY1" fmla="*/ 216797 h 231250"/>
                  <a:gd name="connsiteX2" fmla="*/ 57813 w 260156"/>
                  <a:gd name="connsiteY2" fmla="*/ 231250 h 231250"/>
                  <a:gd name="connsiteX3" fmla="*/ 65942 w 260156"/>
                  <a:gd name="connsiteY3" fmla="*/ 228540 h 231250"/>
                  <a:gd name="connsiteX4" fmla="*/ 149048 w 260156"/>
                  <a:gd name="connsiteY4" fmla="*/ 173438 h 231250"/>
                  <a:gd name="connsiteX5" fmla="*/ 216797 w 260156"/>
                  <a:gd name="connsiteY5" fmla="*/ 173438 h 231250"/>
                  <a:gd name="connsiteX6" fmla="*/ 260156 w 260156"/>
                  <a:gd name="connsiteY6" fmla="*/ 130078 h 231250"/>
                  <a:gd name="connsiteX7" fmla="*/ 260156 w 260156"/>
                  <a:gd name="connsiteY7" fmla="*/ 43359 h 231250"/>
                  <a:gd name="connsiteX8" fmla="*/ 216797 w 260156"/>
                  <a:gd name="connsiteY8" fmla="*/ 0 h 231250"/>
                  <a:gd name="connsiteX9" fmla="*/ 43359 w 260156"/>
                  <a:gd name="connsiteY9" fmla="*/ 0 h 231250"/>
                  <a:gd name="connsiteX10" fmla="*/ 0 w 260156"/>
                  <a:gd name="connsiteY10" fmla="*/ 43359 h 231250"/>
                  <a:gd name="connsiteX11" fmla="*/ 0 w 260156"/>
                  <a:gd name="connsiteY11" fmla="*/ 130078 h 231250"/>
                  <a:gd name="connsiteX12" fmla="*/ 43359 w 260156"/>
                  <a:gd name="connsiteY12" fmla="*/ 173438 h 231250"/>
                  <a:gd name="connsiteX13" fmla="*/ 28906 w 260156"/>
                  <a:gd name="connsiteY13" fmla="*/ 43359 h 231250"/>
                  <a:gd name="connsiteX14" fmla="*/ 43359 w 260156"/>
                  <a:gd name="connsiteY14" fmla="*/ 28906 h 231250"/>
                  <a:gd name="connsiteX15" fmla="*/ 216797 w 260156"/>
                  <a:gd name="connsiteY15" fmla="*/ 28906 h 231250"/>
                  <a:gd name="connsiteX16" fmla="*/ 231250 w 260156"/>
                  <a:gd name="connsiteY16" fmla="*/ 43359 h 231250"/>
                  <a:gd name="connsiteX17" fmla="*/ 231250 w 260156"/>
                  <a:gd name="connsiteY17" fmla="*/ 130078 h 231250"/>
                  <a:gd name="connsiteX18" fmla="*/ 216797 w 260156"/>
                  <a:gd name="connsiteY18" fmla="*/ 144531 h 231250"/>
                  <a:gd name="connsiteX19" fmla="*/ 144531 w 260156"/>
                  <a:gd name="connsiteY19" fmla="*/ 144531 h 231250"/>
                  <a:gd name="connsiteX20" fmla="*/ 136401 w 260156"/>
                  <a:gd name="connsiteY20" fmla="*/ 147241 h 231250"/>
                  <a:gd name="connsiteX21" fmla="*/ 72266 w 260156"/>
                  <a:gd name="connsiteY21" fmla="*/ 189698 h 231250"/>
                  <a:gd name="connsiteX22" fmla="*/ 72266 w 260156"/>
                  <a:gd name="connsiteY22" fmla="*/ 158984 h 231250"/>
                  <a:gd name="connsiteX23" fmla="*/ 57813 w 260156"/>
                  <a:gd name="connsiteY23" fmla="*/ 144531 h 231250"/>
                  <a:gd name="connsiteX24" fmla="*/ 43359 w 260156"/>
                  <a:gd name="connsiteY24" fmla="*/ 144531 h 231250"/>
                  <a:gd name="connsiteX25" fmla="*/ 28906 w 260156"/>
                  <a:gd name="connsiteY25" fmla="*/ 130078 h 231250"/>
                  <a:gd name="connsiteX26" fmla="*/ 28906 w 260156"/>
                  <a:gd name="connsiteY26" fmla="*/ 43359 h 23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0156" h="231250">
                    <a:moveTo>
                      <a:pt x="43359" y="173438"/>
                    </a:moveTo>
                    <a:lnTo>
                      <a:pt x="43359" y="216797"/>
                    </a:lnTo>
                    <a:cubicBezTo>
                      <a:pt x="43359" y="224927"/>
                      <a:pt x="49683" y="231250"/>
                      <a:pt x="57813" y="231250"/>
                    </a:cubicBezTo>
                    <a:cubicBezTo>
                      <a:pt x="60522" y="231250"/>
                      <a:pt x="63233" y="230347"/>
                      <a:pt x="65942" y="228540"/>
                    </a:cubicBezTo>
                    <a:lnTo>
                      <a:pt x="149048" y="173438"/>
                    </a:lnTo>
                    <a:lnTo>
                      <a:pt x="216797" y="173438"/>
                    </a:lnTo>
                    <a:cubicBezTo>
                      <a:pt x="240283" y="173438"/>
                      <a:pt x="260156" y="153565"/>
                      <a:pt x="260156" y="130078"/>
                    </a:cubicBezTo>
                    <a:lnTo>
                      <a:pt x="260156" y="43359"/>
                    </a:lnTo>
                    <a:cubicBezTo>
                      <a:pt x="260156" y="19873"/>
                      <a:pt x="240283" y="0"/>
                      <a:pt x="216797" y="0"/>
                    </a:cubicBezTo>
                    <a:lnTo>
                      <a:pt x="43359" y="0"/>
                    </a:lnTo>
                    <a:cubicBezTo>
                      <a:pt x="19873" y="0"/>
                      <a:pt x="0" y="19873"/>
                      <a:pt x="0" y="43359"/>
                    </a:cubicBezTo>
                    <a:lnTo>
                      <a:pt x="0" y="130078"/>
                    </a:lnTo>
                    <a:cubicBezTo>
                      <a:pt x="0" y="154468"/>
                      <a:pt x="19873" y="173438"/>
                      <a:pt x="43359" y="173438"/>
                    </a:cubicBezTo>
                    <a:close/>
                    <a:moveTo>
                      <a:pt x="28906" y="43359"/>
                    </a:moveTo>
                    <a:cubicBezTo>
                      <a:pt x="28906" y="35229"/>
                      <a:pt x="35229" y="28906"/>
                      <a:pt x="43359" y="28906"/>
                    </a:cubicBezTo>
                    <a:lnTo>
                      <a:pt x="216797" y="28906"/>
                    </a:lnTo>
                    <a:cubicBezTo>
                      <a:pt x="224927" y="28906"/>
                      <a:pt x="231250" y="35229"/>
                      <a:pt x="231250" y="43359"/>
                    </a:cubicBezTo>
                    <a:lnTo>
                      <a:pt x="231250" y="130078"/>
                    </a:lnTo>
                    <a:cubicBezTo>
                      <a:pt x="231250" y="138208"/>
                      <a:pt x="224927" y="144531"/>
                      <a:pt x="216797" y="144531"/>
                    </a:cubicBezTo>
                    <a:lnTo>
                      <a:pt x="144531" y="144531"/>
                    </a:lnTo>
                    <a:cubicBezTo>
                      <a:pt x="141821" y="144531"/>
                      <a:pt x="139111" y="145435"/>
                      <a:pt x="136401" y="147241"/>
                    </a:cubicBezTo>
                    <a:lnTo>
                      <a:pt x="72266" y="189698"/>
                    </a:lnTo>
                    <a:lnTo>
                      <a:pt x="72266" y="158984"/>
                    </a:lnTo>
                    <a:cubicBezTo>
                      <a:pt x="72266" y="150855"/>
                      <a:pt x="65942" y="144531"/>
                      <a:pt x="57813" y="144531"/>
                    </a:cubicBezTo>
                    <a:lnTo>
                      <a:pt x="43359" y="144531"/>
                    </a:lnTo>
                    <a:cubicBezTo>
                      <a:pt x="35229" y="144531"/>
                      <a:pt x="28906" y="138208"/>
                      <a:pt x="28906" y="130078"/>
                    </a:cubicBezTo>
                    <a:lnTo>
                      <a:pt x="28906" y="43359"/>
                    </a:lnTo>
                    <a:close/>
                  </a:path>
                </a:pathLst>
              </a:custGeom>
              <a:grpFill/>
              <a:ln w="9028" cap="flat">
                <a:noFill/>
                <a:prstDash val="solid"/>
                <a:miter/>
              </a:ln>
            </p:spPr>
            <p:txBody>
              <a:bodyPr rtlCol="0" anchor="ctr"/>
              <a:lstStyle/>
              <a:p>
                <a:endParaRPr lang="en-US">
                  <a:solidFill>
                    <a:srgbClr val="58595B"/>
                  </a:solidFill>
                </a:endParaRPr>
              </a:p>
            </p:txBody>
          </p:sp>
          <p:sp>
            <p:nvSpPr>
              <p:cNvPr id="24" name="Freeform 173">
                <a:extLst>
                  <a:ext uri="{FF2B5EF4-FFF2-40B4-BE49-F238E27FC236}">
                    <a16:creationId xmlns:a16="http://schemas.microsoft.com/office/drawing/2014/main" id="{17A767E5-3B95-7CF9-B837-8B22F690712F}"/>
                  </a:ext>
                </a:extLst>
              </p:cNvPr>
              <p:cNvSpPr/>
              <p:nvPr/>
            </p:nvSpPr>
            <p:spPr>
              <a:xfrm>
                <a:off x="5719243"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grpFill/>
              <a:ln w="9028" cap="flat">
                <a:noFill/>
                <a:prstDash val="solid"/>
                <a:miter/>
              </a:ln>
            </p:spPr>
            <p:txBody>
              <a:bodyPr rtlCol="0" anchor="ctr"/>
              <a:lstStyle/>
              <a:p>
                <a:endParaRPr lang="en-US">
                  <a:solidFill>
                    <a:srgbClr val="58595B"/>
                  </a:solidFill>
                </a:endParaRPr>
              </a:p>
            </p:txBody>
          </p:sp>
          <p:sp>
            <p:nvSpPr>
              <p:cNvPr id="25" name="Freeform 174">
                <a:extLst>
                  <a:ext uri="{FF2B5EF4-FFF2-40B4-BE49-F238E27FC236}">
                    <a16:creationId xmlns:a16="http://schemas.microsoft.com/office/drawing/2014/main" id="{AE262FD2-310F-5201-32A7-0C9AB417E386}"/>
                  </a:ext>
                </a:extLst>
              </p:cNvPr>
              <p:cNvSpPr/>
              <p:nvPr/>
            </p:nvSpPr>
            <p:spPr>
              <a:xfrm>
                <a:off x="5777055"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grpFill/>
              <a:ln w="9028" cap="flat">
                <a:noFill/>
                <a:prstDash val="solid"/>
                <a:miter/>
              </a:ln>
            </p:spPr>
            <p:txBody>
              <a:bodyPr rtlCol="0" anchor="ctr"/>
              <a:lstStyle/>
              <a:p>
                <a:endParaRPr lang="en-US">
                  <a:solidFill>
                    <a:srgbClr val="58595B"/>
                  </a:solidFill>
                </a:endParaRPr>
              </a:p>
            </p:txBody>
          </p:sp>
          <p:sp>
            <p:nvSpPr>
              <p:cNvPr id="26" name="Freeform 175">
                <a:extLst>
                  <a:ext uri="{FF2B5EF4-FFF2-40B4-BE49-F238E27FC236}">
                    <a16:creationId xmlns:a16="http://schemas.microsoft.com/office/drawing/2014/main" id="{DBD8AEAB-070B-6FAB-1783-A383C420514C}"/>
                  </a:ext>
                </a:extLst>
              </p:cNvPr>
              <p:cNvSpPr/>
              <p:nvPr/>
            </p:nvSpPr>
            <p:spPr>
              <a:xfrm>
                <a:off x="5834868"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grpFill/>
              <a:ln w="9028" cap="flat">
                <a:noFill/>
                <a:prstDash val="solid"/>
                <a:miter/>
              </a:ln>
            </p:spPr>
            <p:txBody>
              <a:bodyPr rtlCol="0" anchor="ctr"/>
              <a:lstStyle/>
              <a:p>
                <a:endParaRPr lang="en-US">
                  <a:solidFill>
                    <a:srgbClr val="58595B"/>
                  </a:solidFill>
                </a:endParaRPr>
              </a:p>
            </p:txBody>
          </p:sp>
          <p:sp>
            <p:nvSpPr>
              <p:cNvPr id="27" name="Freeform 176">
                <a:extLst>
                  <a:ext uri="{FF2B5EF4-FFF2-40B4-BE49-F238E27FC236}">
                    <a16:creationId xmlns:a16="http://schemas.microsoft.com/office/drawing/2014/main" id="{B7BB5A39-DEC0-C772-8479-2D74BF91A1B6}"/>
                  </a:ext>
                </a:extLst>
              </p:cNvPr>
              <p:cNvSpPr/>
              <p:nvPr/>
            </p:nvSpPr>
            <p:spPr>
              <a:xfrm>
                <a:off x="6008306" y="4162352"/>
                <a:ext cx="115625" cy="115625"/>
              </a:xfrm>
              <a:custGeom>
                <a:avLst/>
                <a:gdLst>
                  <a:gd name="connsiteX0" fmla="*/ 57813 w 115625"/>
                  <a:gd name="connsiteY0" fmla="*/ 115625 h 115625"/>
                  <a:gd name="connsiteX1" fmla="*/ 115625 w 115625"/>
                  <a:gd name="connsiteY1" fmla="*/ 57813 h 115625"/>
                  <a:gd name="connsiteX2" fmla="*/ 57813 w 115625"/>
                  <a:gd name="connsiteY2" fmla="*/ 0 h 115625"/>
                  <a:gd name="connsiteX3" fmla="*/ 0 w 115625"/>
                  <a:gd name="connsiteY3" fmla="*/ 57813 h 115625"/>
                  <a:gd name="connsiteX4" fmla="*/ 57813 w 115625"/>
                  <a:gd name="connsiteY4" fmla="*/ 115625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57813" y="115625"/>
                    </a:moveTo>
                    <a:cubicBezTo>
                      <a:pt x="89429" y="115625"/>
                      <a:pt x="115625" y="89429"/>
                      <a:pt x="115625" y="57813"/>
                    </a:cubicBezTo>
                    <a:cubicBezTo>
                      <a:pt x="115625" y="26197"/>
                      <a:pt x="89429" y="0"/>
                      <a:pt x="57813" y="0"/>
                    </a:cubicBezTo>
                    <a:cubicBezTo>
                      <a:pt x="26196" y="0"/>
                      <a:pt x="0" y="26197"/>
                      <a:pt x="0" y="57813"/>
                    </a:cubicBezTo>
                    <a:cubicBezTo>
                      <a:pt x="0" y="89429"/>
                      <a:pt x="26196" y="115625"/>
                      <a:pt x="57813" y="115625"/>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grpFill/>
              <a:ln w="9028" cap="flat">
                <a:noFill/>
                <a:prstDash val="solid"/>
                <a:miter/>
              </a:ln>
            </p:spPr>
            <p:txBody>
              <a:bodyPr rtlCol="0" anchor="ctr"/>
              <a:lstStyle/>
              <a:p>
                <a:endParaRPr lang="en-US">
                  <a:solidFill>
                    <a:srgbClr val="58595B"/>
                  </a:solidFill>
                </a:endParaRPr>
              </a:p>
            </p:txBody>
          </p:sp>
          <p:sp>
            <p:nvSpPr>
              <p:cNvPr id="28" name="Freeform 177">
                <a:extLst>
                  <a:ext uri="{FF2B5EF4-FFF2-40B4-BE49-F238E27FC236}">
                    <a16:creationId xmlns:a16="http://schemas.microsoft.com/office/drawing/2014/main" id="{2C112978-EDCE-DA4E-1520-29D96DD86B18}"/>
                  </a:ext>
                </a:extLst>
              </p:cNvPr>
              <p:cNvSpPr/>
              <p:nvPr/>
            </p:nvSpPr>
            <p:spPr>
              <a:xfrm>
                <a:off x="6384087" y="4191259"/>
                <a:ext cx="115625" cy="115625"/>
              </a:xfrm>
              <a:custGeom>
                <a:avLst/>
                <a:gdLst>
                  <a:gd name="connsiteX0" fmla="*/ 0 w 115625"/>
                  <a:gd name="connsiteY0" fmla="*/ 57813 h 115625"/>
                  <a:gd name="connsiteX1" fmla="*/ 57813 w 115625"/>
                  <a:gd name="connsiteY1" fmla="*/ 115625 h 115625"/>
                  <a:gd name="connsiteX2" fmla="*/ 115625 w 115625"/>
                  <a:gd name="connsiteY2" fmla="*/ 57813 h 115625"/>
                  <a:gd name="connsiteX3" fmla="*/ 57813 w 115625"/>
                  <a:gd name="connsiteY3" fmla="*/ 0 h 115625"/>
                  <a:gd name="connsiteX4" fmla="*/ 0 w 115625"/>
                  <a:gd name="connsiteY4" fmla="*/ 57813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0" y="57813"/>
                    </a:moveTo>
                    <a:cubicBezTo>
                      <a:pt x="0" y="89429"/>
                      <a:pt x="26196" y="115625"/>
                      <a:pt x="57813" y="115625"/>
                    </a:cubicBezTo>
                    <a:cubicBezTo>
                      <a:pt x="89429" y="115625"/>
                      <a:pt x="115625" y="89429"/>
                      <a:pt x="115625" y="57813"/>
                    </a:cubicBezTo>
                    <a:cubicBezTo>
                      <a:pt x="115625" y="26197"/>
                      <a:pt x="89429" y="0"/>
                      <a:pt x="57813" y="0"/>
                    </a:cubicBezTo>
                    <a:cubicBezTo>
                      <a:pt x="26196" y="0"/>
                      <a:pt x="0" y="26197"/>
                      <a:pt x="0" y="57813"/>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grpFill/>
              <a:ln w="9028" cap="flat">
                <a:noFill/>
                <a:prstDash val="solid"/>
                <a:miter/>
              </a:ln>
            </p:spPr>
            <p:txBody>
              <a:bodyPr rtlCol="0" anchor="ctr"/>
              <a:lstStyle/>
              <a:p>
                <a:endParaRPr lang="en-US">
                  <a:solidFill>
                    <a:srgbClr val="58595B"/>
                  </a:solidFill>
                </a:endParaRPr>
              </a:p>
            </p:txBody>
          </p:sp>
          <p:sp>
            <p:nvSpPr>
              <p:cNvPr id="29" name="Freeform 178">
                <a:extLst>
                  <a:ext uri="{FF2B5EF4-FFF2-40B4-BE49-F238E27FC236}">
                    <a16:creationId xmlns:a16="http://schemas.microsoft.com/office/drawing/2014/main" id="{BC157FA4-C2FE-E483-FF36-118BC280A5A5}"/>
                  </a:ext>
                </a:extLst>
              </p:cNvPr>
              <p:cNvSpPr/>
              <p:nvPr/>
            </p:nvSpPr>
            <p:spPr>
              <a:xfrm>
                <a:off x="5632524" y="4191259"/>
                <a:ext cx="115625" cy="115625"/>
              </a:xfrm>
              <a:custGeom>
                <a:avLst/>
                <a:gdLst>
                  <a:gd name="connsiteX0" fmla="*/ 57813 w 115625"/>
                  <a:gd name="connsiteY0" fmla="*/ 115625 h 115625"/>
                  <a:gd name="connsiteX1" fmla="*/ 115625 w 115625"/>
                  <a:gd name="connsiteY1" fmla="*/ 57813 h 115625"/>
                  <a:gd name="connsiteX2" fmla="*/ 57813 w 115625"/>
                  <a:gd name="connsiteY2" fmla="*/ 0 h 115625"/>
                  <a:gd name="connsiteX3" fmla="*/ 0 w 115625"/>
                  <a:gd name="connsiteY3" fmla="*/ 57813 h 115625"/>
                  <a:gd name="connsiteX4" fmla="*/ 57813 w 115625"/>
                  <a:gd name="connsiteY4" fmla="*/ 115625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57813" y="115625"/>
                    </a:moveTo>
                    <a:cubicBezTo>
                      <a:pt x="89429" y="115625"/>
                      <a:pt x="115625" y="89429"/>
                      <a:pt x="115625" y="57813"/>
                    </a:cubicBezTo>
                    <a:cubicBezTo>
                      <a:pt x="115625" y="26197"/>
                      <a:pt x="89429" y="0"/>
                      <a:pt x="57813" y="0"/>
                    </a:cubicBezTo>
                    <a:cubicBezTo>
                      <a:pt x="26196" y="0"/>
                      <a:pt x="0" y="26197"/>
                      <a:pt x="0" y="57813"/>
                    </a:cubicBezTo>
                    <a:cubicBezTo>
                      <a:pt x="0" y="89429"/>
                      <a:pt x="26196" y="115625"/>
                      <a:pt x="57813" y="115625"/>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grpFill/>
              <a:ln w="9028" cap="flat">
                <a:noFill/>
                <a:prstDash val="solid"/>
                <a:miter/>
              </a:ln>
            </p:spPr>
            <p:txBody>
              <a:bodyPr rtlCol="0" anchor="ctr"/>
              <a:lstStyle/>
              <a:p>
                <a:endParaRPr lang="en-US">
                  <a:solidFill>
                    <a:srgbClr val="58595B"/>
                  </a:solidFill>
                </a:endParaRPr>
              </a:p>
            </p:txBody>
          </p:sp>
        </p:grpSp>
      </p:grpSp>
      <p:grpSp>
        <p:nvGrpSpPr>
          <p:cNvPr id="30" name="Group 29">
            <a:extLst>
              <a:ext uri="{FF2B5EF4-FFF2-40B4-BE49-F238E27FC236}">
                <a16:creationId xmlns:a16="http://schemas.microsoft.com/office/drawing/2014/main" id="{888088E0-E99C-5D95-58C0-EF97DA24A669}"/>
              </a:ext>
            </a:extLst>
          </p:cNvPr>
          <p:cNvGrpSpPr/>
          <p:nvPr/>
        </p:nvGrpSpPr>
        <p:grpSpPr>
          <a:xfrm>
            <a:off x="5911615" y="8719360"/>
            <a:ext cx="612259" cy="612420"/>
            <a:chOff x="10376768" y="3823816"/>
            <a:chExt cx="923646" cy="923888"/>
          </a:xfrm>
          <a:solidFill>
            <a:srgbClr val="000D41"/>
          </a:solidFill>
        </p:grpSpPr>
        <p:sp>
          <p:nvSpPr>
            <p:cNvPr id="31" name="Freeform 161">
              <a:extLst>
                <a:ext uri="{FF2B5EF4-FFF2-40B4-BE49-F238E27FC236}">
                  <a16:creationId xmlns:a16="http://schemas.microsoft.com/office/drawing/2014/main" id="{CA0D1419-4FAF-1401-2096-4F6D024E15C9}"/>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F15B2A"/>
            </a:solidFill>
            <a:ln w="9028" cap="flat">
              <a:noFill/>
              <a:prstDash val="solid"/>
              <a:miter/>
            </a:ln>
          </p:spPr>
          <p:txBody>
            <a:bodyPr rtlCol="0" anchor="ctr"/>
            <a:lstStyle/>
            <a:p>
              <a:endParaRPr lang="en-US">
                <a:solidFill>
                  <a:srgbClr val="58595B"/>
                </a:solidFill>
              </a:endParaRPr>
            </a:p>
          </p:txBody>
        </p:sp>
        <p:grpSp>
          <p:nvGrpSpPr>
            <p:cNvPr id="32" name="Graphic 2">
              <a:extLst>
                <a:ext uri="{FF2B5EF4-FFF2-40B4-BE49-F238E27FC236}">
                  <a16:creationId xmlns:a16="http://schemas.microsoft.com/office/drawing/2014/main" id="{F5FC61A0-129E-B130-4F26-EA01EC34567C}"/>
                </a:ext>
              </a:extLst>
            </p:cNvPr>
            <p:cNvGrpSpPr/>
            <p:nvPr/>
          </p:nvGrpSpPr>
          <p:grpSpPr>
            <a:xfrm>
              <a:off x="10376768" y="3823816"/>
              <a:ext cx="923646" cy="923888"/>
              <a:chOff x="10376768" y="3823816"/>
              <a:chExt cx="923646" cy="923888"/>
            </a:xfrm>
            <a:grpFill/>
          </p:grpSpPr>
          <p:sp>
            <p:nvSpPr>
              <p:cNvPr id="33" name="Freeform 163">
                <a:extLst>
                  <a:ext uri="{FF2B5EF4-FFF2-40B4-BE49-F238E27FC236}">
                    <a16:creationId xmlns:a16="http://schemas.microsoft.com/office/drawing/2014/main" id="{BECA744B-D298-156A-35F9-E62A512A77BE}"/>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grpFill/>
              <a:ln w="9028" cap="flat">
                <a:noFill/>
                <a:prstDash val="solid"/>
                <a:miter/>
              </a:ln>
            </p:spPr>
            <p:txBody>
              <a:bodyPr rtlCol="0" anchor="ctr"/>
              <a:lstStyle/>
              <a:p>
                <a:endParaRPr lang="en-US">
                  <a:solidFill>
                    <a:srgbClr val="58595B"/>
                  </a:solidFill>
                </a:endParaRPr>
              </a:p>
            </p:txBody>
          </p:sp>
          <p:sp>
            <p:nvSpPr>
              <p:cNvPr id="34" name="Freeform 164">
                <a:extLst>
                  <a:ext uri="{FF2B5EF4-FFF2-40B4-BE49-F238E27FC236}">
                    <a16:creationId xmlns:a16="http://schemas.microsoft.com/office/drawing/2014/main" id="{39200490-3C9C-478D-E7CB-677A82C4C7EA}"/>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grpFill/>
              <a:ln w="9028" cap="flat">
                <a:noFill/>
                <a:prstDash val="solid"/>
                <a:miter/>
              </a:ln>
            </p:spPr>
            <p:txBody>
              <a:bodyPr rtlCol="0" anchor="ctr"/>
              <a:lstStyle/>
              <a:p>
                <a:endParaRPr lang="en-US">
                  <a:solidFill>
                    <a:srgbClr val="58595B"/>
                  </a:solidFill>
                </a:endParaRPr>
              </a:p>
            </p:txBody>
          </p:sp>
          <p:sp>
            <p:nvSpPr>
              <p:cNvPr id="35" name="Freeform 165">
                <a:extLst>
                  <a:ext uri="{FF2B5EF4-FFF2-40B4-BE49-F238E27FC236}">
                    <a16:creationId xmlns:a16="http://schemas.microsoft.com/office/drawing/2014/main" id="{009296CF-29B4-13D0-01A2-CDAAC8FBA108}"/>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grpFill/>
              <a:ln w="9028" cap="flat">
                <a:noFill/>
                <a:prstDash val="solid"/>
                <a:miter/>
              </a:ln>
            </p:spPr>
            <p:txBody>
              <a:bodyPr rtlCol="0" anchor="ctr"/>
              <a:lstStyle/>
              <a:p>
                <a:endParaRPr lang="en-US">
                  <a:solidFill>
                    <a:srgbClr val="58595B"/>
                  </a:solidFill>
                </a:endParaRPr>
              </a:p>
            </p:txBody>
          </p:sp>
        </p:grpSp>
      </p:grpSp>
      <p:grpSp>
        <p:nvGrpSpPr>
          <p:cNvPr id="36" name="Group 35">
            <a:extLst>
              <a:ext uri="{FF2B5EF4-FFF2-40B4-BE49-F238E27FC236}">
                <a16:creationId xmlns:a16="http://schemas.microsoft.com/office/drawing/2014/main" id="{9EA0BB86-A01B-17D3-DB36-F8CC7B47FD1B}"/>
              </a:ext>
            </a:extLst>
          </p:cNvPr>
          <p:cNvGrpSpPr/>
          <p:nvPr/>
        </p:nvGrpSpPr>
        <p:grpSpPr>
          <a:xfrm>
            <a:off x="2224113" y="9546411"/>
            <a:ext cx="630814" cy="630126"/>
            <a:chOff x="7257599" y="768348"/>
            <a:chExt cx="868457" cy="867509"/>
          </a:xfrm>
          <a:solidFill>
            <a:srgbClr val="000D41"/>
          </a:solidFill>
        </p:grpSpPr>
        <p:sp>
          <p:nvSpPr>
            <p:cNvPr id="37" name="Freeform 154">
              <a:extLst>
                <a:ext uri="{FF2B5EF4-FFF2-40B4-BE49-F238E27FC236}">
                  <a16:creationId xmlns:a16="http://schemas.microsoft.com/office/drawing/2014/main" id="{E709E55A-05D6-FC0B-CA2D-51E28F7EC2A5}"/>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F15B2A"/>
            </a:solidFill>
            <a:ln w="9028" cap="flat">
              <a:noFill/>
              <a:prstDash val="solid"/>
              <a:miter/>
            </a:ln>
          </p:spPr>
          <p:txBody>
            <a:bodyPr rtlCol="0" anchor="ctr"/>
            <a:lstStyle/>
            <a:p>
              <a:endParaRPr lang="en-US">
                <a:solidFill>
                  <a:srgbClr val="58595B"/>
                </a:solidFill>
              </a:endParaRPr>
            </a:p>
          </p:txBody>
        </p:sp>
        <p:grpSp>
          <p:nvGrpSpPr>
            <p:cNvPr id="38" name="Graphic 2">
              <a:extLst>
                <a:ext uri="{FF2B5EF4-FFF2-40B4-BE49-F238E27FC236}">
                  <a16:creationId xmlns:a16="http://schemas.microsoft.com/office/drawing/2014/main" id="{16BB16CF-8F04-ED04-E26A-66F4DEFFA1E5}"/>
                </a:ext>
              </a:extLst>
            </p:cNvPr>
            <p:cNvGrpSpPr/>
            <p:nvPr/>
          </p:nvGrpSpPr>
          <p:grpSpPr>
            <a:xfrm>
              <a:off x="7257599" y="768348"/>
              <a:ext cx="868457" cy="867509"/>
              <a:chOff x="7257599" y="768348"/>
              <a:chExt cx="868457" cy="867509"/>
            </a:xfrm>
            <a:grpFill/>
          </p:grpSpPr>
          <p:sp>
            <p:nvSpPr>
              <p:cNvPr id="39" name="Freeform 156">
                <a:extLst>
                  <a:ext uri="{FF2B5EF4-FFF2-40B4-BE49-F238E27FC236}">
                    <a16:creationId xmlns:a16="http://schemas.microsoft.com/office/drawing/2014/main" id="{4F0C1CC3-44C1-D134-C008-6240D6B630A9}"/>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grpFill/>
              <a:ln w="9028" cap="flat">
                <a:noFill/>
                <a:prstDash val="solid"/>
                <a:miter/>
              </a:ln>
            </p:spPr>
            <p:txBody>
              <a:bodyPr rtlCol="0" anchor="ctr"/>
              <a:lstStyle/>
              <a:p>
                <a:endParaRPr lang="en-US">
                  <a:solidFill>
                    <a:srgbClr val="58595B"/>
                  </a:solidFill>
                </a:endParaRPr>
              </a:p>
            </p:txBody>
          </p:sp>
          <p:sp>
            <p:nvSpPr>
              <p:cNvPr id="40" name="Freeform 157">
                <a:extLst>
                  <a:ext uri="{FF2B5EF4-FFF2-40B4-BE49-F238E27FC236}">
                    <a16:creationId xmlns:a16="http://schemas.microsoft.com/office/drawing/2014/main" id="{6728A4FF-8FBD-181A-2A69-F663C77BF641}"/>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grpFill/>
              <a:ln w="9028" cap="flat">
                <a:noFill/>
                <a:prstDash val="solid"/>
                <a:miter/>
              </a:ln>
            </p:spPr>
            <p:txBody>
              <a:bodyPr rtlCol="0" anchor="ctr"/>
              <a:lstStyle/>
              <a:p>
                <a:endParaRPr lang="en-US">
                  <a:solidFill>
                    <a:srgbClr val="58595B"/>
                  </a:solidFill>
                </a:endParaRPr>
              </a:p>
            </p:txBody>
          </p:sp>
          <p:sp>
            <p:nvSpPr>
              <p:cNvPr id="41" name="Freeform 158">
                <a:extLst>
                  <a:ext uri="{FF2B5EF4-FFF2-40B4-BE49-F238E27FC236}">
                    <a16:creationId xmlns:a16="http://schemas.microsoft.com/office/drawing/2014/main" id="{0079D085-E811-50C9-FEDD-0BF6BBB44BB7}"/>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grpFill/>
              <a:ln w="9028" cap="flat">
                <a:noFill/>
                <a:prstDash val="solid"/>
                <a:miter/>
              </a:ln>
            </p:spPr>
            <p:txBody>
              <a:bodyPr rtlCol="0" anchor="ctr"/>
              <a:lstStyle/>
              <a:p>
                <a:endParaRPr lang="en-US">
                  <a:solidFill>
                    <a:srgbClr val="58595B"/>
                  </a:solidFill>
                </a:endParaRPr>
              </a:p>
            </p:txBody>
          </p:sp>
          <p:sp>
            <p:nvSpPr>
              <p:cNvPr id="42" name="Freeform 159">
                <a:extLst>
                  <a:ext uri="{FF2B5EF4-FFF2-40B4-BE49-F238E27FC236}">
                    <a16:creationId xmlns:a16="http://schemas.microsoft.com/office/drawing/2014/main" id="{56A45A46-31BF-A42E-3E21-4AF8327FD061}"/>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grpFill/>
              <a:ln w="9028" cap="flat">
                <a:noFill/>
                <a:prstDash val="solid"/>
                <a:miter/>
              </a:ln>
            </p:spPr>
            <p:txBody>
              <a:bodyPr rtlCol="0" anchor="ctr"/>
              <a:lstStyle/>
              <a:p>
                <a:endParaRPr lang="en-US">
                  <a:solidFill>
                    <a:srgbClr val="58595B"/>
                  </a:solidFill>
                </a:endParaRPr>
              </a:p>
            </p:txBody>
          </p:sp>
          <p:sp>
            <p:nvSpPr>
              <p:cNvPr id="43" name="Freeform 160">
                <a:extLst>
                  <a:ext uri="{FF2B5EF4-FFF2-40B4-BE49-F238E27FC236}">
                    <a16:creationId xmlns:a16="http://schemas.microsoft.com/office/drawing/2014/main" id="{41B37AB6-FA6A-034D-FB25-70EF648C2DE2}"/>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grpFill/>
              <a:ln w="9028" cap="flat">
                <a:noFill/>
                <a:prstDash val="solid"/>
                <a:miter/>
              </a:ln>
            </p:spPr>
            <p:txBody>
              <a:bodyPr rtlCol="0" anchor="ctr"/>
              <a:lstStyle/>
              <a:p>
                <a:endParaRPr lang="en-US">
                  <a:solidFill>
                    <a:srgbClr val="58595B"/>
                  </a:solidFill>
                </a:endParaRPr>
              </a:p>
            </p:txBody>
          </p:sp>
        </p:grpSp>
      </p:grpSp>
      <p:grpSp>
        <p:nvGrpSpPr>
          <p:cNvPr id="44" name="Group 43">
            <a:extLst>
              <a:ext uri="{FF2B5EF4-FFF2-40B4-BE49-F238E27FC236}">
                <a16:creationId xmlns:a16="http://schemas.microsoft.com/office/drawing/2014/main" id="{C66C8E9E-E3B0-B279-228D-AE7F24146EA8}"/>
              </a:ext>
            </a:extLst>
          </p:cNvPr>
          <p:cNvGrpSpPr/>
          <p:nvPr/>
        </p:nvGrpSpPr>
        <p:grpSpPr>
          <a:xfrm>
            <a:off x="957496" y="8739414"/>
            <a:ext cx="553866" cy="555173"/>
            <a:chOff x="5700273" y="5386353"/>
            <a:chExt cx="766016" cy="767823"/>
          </a:xfrm>
          <a:solidFill>
            <a:srgbClr val="000D41"/>
          </a:solidFill>
        </p:grpSpPr>
        <p:grpSp>
          <p:nvGrpSpPr>
            <p:cNvPr id="45" name="Graphic 2">
              <a:extLst>
                <a:ext uri="{FF2B5EF4-FFF2-40B4-BE49-F238E27FC236}">
                  <a16:creationId xmlns:a16="http://schemas.microsoft.com/office/drawing/2014/main" id="{389B6CF2-9147-3A14-B916-BB246B6176DF}"/>
                </a:ext>
              </a:extLst>
            </p:cNvPr>
            <p:cNvGrpSpPr/>
            <p:nvPr/>
          </p:nvGrpSpPr>
          <p:grpSpPr>
            <a:xfrm>
              <a:off x="5844804" y="5531788"/>
              <a:ext cx="476953" cy="420947"/>
              <a:chOff x="5844804" y="5531788"/>
              <a:chExt cx="476953" cy="420947"/>
            </a:xfrm>
            <a:grpFill/>
          </p:grpSpPr>
          <p:sp>
            <p:nvSpPr>
              <p:cNvPr id="61" name="Freeform 152">
                <a:extLst>
                  <a:ext uri="{FF2B5EF4-FFF2-40B4-BE49-F238E27FC236}">
                    <a16:creationId xmlns:a16="http://schemas.microsoft.com/office/drawing/2014/main" id="{67C585E2-6CCE-526A-3B05-9EAC378920B7}"/>
                  </a:ext>
                </a:extLst>
              </p:cNvPr>
              <p:cNvSpPr/>
              <p:nvPr/>
            </p:nvSpPr>
            <p:spPr>
              <a:xfrm>
                <a:off x="5844804" y="5531788"/>
                <a:ext cx="238476" cy="420044"/>
              </a:xfrm>
              <a:custGeom>
                <a:avLst/>
                <a:gdLst>
                  <a:gd name="connsiteX0" fmla="*/ 238477 w 238476"/>
                  <a:gd name="connsiteY0" fmla="*/ 55102 h 420044"/>
                  <a:gd name="connsiteX1" fmla="*/ 238477 w 238476"/>
                  <a:gd name="connsiteY1" fmla="*/ 420044 h 420044"/>
                  <a:gd name="connsiteX2" fmla="*/ 133691 w 238476"/>
                  <a:gd name="connsiteY2" fmla="*/ 381201 h 420044"/>
                  <a:gd name="connsiteX3" fmla="*/ 0 w 238476"/>
                  <a:gd name="connsiteY3" fmla="*/ 368555 h 420044"/>
                  <a:gd name="connsiteX4" fmla="*/ 0 w 238476"/>
                  <a:gd name="connsiteY4" fmla="*/ 304419 h 420044"/>
                  <a:gd name="connsiteX5" fmla="*/ 23486 w 238476"/>
                  <a:gd name="connsiteY5" fmla="*/ 282739 h 420044"/>
                  <a:gd name="connsiteX6" fmla="*/ 24390 w 238476"/>
                  <a:gd name="connsiteY6" fmla="*/ 280933 h 420044"/>
                  <a:gd name="connsiteX7" fmla="*/ 37940 w 238476"/>
                  <a:gd name="connsiteY7" fmla="*/ 173437 h 420044"/>
                  <a:gd name="connsiteX8" fmla="*/ 29809 w 238476"/>
                  <a:gd name="connsiteY8" fmla="*/ 167114 h 420044"/>
                  <a:gd name="connsiteX9" fmla="*/ 19873 w 238476"/>
                  <a:gd name="connsiteY9" fmla="*/ 169824 h 420044"/>
                  <a:gd name="connsiteX10" fmla="*/ 0 w 238476"/>
                  <a:gd name="connsiteY10" fmla="*/ 186084 h 420044"/>
                  <a:gd name="connsiteX11" fmla="*/ 0 w 238476"/>
                  <a:gd name="connsiteY11" fmla="*/ 0 h 420044"/>
                  <a:gd name="connsiteX12" fmla="*/ 128272 w 238476"/>
                  <a:gd name="connsiteY12" fmla="*/ 11743 h 4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476" h="420044">
                    <a:moveTo>
                      <a:pt x="238477" y="55102"/>
                    </a:moveTo>
                    <a:lnTo>
                      <a:pt x="238477" y="420044"/>
                    </a:lnTo>
                    <a:cubicBezTo>
                      <a:pt x="205054" y="402881"/>
                      <a:pt x="170728" y="389331"/>
                      <a:pt x="133691" y="381201"/>
                    </a:cubicBezTo>
                    <a:cubicBezTo>
                      <a:pt x="89429" y="370362"/>
                      <a:pt x="32520" y="368555"/>
                      <a:pt x="0" y="368555"/>
                    </a:cubicBezTo>
                    <a:lnTo>
                      <a:pt x="0" y="304419"/>
                    </a:lnTo>
                    <a:lnTo>
                      <a:pt x="23486" y="282739"/>
                    </a:lnTo>
                    <a:cubicBezTo>
                      <a:pt x="23486" y="282739"/>
                      <a:pt x="24390" y="281836"/>
                      <a:pt x="24390" y="280933"/>
                    </a:cubicBezTo>
                    <a:cubicBezTo>
                      <a:pt x="64136" y="228540"/>
                      <a:pt x="38843" y="175245"/>
                      <a:pt x="37940" y="173437"/>
                    </a:cubicBezTo>
                    <a:cubicBezTo>
                      <a:pt x="36133" y="169824"/>
                      <a:pt x="33423" y="168018"/>
                      <a:pt x="29809" y="167114"/>
                    </a:cubicBezTo>
                    <a:cubicBezTo>
                      <a:pt x="26196" y="166211"/>
                      <a:pt x="22583" y="167114"/>
                      <a:pt x="19873" y="169824"/>
                    </a:cubicBezTo>
                    <a:lnTo>
                      <a:pt x="0" y="186084"/>
                    </a:lnTo>
                    <a:lnTo>
                      <a:pt x="0" y="0"/>
                    </a:lnTo>
                    <a:cubicBezTo>
                      <a:pt x="31616" y="0"/>
                      <a:pt x="86719" y="1806"/>
                      <a:pt x="128272" y="11743"/>
                    </a:cubicBezTo>
                  </a:path>
                </a:pathLst>
              </a:custGeom>
              <a:solidFill>
                <a:srgbClr val="F15B2A"/>
              </a:solidFill>
              <a:ln w="9028" cap="flat">
                <a:noFill/>
                <a:prstDash val="solid"/>
                <a:miter/>
              </a:ln>
            </p:spPr>
            <p:txBody>
              <a:bodyPr rtlCol="0" anchor="ctr"/>
              <a:lstStyle/>
              <a:p>
                <a:endParaRPr lang="en-US">
                  <a:solidFill>
                    <a:srgbClr val="58595B"/>
                  </a:solidFill>
                </a:endParaRPr>
              </a:p>
            </p:txBody>
          </p:sp>
          <p:sp>
            <p:nvSpPr>
              <p:cNvPr id="62" name="Freeform 153">
                <a:extLst>
                  <a:ext uri="{FF2B5EF4-FFF2-40B4-BE49-F238E27FC236}">
                    <a16:creationId xmlns:a16="http://schemas.microsoft.com/office/drawing/2014/main" id="{F4E1C1C2-8337-8BF4-B25C-13EBA1BE33C2}"/>
                  </a:ext>
                </a:extLst>
              </p:cNvPr>
              <p:cNvSpPr/>
              <p:nvPr/>
            </p:nvSpPr>
            <p:spPr>
              <a:xfrm>
                <a:off x="6102251" y="5533101"/>
                <a:ext cx="219507" cy="419634"/>
              </a:xfrm>
              <a:custGeom>
                <a:avLst/>
                <a:gdLst>
                  <a:gd name="connsiteX0" fmla="*/ 187891 w 219507"/>
                  <a:gd name="connsiteY0" fmla="*/ 168511 h 419634"/>
                  <a:gd name="connsiteX1" fmla="*/ 179761 w 219507"/>
                  <a:gd name="connsiteY1" fmla="*/ 174835 h 419634"/>
                  <a:gd name="connsiteX2" fmla="*/ 193311 w 219507"/>
                  <a:gd name="connsiteY2" fmla="*/ 282330 h 419634"/>
                  <a:gd name="connsiteX3" fmla="*/ 195117 w 219507"/>
                  <a:gd name="connsiteY3" fmla="*/ 284136 h 419634"/>
                  <a:gd name="connsiteX4" fmla="*/ 219507 w 219507"/>
                  <a:gd name="connsiteY4" fmla="*/ 306719 h 419634"/>
                  <a:gd name="connsiteX5" fmla="*/ 219507 w 219507"/>
                  <a:gd name="connsiteY5" fmla="*/ 369049 h 419634"/>
                  <a:gd name="connsiteX6" fmla="*/ 131885 w 219507"/>
                  <a:gd name="connsiteY6" fmla="*/ 370855 h 419634"/>
                  <a:gd name="connsiteX7" fmla="*/ 0 w 219507"/>
                  <a:gd name="connsiteY7" fmla="*/ 419635 h 419634"/>
                  <a:gd name="connsiteX8" fmla="*/ 0 w 219507"/>
                  <a:gd name="connsiteY8" fmla="*/ 56500 h 419634"/>
                  <a:gd name="connsiteX9" fmla="*/ 136402 w 219507"/>
                  <a:gd name="connsiteY9" fmla="*/ 3204 h 419634"/>
                  <a:gd name="connsiteX10" fmla="*/ 219507 w 219507"/>
                  <a:gd name="connsiteY10" fmla="*/ 2300 h 419634"/>
                  <a:gd name="connsiteX11" fmla="*/ 219507 w 219507"/>
                  <a:gd name="connsiteY11" fmla="*/ 189288 h 419634"/>
                  <a:gd name="connsiteX12" fmla="*/ 198731 w 219507"/>
                  <a:gd name="connsiteY12" fmla="*/ 172124 h 419634"/>
                  <a:gd name="connsiteX13" fmla="*/ 187891 w 219507"/>
                  <a:gd name="connsiteY13" fmla="*/ 168511 h 4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507" h="419634">
                    <a:moveTo>
                      <a:pt x="187891" y="168511"/>
                    </a:moveTo>
                    <a:cubicBezTo>
                      <a:pt x="184278" y="169415"/>
                      <a:pt x="181568" y="171221"/>
                      <a:pt x="179761" y="174835"/>
                    </a:cubicBezTo>
                    <a:cubicBezTo>
                      <a:pt x="178858" y="176641"/>
                      <a:pt x="152661" y="229034"/>
                      <a:pt x="193311" y="282330"/>
                    </a:cubicBezTo>
                    <a:cubicBezTo>
                      <a:pt x="194214" y="283233"/>
                      <a:pt x="194214" y="283233"/>
                      <a:pt x="195117" y="284136"/>
                    </a:cubicBezTo>
                    <a:lnTo>
                      <a:pt x="219507" y="306719"/>
                    </a:lnTo>
                    <a:lnTo>
                      <a:pt x="219507" y="369049"/>
                    </a:lnTo>
                    <a:cubicBezTo>
                      <a:pt x="190601" y="366338"/>
                      <a:pt x="160791" y="366338"/>
                      <a:pt x="131885" y="370855"/>
                    </a:cubicBezTo>
                    <a:cubicBezTo>
                      <a:pt x="85816" y="378082"/>
                      <a:pt x="39746" y="394341"/>
                      <a:pt x="0" y="419635"/>
                    </a:cubicBezTo>
                    <a:lnTo>
                      <a:pt x="0" y="56500"/>
                    </a:lnTo>
                    <a:cubicBezTo>
                      <a:pt x="40649" y="28496"/>
                      <a:pt x="87622" y="9526"/>
                      <a:pt x="136402" y="3204"/>
                    </a:cubicBezTo>
                    <a:cubicBezTo>
                      <a:pt x="164405" y="-410"/>
                      <a:pt x="192407" y="-1313"/>
                      <a:pt x="219507" y="2300"/>
                    </a:cubicBezTo>
                    <a:lnTo>
                      <a:pt x="219507" y="189288"/>
                    </a:lnTo>
                    <a:lnTo>
                      <a:pt x="198731" y="172124"/>
                    </a:lnTo>
                    <a:cubicBezTo>
                      <a:pt x="195117" y="168511"/>
                      <a:pt x="191504" y="167608"/>
                      <a:pt x="187891" y="168511"/>
                    </a:cubicBezTo>
                    <a:close/>
                  </a:path>
                </a:pathLst>
              </a:custGeom>
              <a:solidFill>
                <a:srgbClr val="F15B2A"/>
              </a:solidFill>
              <a:ln w="9028" cap="flat">
                <a:noFill/>
                <a:prstDash val="solid"/>
                <a:miter/>
              </a:ln>
            </p:spPr>
            <p:txBody>
              <a:bodyPr rtlCol="0" anchor="ctr"/>
              <a:lstStyle/>
              <a:p>
                <a:endParaRPr lang="en-US">
                  <a:solidFill>
                    <a:srgbClr val="58595B"/>
                  </a:solidFill>
                </a:endParaRPr>
              </a:p>
            </p:txBody>
          </p:sp>
        </p:grpSp>
        <p:grpSp>
          <p:nvGrpSpPr>
            <p:cNvPr id="46" name="Graphic 2">
              <a:extLst>
                <a:ext uri="{FF2B5EF4-FFF2-40B4-BE49-F238E27FC236}">
                  <a16:creationId xmlns:a16="http://schemas.microsoft.com/office/drawing/2014/main" id="{87D37E44-9D74-8167-B683-59672E7CCBB0}"/>
                </a:ext>
              </a:extLst>
            </p:cNvPr>
            <p:cNvGrpSpPr/>
            <p:nvPr/>
          </p:nvGrpSpPr>
          <p:grpSpPr>
            <a:xfrm>
              <a:off x="5700273" y="5386353"/>
              <a:ext cx="766016" cy="767823"/>
              <a:chOff x="5700273" y="5386353"/>
              <a:chExt cx="766016" cy="767823"/>
            </a:xfrm>
            <a:grpFill/>
          </p:grpSpPr>
          <p:sp>
            <p:nvSpPr>
              <p:cNvPr id="47" name="Freeform 138">
                <a:extLst>
                  <a:ext uri="{FF2B5EF4-FFF2-40B4-BE49-F238E27FC236}">
                    <a16:creationId xmlns:a16="http://schemas.microsoft.com/office/drawing/2014/main" id="{1FF0BAD9-865F-44BB-70BB-682267B28F3C}"/>
                  </a:ext>
                </a:extLst>
              </p:cNvPr>
              <p:cNvSpPr/>
              <p:nvPr/>
            </p:nvSpPr>
            <p:spPr>
              <a:xfrm>
                <a:off x="5876421" y="5437842"/>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endParaRPr lang="en-US">
                  <a:solidFill>
                    <a:srgbClr val="58595B"/>
                  </a:solidFill>
                </a:endParaRPr>
              </a:p>
            </p:txBody>
          </p:sp>
          <p:sp>
            <p:nvSpPr>
              <p:cNvPr id="48" name="Freeform 139">
                <a:extLst>
                  <a:ext uri="{FF2B5EF4-FFF2-40B4-BE49-F238E27FC236}">
                    <a16:creationId xmlns:a16="http://schemas.microsoft.com/office/drawing/2014/main" id="{3ECC0DCB-7D21-6D9F-28CC-C54D4EED5C70}"/>
                  </a:ext>
                </a:extLst>
              </p:cNvPr>
              <p:cNvSpPr/>
              <p:nvPr/>
            </p:nvSpPr>
            <p:spPr>
              <a:xfrm>
                <a:off x="6258526" y="5638380"/>
                <a:ext cx="25293" cy="25293"/>
              </a:xfrm>
              <a:custGeom>
                <a:avLst/>
                <a:gdLst>
                  <a:gd name="connsiteX0" fmla="*/ 0 w 25293"/>
                  <a:gd name="connsiteY0" fmla="*/ 0 h 25293"/>
                  <a:gd name="connsiteX1" fmla="*/ 25293 w 25293"/>
                  <a:gd name="connsiteY1" fmla="*/ 0 h 25293"/>
                  <a:gd name="connsiteX2" fmla="*/ 25293 w 25293"/>
                  <a:gd name="connsiteY2" fmla="*/ 25293 h 25293"/>
                  <a:gd name="connsiteX3" fmla="*/ 0 w 25293"/>
                  <a:gd name="connsiteY3" fmla="*/ 25293 h 25293"/>
                </a:gdLst>
                <a:ahLst/>
                <a:cxnLst>
                  <a:cxn ang="0">
                    <a:pos x="connsiteX0" y="connsiteY0"/>
                  </a:cxn>
                  <a:cxn ang="0">
                    <a:pos x="connsiteX1" y="connsiteY1"/>
                  </a:cxn>
                  <a:cxn ang="0">
                    <a:pos x="connsiteX2" y="connsiteY2"/>
                  </a:cxn>
                  <a:cxn ang="0">
                    <a:pos x="connsiteX3" y="connsiteY3"/>
                  </a:cxn>
                </a:cxnLst>
                <a:rect l="l" t="t" r="r" b="b"/>
                <a:pathLst>
                  <a:path w="25293" h="25293">
                    <a:moveTo>
                      <a:pt x="0" y="0"/>
                    </a:moveTo>
                    <a:lnTo>
                      <a:pt x="25293" y="0"/>
                    </a:lnTo>
                    <a:lnTo>
                      <a:pt x="25293" y="25293"/>
                    </a:lnTo>
                    <a:lnTo>
                      <a:pt x="0" y="25293"/>
                    </a:lnTo>
                    <a:close/>
                  </a:path>
                </a:pathLst>
              </a:custGeom>
              <a:grpFill/>
              <a:ln w="9028" cap="flat">
                <a:noFill/>
                <a:prstDash val="solid"/>
                <a:miter/>
              </a:ln>
            </p:spPr>
            <p:txBody>
              <a:bodyPr rtlCol="0" anchor="ctr"/>
              <a:lstStyle/>
              <a:p>
                <a:endParaRPr lang="en-US">
                  <a:solidFill>
                    <a:srgbClr val="58595B"/>
                  </a:solidFill>
                </a:endParaRPr>
              </a:p>
            </p:txBody>
          </p:sp>
          <p:sp>
            <p:nvSpPr>
              <p:cNvPr id="49" name="Freeform 140">
                <a:extLst>
                  <a:ext uri="{FF2B5EF4-FFF2-40B4-BE49-F238E27FC236}">
                    <a16:creationId xmlns:a16="http://schemas.microsoft.com/office/drawing/2014/main" id="{B6285F31-55AC-4C5A-A0E2-3B89B5C2E5A8}"/>
                  </a:ext>
                </a:extLst>
              </p:cNvPr>
              <p:cNvSpPr/>
              <p:nvPr/>
            </p:nvSpPr>
            <p:spPr>
              <a:xfrm>
                <a:off x="6334405" y="5437842"/>
                <a:ext cx="18969" cy="18969"/>
              </a:xfrm>
              <a:custGeom>
                <a:avLst/>
                <a:gdLst>
                  <a:gd name="connsiteX0" fmla="*/ 0 w 18969"/>
                  <a:gd name="connsiteY0" fmla="*/ 0 h 18969"/>
                  <a:gd name="connsiteX1" fmla="*/ 18970 w 18969"/>
                  <a:gd name="connsiteY1" fmla="*/ 0 h 18969"/>
                  <a:gd name="connsiteX2" fmla="*/ 18970 w 18969"/>
                  <a:gd name="connsiteY2" fmla="*/ 18970 h 18969"/>
                  <a:gd name="connsiteX3" fmla="*/ 0 w 18969"/>
                  <a:gd name="connsiteY3" fmla="*/ 18970 h 18969"/>
                </a:gdLst>
                <a:ahLst/>
                <a:cxnLst>
                  <a:cxn ang="0">
                    <a:pos x="connsiteX0" y="connsiteY0"/>
                  </a:cxn>
                  <a:cxn ang="0">
                    <a:pos x="connsiteX1" y="connsiteY1"/>
                  </a:cxn>
                  <a:cxn ang="0">
                    <a:pos x="connsiteX2" y="connsiteY2"/>
                  </a:cxn>
                  <a:cxn ang="0">
                    <a:pos x="connsiteX3" y="connsiteY3"/>
                  </a:cxn>
                </a:cxnLst>
                <a:rect l="l" t="t" r="r" b="b"/>
                <a:pathLst>
                  <a:path w="18969" h="18969">
                    <a:moveTo>
                      <a:pt x="0" y="0"/>
                    </a:moveTo>
                    <a:lnTo>
                      <a:pt x="18970" y="0"/>
                    </a:lnTo>
                    <a:lnTo>
                      <a:pt x="18970" y="18970"/>
                    </a:lnTo>
                    <a:lnTo>
                      <a:pt x="0" y="18970"/>
                    </a:lnTo>
                    <a:close/>
                  </a:path>
                </a:pathLst>
              </a:custGeom>
              <a:grpFill/>
              <a:ln w="9028" cap="flat">
                <a:noFill/>
                <a:prstDash val="solid"/>
                <a:miter/>
              </a:ln>
            </p:spPr>
            <p:txBody>
              <a:bodyPr rtlCol="0" anchor="ctr"/>
              <a:lstStyle/>
              <a:p>
                <a:endParaRPr lang="en-US">
                  <a:solidFill>
                    <a:srgbClr val="58595B"/>
                  </a:solidFill>
                </a:endParaRPr>
              </a:p>
            </p:txBody>
          </p:sp>
          <p:sp>
            <p:nvSpPr>
              <p:cNvPr id="50" name="Freeform 141">
                <a:extLst>
                  <a:ext uri="{FF2B5EF4-FFF2-40B4-BE49-F238E27FC236}">
                    <a16:creationId xmlns:a16="http://schemas.microsoft.com/office/drawing/2014/main" id="{34C1EC4A-EE08-D256-3695-A83E01AAA0BE}"/>
                  </a:ext>
                </a:extLst>
              </p:cNvPr>
              <p:cNvSpPr/>
              <p:nvPr/>
            </p:nvSpPr>
            <p:spPr>
              <a:xfrm>
                <a:off x="5700273" y="5669996"/>
                <a:ext cx="18969" cy="25293"/>
              </a:xfrm>
              <a:custGeom>
                <a:avLst/>
                <a:gdLst>
                  <a:gd name="connsiteX0" fmla="*/ 0 w 18969"/>
                  <a:gd name="connsiteY0" fmla="*/ 0 h 25293"/>
                  <a:gd name="connsiteX1" fmla="*/ 18970 w 18969"/>
                  <a:gd name="connsiteY1" fmla="*/ 0 h 25293"/>
                  <a:gd name="connsiteX2" fmla="*/ 18970 w 18969"/>
                  <a:gd name="connsiteY2" fmla="*/ 25293 h 25293"/>
                  <a:gd name="connsiteX3" fmla="*/ 0 w 18969"/>
                  <a:gd name="connsiteY3" fmla="*/ 25293 h 25293"/>
                </a:gdLst>
                <a:ahLst/>
                <a:cxnLst>
                  <a:cxn ang="0">
                    <a:pos x="connsiteX0" y="connsiteY0"/>
                  </a:cxn>
                  <a:cxn ang="0">
                    <a:pos x="connsiteX1" y="connsiteY1"/>
                  </a:cxn>
                  <a:cxn ang="0">
                    <a:pos x="connsiteX2" y="connsiteY2"/>
                  </a:cxn>
                  <a:cxn ang="0">
                    <a:pos x="connsiteX3" y="connsiteY3"/>
                  </a:cxn>
                </a:cxnLst>
                <a:rect l="l" t="t" r="r" b="b"/>
                <a:pathLst>
                  <a:path w="18969" h="25293">
                    <a:moveTo>
                      <a:pt x="0" y="0"/>
                    </a:moveTo>
                    <a:lnTo>
                      <a:pt x="18970" y="0"/>
                    </a:lnTo>
                    <a:lnTo>
                      <a:pt x="18970" y="25293"/>
                    </a:lnTo>
                    <a:lnTo>
                      <a:pt x="0" y="25293"/>
                    </a:lnTo>
                    <a:close/>
                  </a:path>
                </a:pathLst>
              </a:custGeom>
              <a:grpFill/>
              <a:ln w="9028" cap="flat">
                <a:noFill/>
                <a:prstDash val="solid"/>
                <a:miter/>
              </a:ln>
            </p:spPr>
            <p:txBody>
              <a:bodyPr rtlCol="0" anchor="ctr"/>
              <a:lstStyle/>
              <a:p>
                <a:endParaRPr lang="en-US">
                  <a:solidFill>
                    <a:srgbClr val="58595B"/>
                  </a:solidFill>
                </a:endParaRPr>
              </a:p>
            </p:txBody>
          </p:sp>
          <p:sp>
            <p:nvSpPr>
              <p:cNvPr id="51" name="Freeform 142">
                <a:extLst>
                  <a:ext uri="{FF2B5EF4-FFF2-40B4-BE49-F238E27FC236}">
                    <a16:creationId xmlns:a16="http://schemas.microsoft.com/office/drawing/2014/main" id="{703B664B-87C6-BE69-AA90-2060FDD1F664}"/>
                  </a:ext>
                </a:extLst>
              </p:cNvPr>
              <p:cNvSpPr/>
              <p:nvPr/>
            </p:nvSpPr>
            <p:spPr>
              <a:xfrm>
                <a:off x="6045342" y="6083717"/>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endParaRPr lang="en-US">
                  <a:solidFill>
                    <a:srgbClr val="58595B"/>
                  </a:solidFill>
                </a:endParaRPr>
              </a:p>
            </p:txBody>
          </p:sp>
          <p:sp>
            <p:nvSpPr>
              <p:cNvPr id="52" name="Freeform 143">
                <a:extLst>
                  <a:ext uri="{FF2B5EF4-FFF2-40B4-BE49-F238E27FC236}">
                    <a16:creationId xmlns:a16="http://schemas.microsoft.com/office/drawing/2014/main" id="{786392BE-B023-EB4F-C582-C0B084AC4652}"/>
                  </a:ext>
                </a:extLst>
              </p:cNvPr>
              <p:cNvSpPr/>
              <p:nvPr/>
            </p:nvSpPr>
            <p:spPr>
              <a:xfrm>
                <a:off x="5926103" y="5996095"/>
                <a:ext cx="81329" cy="88524"/>
              </a:xfrm>
              <a:custGeom>
                <a:avLst/>
                <a:gdLst>
                  <a:gd name="connsiteX0" fmla="*/ 40649 w 81329"/>
                  <a:gd name="connsiteY0" fmla="*/ 62328 h 88524"/>
                  <a:gd name="connsiteX1" fmla="*/ 23486 w 81329"/>
                  <a:gd name="connsiteY1" fmla="*/ 43359 h 88524"/>
                  <a:gd name="connsiteX2" fmla="*/ 40649 w 81329"/>
                  <a:gd name="connsiteY2" fmla="*/ 24389 h 88524"/>
                  <a:gd name="connsiteX3" fmla="*/ 57813 w 81329"/>
                  <a:gd name="connsiteY3" fmla="*/ 43359 h 88524"/>
                  <a:gd name="connsiteX4" fmla="*/ 40649 w 81329"/>
                  <a:gd name="connsiteY4" fmla="*/ 62328 h 88524"/>
                  <a:gd name="connsiteX5" fmla="*/ 40649 w 81329"/>
                  <a:gd name="connsiteY5" fmla="*/ 0 h 88524"/>
                  <a:gd name="connsiteX6" fmla="*/ 0 w 81329"/>
                  <a:gd name="connsiteY6" fmla="*/ 44262 h 88524"/>
                  <a:gd name="connsiteX7" fmla="*/ 40649 w 81329"/>
                  <a:gd name="connsiteY7" fmla="*/ 88525 h 88524"/>
                  <a:gd name="connsiteX8" fmla="*/ 81299 w 81329"/>
                  <a:gd name="connsiteY8" fmla="*/ 44262 h 88524"/>
                  <a:gd name="connsiteX9" fmla="*/ 40649 w 81329"/>
                  <a:gd name="connsiteY9" fmla="*/ 0 h 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29" h="88524">
                    <a:moveTo>
                      <a:pt x="40649" y="62328"/>
                    </a:moveTo>
                    <a:cubicBezTo>
                      <a:pt x="30713" y="62328"/>
                      <a:pt x="23486" y="54199"/>
                      <a:pt x="23486" y="43359"/>
                    </a:cubicBezTo>
                    <a:cubicBezTo>
                      <a:pt x="23486" y="32519"/>
                      <a:pt x="31616" y="24389"/>
                      <a:pt x="40649" y="24389"/>
                    </a:cubicBezTo>
                    <a:cubicBezTo>
                      <a:pt x="49683" y="24389"/>
                      <a:pt x="57813" y="32519"/>
                      <a:pt x="57813" y="43359"/>
                    </a:cubicBezTo>
                    <a:cubicBezTo>
                      <a:pt x="57813" y="54199"/>
                      <a:pt x="50586" y="62328"/>
                      <a:pt x="40649" y="62328"/>
                    </a:cubicBezTo>
                    <a:close/>
                    <a:moveTo>
                      <a:pt x="40649" y="0"/>
                    </a:moveTo>
                    <a:cubicBezTo>
                      <a:pt x="18066" y="0"/>
                      <a:pt x="0" y="19873"/>
                      <a:pt x="0" y="44262"/>
                    </a:cubicBezTo>
                    <a:cubicBezTo>
                      <a:pt x="0" y="68652"/>
                      <a:pt x="18066" y="88525"/>
                      <a:pt x="40649" y="88525"/>
                    </a:cubicBezTo>
                    <a:cubicBezTo>
                      <a:pt x="63233" y="88525"/>
                      <a:pt x="81299" y="68652"/>
                      <a:pt x="81299" y="44262"/>
                    </a:cubicBezTo>
                    <a:cubicBezTo>
                      <a:pt x="82202" y="19873"/>
                      <a:pt x="63233" y="0"/>
                      <a:pt x="40649" y="0"/>
                    </a:cubicBezTo>
                    <a:close/>
                  </a:path>
                </a:pathLst>
              </a:custGeom>
              <a:grpFill/>
              <a:ln w="9028" cap="flat">
                <a:noFill/>
                <a:prstDash val="solid"/>
                <a:miter/>
              </a:ln>
            </p:spPr>
            <p:txBody>
              <a:bodyPr rtlCol="0" anchor="ctr"/>
              <a:lstStyle/>
              <a:p>
                <a:endParaRPr lang="en-US">
                  <a:solidFill>
                    <a:srgbClr val="58595B"/>
                  </a:solidFill>
                </a:endParaRPr>
              </a:p>
            </p:txBody>
          </p:sp>
          <p:sp>
            <p:nvSpPr>
              <p:cNvPr id="53" name="Freeform 144">
                <a:extLst>
                  <a:ext uri="{FF2B5EF4-FFF2-40B4-BE49-F238E27FC236}">
                    <a16:creationId xmlns:a16="http://schemas.microsoft.com/office/drawing/2014/main" id="{8B5CB327-9ED5-DE45-586E-7E1171082454}"/>
                  </a:ext>
                </a:extLst>
              </p:cNvPr>
              <p:cNvSpPr/>
              <p:nvPr/>
            </p:nvSpPr>
            <p:spPr>
              <a:xfrm>
                <a:off x="5731889" y="5412549"/>
                <a:ext cx="88525" cy="81298"/>
              </a:xfrm>
              <a:custGeom>
                <a:avLst/>
                <a:gdLst>
                  <a:gd name="connsiteX0" fmla="*/ 44263 w 88525"/>
                  <a:gd name="connsiteY0" fmla="*/ 23486 h 81298"/>
                  <a:gd name="connsiteX1" fmla="*/ 63233 w 88525"/>
                  <a:gd name="connsiteY1" fmla="*/ 40649 h 81298"/>
                  <a:gd name="connsiteX2" fmla="*/ 44263 w 88525"/>
                  <a:gd name="connsiteY2" fmla="*/ 57812 h 81298"/>
                  <a:gd name="connsiteX3" fmla="*/ 25293 w 88525"/>
                  <a:gd name="connsiteY3" fmla="*/ 40649 h 81298"/>
                  <a:gd name="connsiteX4" fmla="*/ 44263 w 88525"/>
                  <a:gd name="connsiteY4" fmla="*/ 23486 h 81298"/>
                  <a:gd name="connsiteX5" fmla="*/ 44263 w 88525"/>
                  <a:gd name="connsiteY5" fmla="*/ 81299 h 81298"/>
                  <a:gd name="connsiteX6" fmla="*/ 88525 w 88525"/>
                  <a:gd name="connsiteY6" fmla="*/ 40649 h 81298"/>
                  <a:gd name="connsiteX7" fmla="*/ 44263 w 88525"/>
                  <a:gd name="connsiteY7" fmla="*/ 0 h 81298"/>
                  <a:gd name="connsiteX8" fmla="*/ 0 w 88525"/>
                  <a:gd name="connsiteY8" fmla="*/ 40649 h 81298"/>
                  <a:gd name="connsiteX9" fmla="*/ 44263 w 88525"/>
                  <a:gd name="connsiteY9" fmla="*/ 81299 h 8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1298">
                    <a:moveTo>
                      <a:pt x="44263" y="23486"/>
                    </a:moveTo>
                    <a:cubicBezTo>
                      <a:pt x="54199" y="23486"/>
                      <a:pt x="63233" y="31616"/>
                      <a:pt x="63233" y="40649"/>
                    </a:cubicBezTo>
                    <a:cubicBezTo>
                      <a:pt x="63233" y="49683"/>
                      <a:pt x="55103" y="57812"/>
                      <a:pt x="44263" y="57812"/>
                    </a:cubicBezTo>
                    <a:cubicBezTo>
                      <a:pt x="33423" y="57812"/>
                      <a:pt x="25293" y="49683"/>
                      <a:pt x="25293" y="40649"/>
                    </a:cubicBezTo>
                    <a:cubicBezTo>
                      <a:pt x="25293" y="31616"/>
                      <a:pt x="33423" y="23486"/>
                      <a:pt x="44263" y="23486"/>
                    </a:cubicBezTo>
                    <a:close/>
                    <a:moveTo>
                      <a:pt x="44263" y="81299"/>
                    </a:moveTo>
                    <a:cubicBezTo>
                      <a:pt x="68652" y="81299"/>
                      <a:pt x="88525" y="63233"/>
                      <a:pt x="88525" y="40649"/>
                    </a:cubicBezTo>
                    <a:cubicBezTo>
                      <a:pt x="88525" y="18066"/>
                      <a:pt x="68652" y="0"/>
                      <a:pt x="44263" y="0"/>
                    </a:cubicBezTo>
                    <a:cubicBezTo>
                      <a:pt x="19873" y="0"/>
                      <a:pt x="0" y="18066"/>
                      <a:pt x="0" y="40649"/>
                    </a:cubicBezTo>
                    <a:cubicBezTo>
                      <a:pt x="0" y="63233"/>
                      <a:pt x="19873" y="81299"/>
                      <a:pt x="44263" y="81299"/>
                    </a:cubicBezTo>
                    <a:close/>
                  </a:path>
                </a:pathLst>
              </a:custGeom>
              <a:grpFill/>
              <a:ln w="9028" cap="flat">
                <a:noFill/>
                <a:prstDash val="solid"/>
                <a:miter/>
              </a:ln>
            </p:spPr>
            <p:txBody>
              <a:bodyPr rtlCol="0" anchor="ctr"/>
              <a:lstStyle/>
              <a:p>
                <a:endParaRPr lang="en-US">
                  <a:solidFill>
                    <a:srgbClr val="58595B"/>
                  </a:solidFill>
                </a:endParaRPr>
              </a:p>
            </p:txBody>
          </p:sp>
          <p:sp>
            <p:nvSpPr>
              <p:cNvPr id="54" name="Freeform 145">
                <a:extLst>
                  <a:ext uri="{FF2B5EF4-FFF2-40B4-BE49-F238E27FC236}">
                    <a16:creationId xmlns:a16="http://schemas.microsoft.com/office/drawing/2014/main" id="{A55F5775-C03C-AFAD-BDC5-3740AFE76BD6}"/>
                  </a:ext>
                </a:extLst>
              </p:cNvPr>
              <p:cNvSpPr/>
              <p:nvPr/>
            </p:nvSpPr>
            <p:spPr>
              <a:xfrm>
                <a:off x="6020049" y="5386353"/>
                <a:ext cx="146338" cy="146338"/>
              </a:xfrm>
              <a:custGeom>
                <a:avLst/>
                <a:gdLst>
                  <a:gd name="connsiteX0" fmla="*/ 56909 w 146338"/>
                  <a:gd name="connsiteY0" fmla="*/ 62329 h 146338"/>
                  <a:gd name="connsiteX1" fmla="*/ 61426 w 146338"/>
                  <a:gd name="connsiteY1" fmla="*/ 57813 h 146338"/>
                  <a:gd name="connsiteX2" fmla="*/ 72266 w 146338"/>
                  <a:gd name="connsiteY2" fmla="*/ 37940 h 146338"/>
                  <a:gd name="connsiteX3" fmla="*/ 83106 w 146338"/>
                  <a:gd name="connsiteY3" fmla="*/ 57813 h 146338"/>
                  <a:gd name="connsiteX4" fmla="*/ 87622 w 146338"/>
                  <a:gd name="connsiteY4" fmla="*/ 62329 h 146338"/>
                  <a:gd name="connsiteX5" fmla="*/ 107495 w 146338"/>
                  <a:gd name="connsiteY5" fmla="*/ 73169 h 146338"/>
                  <a:gd name="connsiteX6" fmla="*/ 87622 w 146338"/>
                  <a:gd name="connsiteY6" fmla="*/ 84009 h 146338"/>
                  <a:gd name="connsiteX7" fmla="*/ 83106 w 146338"/>
                  <a:gd name="connsiteY7" fmla="*/ 88525 h 146338"/>
                  <a:gd name="connsiteX8" fmla="*/ 72266 w 146338"/>
                  <a:gd name="connsiteY8" fmla="*/ 108399 h 146338"/>
                  <a:gd name="connsiteX9" fmla="*/ 61426 w 146338"/>
                  <a:gd name="connsiteY9" fmla="*/ 88525 h 146338"/>
                  <a:gd name="connsiteX10" fmla="*/ 56909 w 146338"/>
                  <a:gd name="connsiteY10" fmla="*/ 84009 h 146338"/>
                  <a:gd name="connsiteX11" fmla="*/ 37036 w 146338"/>
                  <a:gd name="connsiteY11" fmla="*/ 73169 h 146338"/>
                  <a:gd name="connsiteX12" fmla="*/ 56909 w 146338"/>
                  <a:gd name="connsiteY12" fmla="*/ 62329 h 146338"/>
                  <a:gd name="connsiteX13" fmla="*/ 6323 w 146338"/>
                  <a:gd name="connsiteY13" fmla="*/ 84009 h 146338"/>
                  <a:gd name="connsiteX14" fmla="*/ 42456 w 146338"/>
                  <a:gd name="connsiteY14" fmla="*/ 103882 h 146338"/>
                  <a:gd name="connsiteX15" fmla="*/ 62329 w 146338"/>
                  <a:gd name="connsiteY15" fmla="*/ 140015 h 146338"/>
                  <a:gd name="connsiteX16" fmla="*/ 73169 w 146338"/>
                  <a:gd name="connsiteY16" fmla="*/ 146338 h 146338"/>
                  <a:gd name="connsiteX17" fmla="*/ 84009 w 146338"/>
                  <a:gd name="connsiteY17" fmla="*/ 140015 h 146338"/>
                  <a:gd name="connsiteX18" fmla="*/ 103882 w 146338"/>
                  <a:gd name="connsiteY18" fmla="*/ 103882 h 146338"/>
                  <a:gd name="connsiteX19" fmla="*/ 140015 w 146338"/>
                  <a:gd name="connsiteY19" fmla="*/ 84009 h 146338"/>
                  <a:gd name="connsiteX20" fmla="*/ 146338 w 146338"/>
                  <a:gd name="connsiteY20" fmla="*/ 73169 h 146338"/>
                  <a:gd name="connsiteX21" fmla="*/ 140015 w 146338"/>
                  <a:gd name="connsiteY21" fmla="*/ 62329 h 146338"/>
                  <a:gd name="connsiteX22" fmla="*/ 103882 w 146338"/>
                  <a:gd name="connsiteY22" fmla="*/ 42456 h 146338"/>
                  <a:gd name="connsiteX23" fmla="*/ 84009 w 146338"/>
                  <a:gd name="connsiteY23" fmla="*/ 6323 h 146338"/>
                  <a:gd name="connsiteX24" fmla="*/ 73169 w 146338"/>
                  <a:gd name="connsiteY24" fmla="*/ 0 h 146338"/>
                  <a:gd name="connsiteX25" fmla="*/ 62329 w 146338"/>
                  <a:gd name="connsiteY25" fmla="*/ 6323 h 146338"/>
                  <a:gd name="connsiteX26" fmla="*/ 42456 w 146338"/>
                  <a:gd name="connsiteY26" fmla="*/ 42456 h 146338"/>
                  <a:gd name="connsiteX27" fmla="*/ 6323 w 146338"/>
                  <a:gd name="connsiteY27" fmla="*/ 62329 h 146338"/>
                  <a:gd name="connsiteX28" fmla="*/ 0 w 146338"/>
                  <a:gd name="connsiteY28" fmla="*/ 73169 h 146338"/>
                  <a:gd name="connsiteX29" fmla="*/ 6323 w 146338"/>
                  <a:gd name="connsiteY29" fmla="*/ 8400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56909" y="62329"/>
                    </a:moveTo>
                    <a:cubicBezTo>
                      <a:pt x="58716" y="61426"/>
                      <a:pt x="60523" y="59620"/>
                      <a:pt x="61426" y="57813"/>
                    </a:cubicBezTo>
                    <a:lnTo>
                      <a:pt x="72266" y="37940"/>
                    </a:lnTo>
                    <a:lnTo>
                      <a:pt x="83106" y="57813"/>
                    </a:lnTo>
                    <a:cubicBezTo>
                      <a:pt x="84009" y="59620"/>
                      <a:pt x="85816" y="61426"/>
                      <a:pt x="87622" y="62329"/>
                    </a:cubicBezTo>
                    <a:lnTo>
                      <a:pt x="107495" y="73169"/>
                    </a:lnTo>
                    <a:lnTo>
                      <a:pt x="87622" y="84009"/>
                    </a:lnTo>
                    <a:cubicBezTo>
                      <a:pt x="85816" y="84912"/>
                      <a:pt x="84009" y="86719"/>
                      <a:pt x="83106" y="88525"/>
                    </a:cubicBezTo>
                    <a:lnTo>
                      <a:pt x="72266" y="108399"/>
                    </a:lnTo>
                    <a:lnTo>
                      <a:pt x="61426" y="88525"/>
                    </a:lnTo>
                    <a:cubicBezTo>
                      <a:pt x="60523" y="86719"/>
                      <a:pt x="58716" y="84912"/>
                      <a:pt x="56909" y="84009"/>
                    </a:cubicBezTo>
                    <a:lnTo>
                      <a:pt x="37036" y="73169"/>
                    </a:lnTo>
                    <a:lnTo>
                      <a:pt x="56909" y="62329"/>
                    </a:lnTo>
                    <a:close/>
                    <a:moveTo>
                      <a:pt x="6323" y="84009"/>
                    </a:moveTo>
                    <a:lnTo>
                      <a:pt x="42456" y="103882"/>
                    </a:lnTo>
                    <a:lnTo>
                      <a:pt x="62329" y="140015"/>
                    </a:lnTo>
                    <a:cubicBezTo>
                      <a:pt x="64136" y="143628"/>
                      <a:pt x="68652" y="146338"/>
                      <a:pt x="73169" y="146338"/>
                    </a:cubicBezTo>
                    <a:cubicBezTo>
                      <a:pt x="77686" y="146338"/>
                      <a:pt x="81299" y="143628"/>
                      <a:pt x="84009" y="140015"/>
                    </a:cubicBezTo>
                    <a:lnTo>
                      <a:pt x="103882" y="103882"/>
                    </a:lnTo>
                    <a:lnTo>
                      <a:pt x="140015" y="84009"/>
                    </a:lnTo>
                    <a:cubicBezTo>
                      <a:pt x="143628" y="82203"/>
                      <a:pt x="146338" y="77686"/>
                      <a:pt x="146338" y="73169"/>
                    </a:cubicBezTo>
                    <a:cubicBezTo>
                      <a:pt x="146338" y="68653"/>
                      <a:pt x="143628" y="65039"/>
                      <a:pt x="140015" y="62329"/>
                    </a:cubicBezTo>
                    <a:lnTo>
                      <a:pt x="103882" y="42456"/>
                    </a:lnTo>
                    <a:lnTo>
                      <a:pt x="84009" y="6323"/>
                    </a:lnTo>
                    <a:cubicBezTo>
                      <a:pt x="82202" y="2710"/>
                      <a:pt x="77686" y="0"/>
                      <a:pt x="73169" y="0"/>
                    </a:cubicBezTo>
                    <a:cubicBezTo>
                      <a:pt x="68652" y="0"/>
                      <a:pt x="65039" y="2710"/>
                      <a:pt x="62329" y="6323"/>
                    </a:cubicBezTo>
                    <a:lnTo>
                      <a:pt x="42456" y="42456"/>
                    </a:lnTo>
                    <a:lnTo>
                      <a:pt x="6323" y="62329"/>
                    </a:lnTo>
                    <a:cubicBezTo>
                      <a:pt x="2710" y="64136"/>
                      <a:pt x="0" y="68653"/>
                      <a:pt x="0" y="73169"/>
                    </a:cubicBezTo>
                    <a:cubicBezTo>
                      <a:pt x="903" y="77686"/>
                      <a:pt x="2710" y="82203"/>
                      <a:pt x="6323" y="84009"/>
                    </a:cubicBezTo>
                    <a:close/>
                  </a:path>
                </a:pathLst>
              </a:custGeom>
              <a:grpFill/>
              <a:ln w="9028" cap="flat">
                <a:noFill/>
                <a:prstDash val="solid"/>
                <a:miter/>
              </a:ln>
            </p:spPr>
            <p:txBody>
              <a:bodyPr rtlCol="0" anchor="ctr"/>
              <a:lstStyle/>
              <a:p>
                <a:endParaRPr lang="en-US">
                  <a:solidFill>
                    <a:srgbClr val="58595B"/>
                  </a:solidFill>
                </a:endParaRPr>
              </a:p>
            </p:txBody>
          </p:sp>
          <p:sp>
            <p:nvSpPr>
              <p:cNvPr id="55" name="Freeform 146">
                <a:extLst>
                  <a:ext uri="{FF2B5EF4-FFF2-40B4-BE49-F238E27FC236}">
                    <a16:creationId xmlns:a16="http://schemas.microsoft.com/office/drawing/2014/main" id="{EA2A6C03-6F82-6D46-EB93-019BEEC8B30A}"/>
                  </a:ext>
                </a:extLst>
              </p:cNvPr>
              <p:cNvSpPr/>
              <p:nvPr/>
            </p:nvSpPr>
            <p:spPr>
              <a:xfrm>
                <a:off x="6137480" y="6007838"/>
                <a:ext cx="146338" cy="146338"/>
              </a:xfrm>
              <a:custGeom>
                <a:avLst/>
                <a:gdLst>
                  <a:gd name="connsiteX0" fmla="*/ 89429 w 146338"/>
                  <a:gd name="connsiteY0" fmla="*/ 83106 h 146338"/>
                  <a:gd name="connsiteX1" fmla="*/ 84912 w 146338"/>
                  <a:gd name="connsiteY1" fmla="*/ 87623 h 146338"/>
                  <a:gd name="connsiteX2" fmla="*/ 74072 w 146338"/>
                  <a:gd name="connsiteY2" fmla="*/ 107495 h 146338"/>
                  <a:gd name="connsiteX3" fmla="*/ 63233 w 146338"/>
                  <a:gd name="connsiteY3" fmla="*/ 87623 h 146338"/>
                  <a:gd name="connsiteX4" fmla="*/ 58716 w 146338"/>
                  <a:gd name="connsiteY4" fmla="*/ 83106 h 146338"/>
                  <a:gd name="connsiteX5" fmla="*/ 38843 w 146338"/>
                  <a:gd name="connsiteY5" fmla="*/ 72266 h 146338"/>
                  <a:gd name="connsiteX6" fmla="*/ 58716 w 146338"/>
                  <a:gd name="connsiteY6" fmla="*/ 61426 h 146338"/>
                  <a:gd name="connsiteX7" fmla="*/ 63233 w 146338"/>
                  <a:gd name="connsiteY7" fmla="*/ 56910 h 146338"/>
                  <a:gd name="connsiteX8" fmla="*/ 74072 w 146338"/>
                  <a:gd name="connsiteY8" fmla="*/ 37036 h 146338"/>
                  <a:gd name="connsiteX9" fmla="*/ 84912 w 146338"/>
                  <a:gd name="connsiteY9" fmla="*/ 56910 h 146338"/>
                  <a:gd name="connsiteX10" fmla="*/ 89429 w 146338"/>
                  <a:gd name="connsiteY10" fmla="*/ 61426 h 146338"/>
                  <a:gd name="connsiteX11" fmla="*/ 109302 w 146338"/>
                  <a:gd name="connsiteY11" fmla="*/ 72266 h 146338"/>
                  <a:gd name="connsiteX12" fmla="*/ 89429 w 146338"/>
                  <a:gd name="connsiteY12" fmla="*/ 83106 h 146338"/>
                  <a:gd name="connsiteX13" fmla="*/ 140015 w 146338"/>
                  <a:gd name="connsiteY13" fmla="*/ 62329 h 146338"/>
                  <a:gd name="connsiteX14" fmla="*/ 103882 w 146338"/>
                  <a:gd name="connsiteY14" fmla="*/ 42457 h 146338"/>
                  <a:gd name="connsiteX15" fmla="*/ 84009 w 146338"/>
                  <a:gd name="connsiteY15" fmla="*/ 6324 h 146338"/>
                  <a:gd name="connsiteX16" fmla="*/ 73169 w 146338"/>
                  <a:gd name="connsiteY16" fmla="*/ 0 h 146338"/>
                  <a:gd name="connsiteX17" fmla="*/ 62329 w 146338"/>
                  <a:gd name="connsiteY17" fmla="*/ 6324 h 146338"/>
                  <a:gd name="connsiteX18" fmla="*/ 42456 w 146338"/>
                  <a:gd name="connsiteY18" fmla="*/ 42457 h 146338"/>
                  <a:gd name="connsiteX19" fmla="*/ 6323 w 146338"/>
                  <a:gd name="connsiteY19" fmla="*/ 62329 h 146338"/>
                  <a:gd name="connsiteX20" fmla="*/ 0 w 146338"/>
                  <a:gd name="connsiteY20" fmla="*/ 73169 h 146338"/>
                  <a:gd name="connsiteX21" fmla="*/ 6323 w 146338"/>
                  <a:gd name="connsiteY21" fmla="*/ 84009 h 146338"/>
                  <a:gd name="connsiteX22" fmla="*/ 42456 w 146338"/>
                  <a:gd name="connsiteY22" fmla="*/ 103882 h 146338"/>
                  <a:gd name="connsiteX23" fmla="*/ 62329 w 146338"/>
                  <a:gd name="connsiteY23" fmla="*/ 140015 h 146338"/>
                  <a:gd name="connsiteX24" fmla="*/ 73169 w 146338"/>
                  <a:gd name="connsiteY24" fmla="*/ 146339 h 146338"/>
                  <a:gd name="connsiteX25" fmla="*/ 84009 w 146338"/>
                  <a:gd name="connsiteY25" fmla="*/ 140015 h 146338"/>
                  <a:gd name="connsiteX26" fmla="*/ 103882 w 146338"/>
                  <a:gd name="connsiteY26" fmla="*/ 103882 h 146338"/>
                  <a:gd name="connsiteX27" fmla="*/ 140015 w 146338"/>
                  <a:gd name="connsiteY27" fmla="*/ 84009 h 146338"/>
                  <a:gd name="connsiteX28" fmla="*/ 146338 w 146338"/>
                  <a:gd name="connsiteY28" fmla="*/ 73169 h 146338"/>
                  <a:gd name="connsiteX29" fmla="*/ 140015 w 146338"/>
                  <a:gd name="connsiteY29" fmla="*/ 6232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89429" y="83106"/>
                    </a:moveTo>
                    <a:cubicBezTo>
                      <a:pt x="87622" y="84009"/>
                      <a:pt x="85816" y="85816"/>
                      <a:pt x="84912" y="87623"/>
                    </a:cubicBezTo>
                    <a:lnTo>
                      <a:pt x="74072" y="107495"/>
                    </a:lnTo>
                    <a:lnTo>
                      <a:pt x="63233" y="87623"/>
                    </a:lnTo>
                    <a:cubicBezTo>
                      <a:pt x="62329" y="85816"/>
                      <a:pt x="60523" y="84009"/>
                      <a:pt x="58716" y="83106"/>
                    </a:cubicBezTo>
                    <a:lnTo>
                      <a:pt x="38843" y="72266"/>
                    </a:lnTo>
                    <a:lnTo>
                      <a:pt x="58716" y="61426"/>
                    </a:lnTo>
                    <a:cubicBezTo>
                      <a:pt x="60523" y="60523"/>
                      <a:pt x="62329" y="58716"/>
                      <a:pt x="63233" y="56910"/>
                    </a:cubicBezTo>
                    <a:lnTo>
                      <a:pt x="74072" y="37036"/>
                    </a:lnTo>
                    <a:lnTo>
                      <a:pt x="84912" y="56910"/>
                    </a:lnTo>
                    <a:cubicBezTo>
                      <a:pt x="85816" y="58716"/>
                      <a:pt x="87622" y="60523"/>
                      <a:pt x="89429" y="61426"/>
                    </a:cubicBezTo>
                    <a:lnTo>
                      <a:pt x="109302" y="72266"/>
                    </a:lnTo>
                    <a:lnTo>
                      <a:pt x="89429" y="83106"/>
                    </a:lnTo>
                    <a:close/>
                    <a:moveTo>
                      <a:pt x="140015" y="62329"/>
                    </a:moveTo>
                    <a:lnTo>
                      <a:pt x="103882" y="42457"/>
                    </a:lnTo>
                    <a:lnTo>
                      <a:pt x="84009" y="6324"/>
                    </a:lnTo>
                    <a:cubicBezTo>
                      <a:pt x="82202" y="2710"/>
                      <a:pt x="77686" y="0"/>
                      <a:pt x="73169" y="0"/>
                    </a:cubicBezTo>
                    <a:cubicBezTo>
                      <a:pt x="68652" y="0"/>
                      <a:pt x="65039" y="2710"/>
                      <a:pt x="62329" y="6324"/>
                    </a:cubicBezTo>
                    <a:lnTo>
                      <a:pt x="42456" y="42457"/>
                    </a:lnTo>
                    <a:lnTo>
                      <a:pt x="6323" y="62329"/>
                    </a:lnTo>
                    <a:cubicBezTo>
                      <a:pt x="2710" y="64136"/>
                      <a:pt x="0" y="68652"/>
                      <a:pt x="0" y="73169"/>
                    </a:cubicBezTo>
                    <a:cubicBezTo>
                      <a:pt x="0" y="77685"/>
                      <a:pt x="2710" y="81299"/>
                      <a:pt x="6323" y="84009"/>
                    </a:cubicBezTo>
                    <a:lnTo>
                      <a:pt x="42456" y="103882"/>
                    </a:lnTo>
                    <a:lnTo>
                      <a:pt x="62329" y="140015"/>
                    </a:lnTo>
                    <a:cubicBezTo>
                      <a:pt x="64136" y="143628"/>
                      <a:pt x="68652" y="146339"/>
                      <a:pt x="73169" y="146339"/>
                    </a:cubicBezTo>
                    <a:cubicBezTo>
                      <a:pt x="77686" y="146339"/>
                      <a:pt x="81299" y="143628"/>
                      <a:pt x="84009" y="140015"/>
                    </a:cubicBezTo>
                    <a:lnTo>
                      <a:pt x="103882" y="103882"/>
                    </a:lnTo>
                    <a:lnTo>
                      <a:pt x="140015" y="84009"/>
                    </a:lnTo>
                    <a:cubicBezTo>
                      <a:pt x="143628" y="82202"/>
                      <a:pt x="146338" y="77685"/>
                      <a:pt x="146338" y="73169"/>
                    </a:cubicBezTo>
                    <a:cubicBezTo>
                      <a:pt x="146338" y="68652"/>
                      <a:pt x="143628" y="64136"/>
                      <a:pt x="140015" y="62329"/>
                    </a:cubicBezTo>
                    <a:close/>
                  </a:path>
                </a:pathLst>
              </a:custGeom>
              <a:grpFill/>
              <a:ln w="9028" cap="flat">
                <a:noFill/>
                <a:prstDash val="solid"/>
                <a:miter/>
              </a:ln>
            </p:spPr>
            <p:txBody>
              <a:bodyPr rtlCol="0" anchor="ctr"/>
              <a:lstStyle/>
              <a:p>
                <a:endParaRPr lang="en-US">
                  <a:solidFill>
                    <a:srgbClr val="58595B"/>
                  </a:solidFill>
                </a:endParaRPr>
              </a:p>
            </p:txBody>
          </p:sp>
          <p:sp>
            <p:nvSpPr>
              <p:cNvPr id="56" name="Freeform 147">
                <a:extLst>
                  <a:ext uri="{FF2B5EF4-FFF2-40B4-BE49-F238E27FC236}">
                    <a16:creationId xmlns:a16="http://schemas.microsoft.com/office/drawing/2014/main" id="{AD54FD2B-22E7-0943-055D-66AFF8B5DD12}"/>
                  </a:ext>
                </a:extLst>
              </p:cNvPr>
              <p:cNvSpPr/>
              <p:nvPr/>
            </p:nvSpPr>
            <p:spPr>
              <a:xfrm>
                <a:off x="5702983" y="5494074"/>
                <a:ext cx="763306" cy="658295"/>
              </a:xfrm>
              <a:custGeom>
                <a:avLst/>
                <a:gdLst>
                  <a:gd name="connsiteX0" fmla="*/ 537476 w 763306"/>
                  <a:gd name="connsiteY0" fmla="*/ 27778 h 658295"/>
                  <a:gd name="connsiteX1" fmla="*/ 619679 w 763306"/>
                  <a:gd name="connsiteY1" fmla="*/ 26874 h 658295"/>
                  <a:gd name="connsiteX2" fmla="*/ 619679 w 763306"/>
                  <a:gd name="connsiteY2" fmla="*/ 214765 h 658295"/>
                  <a:gd name="connsiteX3" fmla="*/ 598902 w 763306"/>
                  <a:gd name="connsiteY3" fmla="*/ 197602 h 658295"/>
                  <a:gd name="connsiteX4" fmla="*/ 588966 w 763306"/>
                  <a:gd name="connsiteY4" fmla="*/ 194892 h 658295"/>
                  <a:gd name="connsiteX5" fmla="*/ 580836 w 763306"/>
                  <a:gd name="connsiteY5" fmla="*/ 201215 h 658295"/>
                  <a:gd name="connsiteX6" fmla="*/ 594386 w 763306"/>
                  <a:gd name="connsiteY6" fmla="*/ 308711 h 658295"/>
                  <a:gd name="connsiteX7" fmla="*/ 595289 w 763306"/>
                  <a:gd name="connsiteY7" fmla="*/ 310517 h 658295"/>
                  <a:gd name="connsiteX8" fmla="*/ 619679 w 763306"/>
                  <a:gd name="connsiteY8" fmla="*/ 333100 h 658295"/>
                  <a:gd name="connsiteX9" fmla="*/ 619679 w 763306"/>
                  <a:gd name="connsiteY9" fmla="*/ 395429 h 658295"/>
                  <a:gd name="connsiteX10" fmla="*/ 533863 w 763306"/>
                  <a:gd name="connsiteY10" fmla="*/ 397235 h 658295"/>
                  <a:gd name="connsiteX11" fmla="*/ 404688 w 763306"/>
                  <a:gd name="connsiteY11" fmla="*/ 446015 h 658295"/>
                  <a:gd name="connsiteX12" fmla="*/ 404688 w 763306"/>
                  <a:gd name="connsiteY12" fmla="*/ 81977 h 658295"/>
                  <a:gd name="connsiteX13" fmla="*/ 654908 w 763306"/>
                  <a:gd name="connsiteY13" fmla="*/ 386396 h 658295"/>
                  <a:gd name="connsiteX14" fmla="*/ 643165 w 763306"/>
                  <a:gd name="connsiteY14" fmla="*/ 390913 h 658295"/>
                  <a:gd name="connsiteX15" fmla="*/ 643165 w 763306"/>
                  <a:gd name="connsiteY15" fmla="*/ 354780 h 658295"/>
                  <a:gd name="connsiteX16" fmla="*/ 654908 w 763306"/>
                  <a:gd name="connsiteY16" fmla="*/ 365619 h 658295"/>
                  <a:gd name="connsiteX17" fmla="*/ 654908 w 763306"/>
                  <a:gd name="connsiteY17" fmla="*/ 386396 h 658295"/>
                  <a:gd name="connsiteX18" fmla="*/ 426368 w 763306"/>
                  <a:gd name="connsiteY18" fmla="*/ 490278 h 658295"/>
                  <a:gd name="connsiteX19" fmla="*/ 416431 w 763306"/>
                  <a:gd name="connsiteY19" fmla="*/ 511055 h 658295"/>
                  <a:gd name="connsiteX20" fmla="*/ 416431 w 763306"/>
                  <a:gd name="connsiteY20" fmla="*/ 515571 h 658295"/>
                  <a:gd name="connsiteX21" fmla="*/ 368555 w 763306"/>
                  <a:gd name="connsiteY21" fmla="*/ 515571 h 658295"/>
                  <a:gd name="connsiteX22" fmla="*/ 368555 w 763306"/>
                  <a:gd name="connsiteY22" fmla="*/ 511958 h 658295"/>
                  <a:gd name="connsiteX23" fmla="*/ 354102 w 763306"/>
                  <a:gd name="connsiteY23" fmla="*/ 488472 h 658295"/>
                  <a:gd name="connsiteX24" fmla="*/ 154468 w 763306"/>
                  <a:gd name="connsiteY24" fmla="*/ 442401 h 658295"/>
                  <a:gd name="connsiteX25" fmla="*/ 146338 w 763306"/>
                  <a:gd name="connsiteY25" fmla="*/ 419818 h 658295"/>
                  <a:gd name="connsiteX26" fmla="*/ 269190 w 763306"/>
                  <a:gd name="connsiteY26" fmla="*/ 431562 h 658295"/>
                  <a:gd name="connsiteX27" fmla="*/ 385718 w 763306"/>
                  <a:gd name="connsiteY27" fmla="*/ 477631 h 658295"/>
                  <a:gd name="connsiteX28" fmla="*/ 392042 w 763306"/>
                  <a:gd name="connsiteY28" fmla="*/ 479439 h 658295"/>
                  <a:gd name="connsiteX29" fmla="*/ 398365 w 763306"/>
                  <a:gd name="connsiteY29" fmla="*/ 477631 h 658295"/>
                  <a:gd name="connsiteX30" fmla="*/ 399268 w 763306"/>
                  <a:gd name="connsiteY30" fmla="*/ 476728 h 658295"/>
                  <a:gd name="connsiteX31" fmla="*/ 537476 w 763306"/>
                  <a:gd name="connsiteY31" fmla="*/ 419818 h 658295"/>
                  <a:gd name="connsiteX32" fmla="*/ 614259 w 763306"/>
                  <a:gd name="connsiteY32" fmla="*/ 418012 h 658295"/>
                  <a:gd name="connsiteX33" fmla="*/ 605225 w 763306"/>
                  <a:gd name="connsiteY33" fmla="*/ 441498 h 658295"/>
                  <a:gd name="connsiteX34" fmla="*/ 426368 w 763306"/>
                  <a:gd name="connsiteY34" fmla="*/ 490278 h 658295"/>
                  <a:gd name="connsiteX35" fmla="*/ 104785 w 763306"/>
                  <a:gd name="connsiteY35" fmla="*/ 366523 h 658295"/>
                  <a:gd name="connsiteX36" fmla="*/ 117432 w 763306"/>
                  <a:gd name="connsiteY36" fmla="*/ 354780 h 658295"/>
                  <a:gd name="connsiteX37" fmla="*/ 117432 w 763306"/>
                  <a:gd name="connsiteY37" fmla="*/ 391816 h 658295"/>
                  <a:gd name="connsiteX38" fmla="*/ 104785 w 763306"/>
                  <a:gd name="connsiteY38" fmla="*/ 387299 h 658295"/>
                  <a:gd name="connsiteX39" fmla="*/ 104785 w 763306"/>
                  <a:gd name="connsiteY39" fmla="*/ 366523 h 658295"/>
                  <a:gd name="connsiteX40" fmla="*/ 165308 w 763306"/>
                  <a:gd name="connsiteY40" fmla="*/ 309614 h 658295"/>
                  <a:gd name="connsiteX41" fmla="*/ 166211 w 763306"/>
                  <a:gd name="connsiteY41" fmla="*/ 307807 h 658295"/>
                  <a:gd name="connsiteX42" fmla="*/ 179761 w 763306"/>
                  <a:gd name="connsiteY42" fmla="*/ 200312 h 658295"/>
                  <a:gd name="connsiteX43" fmla="*/ 171631 w 763306"/>
                  <a:gd name="connsiteY43" fmla="*/ 193988 h 658295"/>
                  <a:gd name="connsiteX44" fmla="*/ 161695 w 763306"/>
                  <a:gd name="connsiteY44" fmla="*/ 196698 h 658295"/>
                  <a:gd name="connsiteX45" fmla="*/ 141822 w 763306"/>
                  <a:gd name="connsiteY45" fmla="*/ 212959 h 658295"/>
                  <a:gd name="connsiteX46" fmla="*/ 141822 w 763306"/>
                  <a:gd name="connsiteY46" fmla="*/ 26874 h 658295"/>
                  <a:gd name="connsiteX47" fmla="*/ 270093 w 763306"/>
                  <a:gd name="connsiteY47" fmla="*/ 38617 h 658295"/>
                  <a:gd name="connsiteX48" fmla="*/ 380298 w 763306"/>
                  <a:gd name="connsiteY48" fmla="*/ 81977 h 658295"/>
                  <a:gd name="connsiteX49" fmla="*/ 380298 w 763306"/>
                  <a:gd name="connsiteY49" fmla="*/ 447822 h 658295"/>
                  <a:gd name="connsiteX50" fmla="*/ 275513 w 763306"/>
                  <a:gd name="connsiteY50" fmla="*/ 408979 h 658295"/>
                  <a:gd name="connsiteX51" fmla="*/ 140918 w 763306"/>
                  <a:gd name="connsiteY51" fmla="*/ 396332 h 658295"/>
                  <a:gd name="connsiteX52" fmla="*/ 140918 w 763306"/>
                  <a:gd name="connsiteY52" fmla="*/ 332197 h 658295"/>
                  <a:gd name="connsiteX53" fmla="*/ 165308 w 763306"/>
                  <a:gd name="connsiteY53" fmla="*/ 309614 h 658295"/>
                  <a:gd name="connsiteX54" fmla="*/ 82202 w 763306"/>
                  <a:gd name="connsiteY54" fmla="*/ 262641 h 658295"/>
                  <a:gd name="connsiteX55" fmla="*/ 46069 w 763306"/>
                  <a:gd name="connsiteY55" fmla="*/ 292450 h 658295"/>
                  <a:gd name="connsiteX56" fmla="*/ 82202 w 763306"/>
                  <a:gd name="connsiteY56" fmla="*/ 221088 h 658295"/>
                  <a:gd name="connsiteX57" fmla="*/ 82202 w 763306"/>
                  <a:gd name="connsiteY57" fmla="*/ 262641 h 658295"/>
                  <a:gd name="connsiteX58" fmla="*/ 117432 w 763306"/>
                  <a:gd name="connsiteY58" fmla="*/ 60297 h 658295"/>
                  <a:gd name="connsiteX59" fmla="*/ 117432 w 763306"/>
                  <a:gd name="connsiteY59" fmla="*/ 232831 h 658295"/>
                  <a:gd name="connsiteX60" fmla="*/ 105689 w 763306"/>
                  <a:gd name="connsiteY60" fmla="*/ 242768 h 658295"/>
                  <a:gd name="connsiteX61" fmla="*/ 105689 w 763306"/>
                  <a:gd name="connsiteY61" fmla="*/ 55781 h 658295"/>
                  <a:gd name="connsiteX62" fmla="*/ 117432 w 763306"/>
                  <a:gd name="connsiteY62" fmla="*/ 60297 h 658295"/>
                  <a:gd name="connsiteX63" fmla="*/ 654908 w 763306"/>
                  <a:gd name="connsiteY63" fmla="*/ 55781 h 658295"/>
                  <a:gd name="connsiteX64" fmla="*/ 654908 w 763306"/>
                  <a:gd name="connsiteY64" fmla="*/ 242768 h 658295"/>
                  <a:gd name="connsiteX65" fmla="*/ 643165 w 763306"/>
                  <a:gd name="connsiteY65" fmla="*/ 232831 h 658295"/>
                  <a:gd name="connsiteX66" fmla="*/ 643165 w 763306"/>
                  <a:gd name="connsiteY66" fmla="*/ 59394 h 658295"/>
                  <a:gd name="connsiteX67" fmla="*/ 654908 w 763306"/>
                  <a:gd name="connsiteY67" fmla="*/ 55781 h 658295"/>
                  <a:gd name="connsiteX68" fmla="*/ 714527 w 763306"/>
                  <a:gd name="connsiteY68" fmla="*/ 292450 h 658295"/>
                  <a:gd name="connsiteX69" fmla="*/ 678394 w 763306"/>
                  <a:gd name="connsiteY69" fmla="*/ 262641 h 658295"/>
                  <a:gd name="connsiteX70" fmla="*/ 678394 w 763306"/>
                  <a:gd name="connsiteY70" fmla="*/ 221088 h 658295"/>
                  <a:gd name="connsiteX71" fmla="*/ 714527 w 763306"/>
                  <a:gd name="connsiteY71" fmla="*/ 292450 h 658295"/>
                  <a:gd name="connsiteX72" fmla="*/ 761500 w 763306"/>
                  <a:gd name="connsiteY72" fmla="*/ 332197 h 658295"/>
                  <a:gd name="connsiteX73" fmla="*/ 679298 w 763306"/>
                  <a:gd name="connsiteY73" fmla="*/ 167793 h 658295"/>
                  <a:gd name="connsiteX74" fmla="*/ 679298 w 763306"/>
                  <a:gd name="connsiteY74" fmla="*/ 39520 h 658295"/>
                  <a:gd name="connsiteX75" fmla="*/ 674781 w 763306"/>
                  <a:gd name="connsiteY75" fmla="*/ 29584 h 658295"/>
                  <a:gd name="connsiteX76" fmla="*/ 663941 w 763306"/>
                  <a:gd name="connsiteY76" fmla="*/ 27778 h 658295"/>
                  <a:gd name="connsiteX77" fmla="*/ 644068 w 763306"/>
                  <a:gd name="connsiteY77" fmla="*/ 34101 h 658295"/>
                  <a:gd name="connsiteX78" fmla="*/ 644068 w 763306"/>
                  <a:gd name="connsiteY78" fmla="*/ 15131 h 658295"/>
                  <a:gd name="connsiteX79" fmla="*/ 634132 w 763306"/>
                  <a:gd name="connsiteY79" fmla="*/ 3387 h 658295"/>
                  <a:gd name="connsiteX80" fmla="*/ 534766 w 763306"/>
                  <a:gd name="connsiteY80" fmla="*/ 3387 h 658295"/>
                  <a:gd name="connsiteX81" fmla="*/ 392945 w 763306"/>
                  <a:gd name="connsiteY81" fmla="*/ 60297 h 658295"/>
                  <a:gd name="connsiteX82" fmla="*/ 277320 w 763306"/>
                  <a:gd name="connsiteY82" fmla="*/ 15131 h 658295"/>
                  <a:gd name="connsiteX83" fmla="*/ 130982 w 763306"/>
                  <a:gd name="connsiteY83" fmla="*/ 2484 h 658295"/>
                  <a:gd name="connsiteX84" fmla="*/ 119239 w 763306"/>
                  <a:gd name="connsiteY84" fmla="*/ 14228 h 658295"/>
                  <a:gd name="connsiteX85" fmla="*/ 119239 w 763306"/>
                  <a:gd name="connsiteY85" fmla="*/ 33198 h 658295"/>
                  <a:gd name="connsiteX86" fmla="*/ 99365 w 763306"/>
                  <a:gd name="connsiteY86" fmla="*/ 26874 h 658295"/>
                  <a:gd name="connsiteX87" fmla="*/ 88526 w 763306"/>
                  <a:gd name="connsiteY87" fmla="*/ 28681 h 658295"/>
                  <a:gd name="connsiteX88" fmla="*/ 84009 w 763306"/>
                  <a:gd name="connsiteY88" fmla="*/ 38617 h 658295"/>
                  <a:gd name="connsiteX89" fmla="*/ 84009 w 763306"/>
                  <a:gd name="connsiteY89" fmla="*/ 166888 h 658295"/>
                  <a:gd name="connsiteX90" fmla="*/ 903 w 763306"/>
                  <a:gd name="connsiteY90" fmla="*/ 331294 h 658295"/>
                  <a:gd name="connsiteX91" fmla="*/ 0 w 763306"/>
                  <a:gd name="connsiteY91" fmla="*/ 336713 h 658295"/>
                  <a:gd name="connsiteX92" fmla="*/ 0 w 763306"/>
                  <a:gd name="connsiteY92" fmla="*/ 658296 h 658295"/>
                  <a:gd name="connsiteX93" fmla="*/ 23486 w 763306"/>
                  <a:gd name="connsiteY93" fmla="*/ 658296 h 658295"/>
                  <a:gd name="connsiteX94" fmla="*/ 23486 w 763306"/>
                  <a:gd name="connsiteY94" fmla="*/ 342133 h 658295"/>
                  <a:gd name="connsiteX95" fmla="*/ 165308 w 763306"/>
                  <a:gd name="connsiteY95" fmla="*/ 225604 h 658295"/>
                  <a:gd name="connsiteX96" fmla="*/ 149951 w 763306"/>
                  <a:gd name="connsiteY96" fmla="*/ 292450 h 658295"/>
                  <a:gd name="connsiteX97" fmla="*/ 86719 w 763306"/>
                  <a:gd name="connsiteY97" fmla="*/ 351166 h 658295"/>
                  <a:gd name="connsiteX98" fmla="*/ 83106 w 763306"/>
                  <a:gd name="connsiteY98" fmla="*/ 360199 h 658295"/>
                  <a:gd name="connsiteX99" fmla="*/ 83106 w 763306"/>
                  <a:gd name="connsiteY99" fmla="*/ 396332 h 658295"/>
                  <a:gd name="connsiteX100" fmla="*/ 94849 w 763306"/>
                  <a:gd name="connsiteY100" fmla="*/ 408076 h 658295"/>
                  <a:gd name="connsiteX101" fmla="*/ 121948 w 763306"/>
                  <a:gd name="connsiteY101" fmla="*/ 422529 h 658295"/>
                  <a:gd name="connsiteX102" fmla="*/ 130982 w 763306"/>
                  <a:gd name="connsiteY102" fmla="*/ 512861 h 658295"/>
                  <a:gd name="connsiteX103" fmla="*/ 154468 w 763306"/>
                  <a:gd name="connsiteY103" fmla="*/ 517378 h 658295"/>
                  <a:gd name="connsiteX104" fmla="*/ 159888 w 763306"/>
                  <a:gd name="connsiteY104" fmla="*/ 465889 h 658295"/>
                  <a:gd name="connsiteX105" fmla="*/ 180664 w 763306"/>
                  <a:gd name="connsiteY105" fmla="*/ 464985 h 658295"/>
                  <a:gd name="connsiteX106" fmla="*/ 127368 w 763306"/>
                  <a:gd name="connsiteY106" fmla="*/ 574287 h 658295"/>
                  <a:gd name="connsiteX107" fmla="*/ 119239 w 763306"/>
                  <a:gd name="connsiteY107" fmla="*/ 586030 h 658295"/>
                  <a:gd name="connsiteX108" fmla="*/ 119239 w 763306"/>
                  <a:gd name="connsiteY108" fmla="*/ 657392 h 658295"/>
                  <a:gd name="connsiteX109" fmla="*/ 142725 w 763306"/>
                  <a:gd name="connsiteY109" fmla="*/ 657392 h 658295"/>
                  <a:gd name="connsiteX110" fmla="*/ 142725 w 763306"/>
                  <a:gd name="connsiteY110" fmla="*/ 594160 h 658295"/>
                  <a:gd name="connsiteX111" fmla="*/ 199634 w 763306"/>
                  <a:gd name="connsiteY111" fmla="*/ 512861 h 658295"/>
                  <a:gd name="connsiteX112" fmla="*/ 204151 w 763306"/>
                  <a:gd name="connsiteY112" fmla="*/ 465889 h 658295"/>
                  <a:gd name="connsiteX113" fmla="*/ 345069 w 763306"/>
                  <a:gd name="connsiteY113" fmla="*/ 508344 h 658295"/>
                  <a:gd name="connsiteX114" fmla="*/ 346876 w 763306"/>
                  <a:gd name="connsiteY114" fmla="*/ 511055 h 658295"/>
                  <a:gd name="connsiteX115" fmla="*/ 346876 w 763306"/>
                  <a:gd name="connsiteY115" fmla="*/ 526411 h 658295"/>
                  <a:gd name="connsiteX116" fmla="*/ 358619 w 763306"/>
                  <a:gd name="connsiteY116" fmla="*/ 538154 h 658295"/>
                  <a:gd name="connsiteX117" fmla="*/ 429981 w 763306"/>
                  <a:gd name="connsiteY117" fmla="*/ 538154 h 658295"/>
                  <a:gd name="connsiteX118" fmla="*/ 441724 w 763306"/>
                  <a:gd name="connsiteY118" fmla="*/ 526411 h 658295"/>
                  <a:gd name="connsiteX119" fmla="*/ 441724 w 763306"/>
                  <a:gd name="connsiteY119" fmla="*/ 509247 h 658295"/>
                  <a:gd name="connsiteX120" fmla="*/ 442628 w 763306"/>
                  <a:gd name="connsiteY120" fmla="*/ 506538 h 658295"/>
                  <a:gd name="connsiteX121" fmla="*/ 559156 w 763306"/>
                  <a:gd name="connsiteY121" fmla="*/ 462275 h 658295"/>
                  <a:gd name="connsiteX122" fmla="*/ 620582 w 763306"/>
                  <a:gd name="connsiteY122" fmla="*/ 593257 h 658295"/>
                  <a:gd name="connsiteX123" fmla="*/ 620582 w 763306"/>
                  <a:gd name="connsiteY123" fmla="*/ 656489 h 658295"/>
                  <a:gd name="connsiteX124" fmla="*/ 644068 w 763306"/>
                  <a:gd name="connsiteY124" fmla="*/ 656489 h 658295"/>
                  <a:gd name="connsiteX125" fmla="*/ 644068 w 763306"/>
                  <a:gd name="connsiteY125" fmla="*/ 585127 h 658295"/>
                  <a:gd name="connsiteX126" fmla="*/ 635939 w 763306"/>
                  <a:gd name="connsiteY126" fmla="*/ 573383 h 658295"/>
                  <a:gd name="connsiteX127" fmla="*/ 583546 w 763306"/>
                  <a:gd name="connsiteY127" fmla="*/ 461372 h 658295"/>
                  <a:gd name="connsiteX128" fmla="*/ 604322 w 763306"/>
                  <a:gd name="connsiteY128" fmla="*/ 463178 h 658295"/>
                  <a:gd name="connsiteX129" fmla="*/ 608839 w 763306"/>
                  <a:gd name="connsiteY129" fmla="*/ 515571 h 658295"/>
                  <a:gd name="connsiteX130" fmla="*/ 632325 w 763306"/>
                  <a:gd name="connsiteY130" fmla="*/ 511055 h 658295"/>
                  <a:gd name="connsiteX131" fmla="*/ 641358 w 763306"/>
                  <a:gd name="connsiteY131" fmla="*/ 420723 h 658295"/>
                  <a:gd name="connsiteX132" fmla="*/ 668458 w 763306"/>
                  <a:gd name="connsiteY132" fmla="*/ 406269 h 658295"/>
                  <a:gd name="connsiteX133" fmla="*/ 680201 w 763306"/>
                  <a:gd name="connsiteY133" fmla="*/ 394526 h 658295"/>
                  <a:gd name="connsiteX134" fmla="*/ 680201 w 763306"/>
                  <a:gd name="connsiteY134" fmla="*/ 358393 h 658295"/>
                  <a:gd name="connsiteX135" fmla="*/ 676588 w 763306"/>
                  <a:gd name="connsiteY135" fmla="*/ 349360 h 658295"/>
                  <a:gd name="connsiteX136" fmla="*/ 613356 w 763306"/>
                  <a:gd name="connsiteY136" fmla="*/ 290644 h 658295"/>
                  <a:gd name="connsiteX137" fmla="*/ 597999 w 763306"/>
                  <a:gd name="connsiteY137" fmla="*/ 223798 h 658295"/>
                  <a:gd name="connsiteX138" fmla="*/ 739821 w 763306"/>
                  <a:gd name="connsiteY138" fmla="*/ 340327 h 658295"/>
                  <a:gd name="connsiteX139" fmla="*/ 739821 w 763306"/>
                  <a:gd name="connsiteY139" fmla="*/ 656489 h 658295"/>
                  <a:gd name="connsiteX140" fmla="*/ 763307 w 763306"/>
                  <a:gd name="connsiteY140" fmla="*/ 656489 h 658295"/>
                  <a:gd name="connsiteX141" fmla="*/ 763307 w 763306"/>
                  <a:gd name="connsiteY141" fmla="*/ 336713 h 658295"/>
                  <a:gd name="connsiteX142" fmla="*/ 761500 w 763306"/>
                  <a:gd name="connsiteY142" fmla="*/ 332197 h 65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63306" h="658295">
                    <a:moveTo>
                      <a:pt x="537476" y="27778"/>
                    </a:moveTo>
                    <a:cubicBezTo>
                      <a:pt x="564576" y="24164"/>
                      <a:pt x="591676" y="23261"/>
                      <a:pt x="619679" y="26874"/>
                    </a:cubicBezTo>
                    <a:lnTo>
                      <a:pt x="619679" y="214765"/>
                    </a:lnTo>
                    <a:lnTo>
                      <a:pt x="598902" y="197602"/>
                    </a:lnTo>
                    <a:cubicBezTo>
                      <a:pt x="596192" y="195795"/>
                      <a:pt x="592579" y="194892"/>
                      <a:pt x="588966" y="194892"/>
                    </a:cubicBezTo>
                    <a:cubicBezTo>
                      <a:pt x="585352" y="195795"/>
                      <a:pt x="582642" y="197602"/>
                      <a:pt x="580836" y="201215"/>
                    </a:cubicBezTo>
                    <a:cubicBezTo>
                      <a:pt x="579933" y="203021"/>
                      <a:pt x="553736" y="256317"/>
                      <a:pt x="594386" y="308711"/>
                    </a:cubicBezTo>
                    <a:cubicBezTo>
                      <a:pt x="594386" y="309614"/>
                      <a:pt x="595289" y="309614"/>
                      <a:pt x="595289" y="310517"/>
                    </a:cubicBezTo>
                    <a:lnTo>
                      <a:pt x="619679" y="333100"/>
                    </a:lnTo>
                    <a:lnTo>
                      <a:pt x="619679" y="395429"/>
                    </a:lnTo>
                    <a:cubicBezTo>
                      <a:pt x="590772" y="392719"/>
                      <a:pt x="562769" y="392719"/>
                      <a:pt x="533863" y="397235"/>
                    </a:cubicBezTo>
                    <a:cubicBezTo>
                      <a:pt x="488697" y="404462"/>
                      <a:pt x="444434" y="420723"/>
                      <a:pt x="404688" y="446015"/>
                    </a:cubicBezTo>
                    <a:lnTo>
                      <a:pt x="404688" y="81977"/>
                    </a:lnTo>
                    <a:moveTo>
                      <a:pt x="654908" y="386396"/>
                    </a:moveTo>
                    <a:cubicBezTo>
                      <a:pt x="651295" y="387299"/>
                      <a:pt x="647682" y="388202"/>
                      <a:pt x="643165" y="390913"/>
                    </a:cubicBezTo>
                    <a:lnTo>
                      <a:pt x="643165" y="354780"/>
                    </a:lnTo>
                    <a:lnTo>
                      <a:pt x="654908" y="365619"/>
                    </a:lnTo>
                    <a:lnTo>
                      <a:pt x="654908" y="386396"/>
                    </a:lnTo>
                    <a:close/>
                    <a:moveTo>
                      <a:pt x="426368" y="490278"/>
                    </a:moveTo>
                    <a:cubicBezTo>
                      <a:pt x="420044" y="495698"/>
                      <a:pt x="416431" y="502925"/>
                      <a:pt x="416431" y="511055"/>
                    </a:cubicBezTo>
                    <a:lnTo>
                      <a:pt x="416431" y="515571"/>
                    </a:lnTo>
                    <a:lnTo>
                      <a:pt x="368555" y="515571"/>
                    </a:lnTo>
                    <a:lnTo>
                      <a:pt x="368555" y="511958"/>
                    </a:lnTo>
                    <a:cubicBezTo>
                      <a:pt x="368555" y="502022"/>
                      <a:pt x="363135" y="492988"/>
                      <a:pt x="354102" y="488472"/>
                    </a:cubicBezTo>
                    <a:cubicBezTo>
                      <a:pt x="317066" y="468598"/>
                      <a:pt x="243897" y="436982"/>
                      <a:pt x="154468" y="442401"/>
                    </a:cubicBezTo>
                    <a:cubicBezTo>
                      <a:pt x="152662" y="434272"/>
                      <a:pt x="149951" y="426142"/>
                      <a:pt x="146338" y="419818"/>
                    </a:cubicBezTo>
                    <a:cubicBezTo>
                      <a:pt x="178858" y="419818"/>
                      <a:pt x="230347" y="422529"/>
                      <a:pt x="269190" y="431562"/>
                    </a:cubicBezTo>
                    <a:cubicBezTo>
                      <a:pt x="309839" y="441498"/>
                      <a:pt x="348682" y="456856"/>
                      <a:pt x="385718" y="477631"/>
                    </a:cubicBezTo>
                    <a:cubicBezTo>
                      <a:pt x="387525" y="478534"/>
                      <a:pt x="389332" y="479439"/>
                      <a:pt x="392042" y="479439"/>
                    </a:cubicBezTo>
                    <a:cubicBezTo>
                      <a:pt x="393848" y="479439"/>
                      <a:pt x="396558" y="478534"/>
                      <a:pt x="398365" y="477631"/>
                    </a:cubicBezTo>
                    <a:cubicBezTo>
                      <a:pt x="398365" y="477631"/>
                      <a:pt x="399268" y="477631"/>
                      <a:pt x="399268" y="476728"/>
                    </a:cubicBezTo>
                    <a:cubicBezTo>
                      <a:pt x="440821" y="446918"/>
                      <a:pt x="487794" y="427045"/>
                      <a:pt x="537476" y="419818"/>
                    </a:cubicBezTo>
                    <a:cubicBezTo>
                      <a:pt x="562769" y="416206"/>
                      <a:pt x="588966" y="415302"/>
                      <a:pt x="614259" y="418012"/>
                    </a:cubicBezTo>
                    <a:cubicBezTo>
                      <a:pt x="610645" y="425239"/>
                      <a:pt x="607936" y="432465"/>
                      <a:pt x="605225" y="441498"/>
                    </a:cubicBezTo>
                    <a:cubicBezTo>
                      <a:pt x="575416" y="437885"/>
                      <a:pt x="495924" y="434272"/>
                      <a:pt x="426368" y="490278"/>
                    </a:cubicBezTo>
                    <a:close/>
                    <a:moveTo>
                      <a:pt x="104785" y="366523"/>
                    </a:moveTo>
                    <a:lnTo>
                      <a:pt x="117432" y="354780"/>
                    </a:lnTo>
                    <a:lnTo>
                      <a:pt x="117432" y="391816"/>
                    </a:lnTo>
                    <a:cubicBezTo>
                      <a:pt x="112915" y="390009"/>
                      <a:pt x="108399" y="388202"/>
                      <a:pt x="104785" y="387299"/>
                    </a:cubicBezTo>
                    <a:lnTo>
                      <a:pt x="104785" y="366523"/>
                    </a:lnTo>
                    <a:close/>
                    <a:moveTo>
                      <a:pt x="165308" y="309614"/>
                    </a:moveTo>
                    <a:cubicBezTo>
                      <a:pt x="165308" y="309614"/>
                      <a:pt x="166211" y="308711"/>
                      <a:pt x="166211" y="307807"/>
                    </a:cubicBezTo>
                    <a:cubicBezTo>
                      <a:pt x="205957" y="254511"/>
                      <a:pt x="180664" y="202118"/>
                      <a:pt x="179761" y="200312"/>
                    </a:cubicBezTo>
                    <a:cubicBezTo>
                      <a:pt x="177954" y="196698"/>
                      <a:pt x="175245" y="194892"/>
                      <a:pt x="171631" y="193988"/>
                    </a:cubicBezTo>
                    <a:cubicBezTo>
                      <a:pt x="168018" y="193085"/>
                      <a:pt x="164405" y="193988"/>
                      <a:pt x="161695" y="196698"/>
                    </a:cubicBezTo>
                    <a:lnTo>
                      <a:pt x="141822" y="212959"/>
                    </a:lnTo>
                    <a:lnTo>
                      <a:pt x="141822" y="26874"/>
                    </a:lnTo>
                    <a:cubicBezTo>
                      <a:pt x="173438" y="26874"/>
                      <a:pt x="228541" y="28681"/>
                      <a:pt x="270093" y="38617"/>
                    </a:cubicBezTo>
                    <a:cubicBezTo>
                      <a:pt x="308936" y="47650"/>
                      <a:pt x="345972" y="62103"/>
                      <a:pt x="380298" y="81977"/>
                    </a:cubicBezTo>
                    <a:lnTo>
                      <a:pt x="380298" y="447822"/>
                    </a:lnTo>
                    <a:cubicBezTo>
                      <a:pt x="346876" y="430659"/>
                      <a:pt x="311646" y="417109"/>
                      <a:pt x="275513" y="408979"/>
                    </a:cubicBezTo>
                    <a:cubicBezTo>
                      <a:pt x="231250" y="398140"/>
                      <a:pt x="174341" y="396332"/>
                      <a:pt x="140918" y="396332"/>
                    </a:cubicBezTo>
                    <a:lnTo>
                      <a:pt x="140918" y="332197"/>
                    </a:lnTo>
                    <a:lnTo>
                      <a:pt x="165308" y="309614"/>
                    </a:lnTo>
                    <a:close/>
                    <a:moveTo>
                      <a:pt x="82202" y="262641"/>
                    </a:moveTo>
                    <a:lnTo>
                      <a:pt x="46069" y="292450"/>
                    </a:lnTo>
                    <a:lnTo>
                      <a:pt x="82202" y="221088"/>
                    </a:lnTo>
                    <a:lnTo>
                      <a:pt x="82202" y="262641"/>
                    </a:lnTo>
                    <a:close/>
                    <a:moveTo>
                      <a:pt x="117432" y="60297"/>
                    </a:moveTo>
                    <a:lnTo>
                      <a:pt x="117432" y="232831"/>
                    </a:lnTo>
                    <a:lnTo>
                      <a:pt x="105689" y="242768"/>
                    </a:lnTo>
                    <a:lnTo>
                      <a:pt x="105689" y="55781"/>
                    </a:lnTo>
                    <a:lnTo>
                      <a:pt x="117432" y="60297"/>
                    </a:lnTo>
                    <a:close/>
                    <a:moveTo>
                      <a:pt x="654908" y="55781"/>
                    </a:moveTo>
                    <a:lnTo>
                      <a:pt x="654908" y="242768"/>
                    </a:lnTo>
                    <a:lnTo>
                      <a:pt x="643165" y="232831"/>
                    </a:lnTo>
                    <a:lnTo>
                      <a:pt x="643165" y="59394"/>
                    </a:lnTo>
                    <a:lnTo>
                      <a:pt x="654908" y="55781"/>
                    </a:lnTo>
                    <a:close/>
                    <a:moveTo>
                      <a:pt x="714527" y="292450"/>
                    </a:moveTo>
                    <a:lnTo>
                      <a:pt x="678394" y="262641"/>
                    </a:lnTo>
                    <a:lnTo>
                      <a:pt x="678394" y="221088"/>
                    </a:lnTo>
                    <a:lnTo>
                      <a:pt x="714527" y="292450"/>
                    </a:lnTo>
                    <a:close/>
                    <a:moveTo>
                      <a:pt x="761500" y="332197"/>
                    </a:moveTo>
                    <a:lnTo>
                      <a:pt x="679298" y="167793"/>
                    </a:lnTo>
                    <a:lnTo>
                      <a:pt x="679298" y="39520"/>
                    </a:lnTo>
                    <a:cubicBezTo>
                      <a:pt x="679298" y="35907"/>
                      <a:pt x="677491" y="32294"/>
                      <a:pt x="674781" y="29584"/>
                    </a:cubicBezTo>
                    <a:cubicBezTo>
                      <a:pt x="672071" y="27778"/>
                      <a:pt x="667555" y="26874"/>
                      <a:pt x="663941" y="27778"/>
                    </a:cubicBezTo>
                    <a:lnTo>
                      <a:pt x="644068" y="34101"/>
                    </a:lnTo>
                    <a:lnTo>
                      <a:pt x="644068" y="15131"/>
                    </a:lnTo>
                    <a:cubicBezTo>
                      <a:pt x="644068" y="8807"/>
                      <a:pt x="639552" y="4291"/>
                      <a:pt x="634132" y="3387"/>
                    </a:cubicBezTo>
                    <a:cubicBezTo>
                      <a:pt x="600709" y="-1129"/>
                      <a:pt x="567286" y="-1129"/>
                      <a:pt x="534766" y="3387"/>
                    </a:cubicBezTo>
                    <a:cubicBezTo>
                      <a:pt x="484180" y="10614"/>
                      <a:pt x="435401" y="30487"/>
                      <a:pt x="392945" y="60297"/>
                    </a:cubicBezTo>
                    <a:cubicBezTo>
                      <a:pt x="356812" y="40423"/>
                      <a:pt x="317969" y="25067"/>
                      <a:pt x="277320" y="15131"/>
                    </a:cubicBezTo>
                    <a:cubicBezTo>
                      <a:pt x="226734" y="3387"/>
                      <a:pt x="159888" y="1581"/>
                      <a:pt x="130982" y="2484"/>
                    </a:cubicBezTo>
                    <a:cubicBezTo>
                      <a:pt x="124659" y="2484"/>
                      <a:pt x="119239" y="7904"/>
                      <a:pt x="119239" y="14228"/>
                    </a:cubicBezTo>
                    <a:lnTo>
                      <a:pt x="119239" y="33198"/>
                    </a:lnTo>
                    <a:lnTo>
                      <a:pt x="99365" y="26874"/>
                    </a:lnTo>
                    <a:cubicBezTo>
                      <a:pt x="95752" y="25970"/>
                      <a:pt x="92139" y="25970"/>
                      <a:pt x="88526" y="28681"/>
                    </a:cubicBezTo>
                    <a:cubicBezTo>
                      <a:pt x="84912" y="31390"/>
                      <a:pt x="84009" y="34101"/>
                      <a:pt x="84009" y="38617"/>
                    </a:cubicBezTo>
                    <a:lnTo>
                      <a:pt x="84009" y="166888"/>
                    </a:lnTo>
                    <a:lnTo>
                      <a:pt x="903" y="331294"/>
                    </a:lnTo>
                    <a:cubicBezTo>
                      <a:pt x="0" y="333100"/>
                      <a:pt x="0" y="334907"/>
                      <a:pt x="0" y="336713"/>
                    </a:cubicBezTo>
                    <a:lnTo>
                      <a:pt x="0" y="658296"/>
                    </a:lnTo>
                    <a:lnTo>
                      <a:pt x="23486" y="658296"/>
                    </a:lnTo>
                    <a:lnTo>
                      <a:pt x="23486" y="342133"/>
                    </a:lnTo>
                    <a:lnTo>
                      <a:pt x="165308" y="225604"/>
                    </a:lnTo>
                    <a:cubicBezTo>
                      <a:pt x="168921" y="240961"/>
                      <a:pt x="168921" y="266254"/>
                      <a:pt x="149951" y="292450"/>
                    </a:cubicBezTo>
                    <a:lnTo>
                      <a:pt x="86719" y="351166"/>
                    </a:lnTo>
                    <a:cubicBezTo>
                      <a:pt x="84009" y="352974"/>
                      <a:pt x="83106" y="356586"/>
                      <a:pt x="83106" y="360199"/>
                    </a:cubicBezTo>
                    <a:lnTo>
                      <a:pt x="83106" y="396332"/>
                    </a:lnTo>
                    <a:cubicBezTo>
                      <a:pt x="83106" y="402656"/>
                      <a:pt x="88526" y="408076"/>
                      <a:pt x="94849" y="408076"/>
                    </a:cubicBezTo>
                    <a:cubicBezTo>
                      <a:pt x="94849" y="408076"/>
                      <a:pt x="110205" y="408076"/>
                      <a:pt x="121948" y="422529"/>
                    </a:cubicBezTo>
                    <a:cubicBezTo>
                      <a:pt x="136402" y="439692"/>
                      <a:pt x="139112" y="471308"/>
                      <a:pt x="130982" y="512861"/>
                    </a:cubicBezTo>
                    <a:lnTo>
                      <a:pt x="154468" y="517378"/>
                    </a:lnTo>
                    <a:cubicBezTo>
                      <a:pt x="158081" y="498408"/>
                      <a:pt x="159888" y="481245"/>
                      <a:pt x="159888" y="465889"/>
                    </a:cubicBezTo>
                    <a:cubicBezTo>
                      <a:pt x="167114" y="465889"/>
                      <a:pt x="173438" y="464985"/>
                      <a:pt x="180664" y="464985"/>
                    </a:cubicBezTo>
                    <a:cubicBezTo>
                      <a:pt x="180664" y="491181"/>
                      <a:pt x="177051" y="558027"/>
                      <a:pt x="127368" y="574287"/>
                    </a:cubicBezTo>
                    <a:cubicBezTo>
                      <a:pt x="122852" y="576094"/>
                      <a:pt x="119239" y="580610"/>
                      <a:pt x="119239" y="586030"/>
                    </a:cubicBezTo>
                    <a:lnTo>
                      <a:pt x="119239" y="657392"/>
                    </a:lnTo>
                    <a:lnTo>
                      <a:pt x="142725" y="657392"/>
                    </a:lnTo>
                    <a:lnTo>
                      <a:pt x="142725" y="594160"/>
                    </a:lnTo>
                    <a:cubicBezTo>
                      <a:pt x="171631" y="581513"/>
                      <a:pt x="191504" y="553510"/>
                      <a:pt x="199634" y="512861"/>
                    </a:cubicBezTo>
                    <a:cubicBezTo>
                      <a:pt x="203247" y="494795"/>
                      <a:pt x="204151" y="477631"/>
                      <a:pt x="204151" y="465889"/>
                    </a:cubicBezTo>
                    <a:cubicBezTo>
                      <a:pt x="266480" y="471308"/>
                      <a:pt x="317066" y="492988"/>
                      <a:pt x="345069" y="508344"/>
                    </a:cubicBezTo>
                    <a:cubicBezTo>
                      <a:pt x="345972" y="509247"/>
                      <a:pt x="346876" y="510151"/>
                      <a:pt x="346876" y="511055"/>
                    </a:cubicBezTo>
                    <a:lnTo>
                      <a:pt x="346876" y="526411"/>
                    </a:lnTo>
                    <a:cubicBezTo>
                      <a:pt x="346876" y="532734"/>
                      <a:pt x="352295" y="538154"/>
                      <a:pt x="358619" y="538154"/>
                    </a:cubicBezTo>
                    <a:lnTo>
                      <a:pt x="429981" y="538154"/>
                    </a:lnTo>
                    <a:cubicBezTo>
                      <a:pt x="436304" y="538154"/>
                      <a:pt x="441724" y="532734"/>
                      <a:pt x="441724" y="526411"/>
                    </a:cubicBezTo>
                    <a:lnTo>
                      <a:pt x="441724" y="509247"/>
                    </a:lnTo>
                    <a:cubicBezTo>
                      <a:pt x="441724" y="508344"/>
                      <a:pt x="441724" y="507441"/>
                      <a:pt x="442628" y="506538"/>
                    </a:cubicBezTo>
                    <a:cubicBezTo>
                      <a:pt x="482374" y="474922"/>
                      <a:pt x="525733" y="464985"/>
                      <a:pt x="559156" y="462275"/>
                    </a:cubicBezTo>
                    <a:cubicBezTo>
                      <a:pt x="558253" y="492988"/>
                      <a:pt x="563673" y="567963"/>
                      <a:pt x="620582" y="593257"/>
                    </a:cubicBezTo>
                    <a:lnTo>
                      <a:pt x="620582" y="656489"/>
                    </a:lnTo>
                    <a:lnTo>
                      <a:pt x="644068" y="656489"/>
                    </a:lnTo>
                    <a:lnTo>
                      <a:pt x="644068" y="585127"/>
                    </a:lnTo>
                    <a:cubicBezTo>
                      <a:pt x="644068" y="579707"/>
                      <a:pt x="640455" y="575190"/>
                      <a:pt x="635939" y="573383"/>
                    </a:cubicBezTo>
                    <a:cubicBezTo>
                      <a:pt x="586256" y="557124"/>
                      <a:pt x="582642" y="487568"/>
                      <a:pt x="583546" y="461372"/>
                    </a:cubicBezTo>
                    <a:cubicBezTo>
                      <a:pt x="591676" y="461372"/>
                      <a:pt x="598902" y="462275"/>
                      <a:pt x="604322" y="463178"/>
                    </a:cubicBezTo>
                    <a:cubicBezTo>
                      <a:pt x="603419" y="478534"/>
                      <a:pt x="605225" y="496601"/>
                      <a:pt x="608839" y="515571"/>
                    </a:cubicBezTo>
                    <a:lnTo>
                      <a:pt x="632325" y="511055"/>
                    </a:lnTo>
                    <a:cubicBezTo>
                      <a:pt x="624195" y="469501"/>
                      <a:pt x="626905" y="438789"/>
                      <a:pt x="641358" y="420723"/>
                    </a:cubicBezTo>
                    <a:cubicBezTo>
                      <a:pt x="653102" y="406269"/>
                      <a:pt x="668458" y="406269"/>
                      <a:pt x="668458" y="406269"/>
                    </a:cubicBezTo>
                    <a:cubicBezTo>
                      <a:pt x="674781" y="406269"/>
                      <a:pt x="680201" y="400849"/>
                      <a:pt x="680201" y="394526"/>
                    </a:cubicBezTo>
                    <a:lnTo>
                      <a:pt x="680201" y="358393"/>
                    </a:lnTo>
                    <a:cubicBezTo>
                      <a:pt x="680201" y="354780"/>
                      <a:pt x="679298" y="352069"/>
                      <a:pt x="676588" y="349360"/>
                    </a:cubicBezTo>
                    <a:lnTo>
                      <a:pt x="613356" y="290644"/>
                    </a:lnTo>
                    <a:cubicBezTo>
                      <a:pt x="594386" y="264448"/>
                      <a:pt x="595289" y="239154"/>
                      <a:pt x="597999" y="223798"/>
                    </a:cubicBezTo>
                    <a:lnTo>
                      <a:pt x="739821" y="340327"/>
                    </a:lnTo>
                    <a:lnTo>
                      <a:pt x="739821" y="656489"/>
                    </a:lnTo>
                    <a:lnTo>
                      <a:pt x="763307" y="656489"/>
                    </a:lnTo>
                    <a:lnTo>
                      <a:pt x="763307" y="336713"/>
                    </a:lnTo>
                    <a:cubicBezTo>
                      <a:pt x="762404" y="334907"/>
                      <a:pt x="762404" y="333100"/>
                      <a:pt x="761500" y="332197"/>
                    </a:cubicBezTo>
                    <a:close/>
                  </a:path>
                </a:pathLst>
              </a:custGeom>
              <a:grpFill/>
              <a:ln w="9028" cap="flat">
                <a:noFill/>
                <a:prstDash val="solid"/>
                <a:miter/>
              </a:ln>
            </p:spPr>
            <p:txBody>
              <a:bodyPr rtlCol="0" anchor="ctr"/>
              <a:lstStyle/>
              <a:p>
                <a:endParaRPr lang="en-US">
                  <a:solidFill>
                    <a:srgbClr val="58595B"/>
                  </a:solidFill>
                </a:endParaRPr>
              </a:p>
            </p:txBody>
          </p:sp>
          <p:sp>
            <p:nvSpPr>
              <p:cNvPr id="57" name="Freeform 148">
                <a:extLst>
                  <a:ext uri="{FF2B5EF4-FFF2-40B4-BE49-F238E27FC236}">
                    <a16:creationId xmlns:a16="http://schemas.microsoft.com/office/drawing/2014/main" id="{CB2C124F-2326-4990-0F19-EB355179E555}"/>
                  </a:ext>
                </a:extLst>
              </p:cNvPr>
              <p:cNvSpPr/>
              <p:nvPr/>
            </p:nvSpPr>
            <p:spPr>
              <a:xfrm>
                <a:off x="5876421" y="5588448"/>
                <a:ext cx="175244" cy="62577"/>
              </a:xfrm>
              <a:custGeom>
                <a:avLst/>
                <a:gdLst>
                  <a:gd name="connsiteX0" fmla="*/ 163501 w 175244"/>
                  <a:gd name="connsiteY0" fmla="*/ 62578 h 62577"/>
                  <a:gd name="connsiteX1" fmla="*/ 175244 w 175244"/>
                  <a:gd name="connsiteY1" fmla="*/ 40898 h 62577"/>
                  <a:gd name="connsiteX2" fmla="*/ 0 w 175244"/>
                  <a:gd name="connsiteY2" fmla="*/ 1152 h 62577"/>
                  <a:gd name="connsiteX3" fmla="*/ 3613 w 175244"/>
                  <a:gd name="connsiteY3" fmla="*/ 26445 h 62577"/>
                  <a:gd name="connsiteX4" fmla="*/ 163501 w 175244"/>
                  <a:gd name="connsiteY4" fmla="*/ 62578 h 6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577">
                    <a:moveTo>
                      <a:pt x="163501" y="62578"/>
                    </a:moveTo>
                    <a:lnTo>
                      <a:pt x="175244" y="40898"/>
                    </a:lnTo>
                    <a:cubicBezTo>
                      <a:pt x="88525" y="-10591"/>
                      <a:pt x="3613" y="1152"/>
                      <a:pt x="0" y="1152"/>
                    </a:cubicBezTo>
                    <a:lnTo>
                      <a:pt x="3613" y="26445"/>
                    </a:lnTo>
                    <a:cubicBezTo>
                      <a:pt x="4517" y="26445"/>
                      <a:pt x="84009" y="14702"/>
                      <a:pt x="163501" y="62578"/>
                    </a:cubicBezTo>
                    <a:close/>
                  </a:path>
                </a:pathLst>
              </a:custGeom>
              <a:grpFill/>
              <a:ln w="9028" cap="flat">
                <a:noFill/>
                <a:prstDash val="solid"/>
                <a:miter/>
              </a:ln>
            </p:spPr>
            <p:txBody>
              <a:bodyPr rtlCol="0" anchor="ctr"/>
              <a:lstStyle/>
              <a:p>
                <a:endParaRPr lang="en-US">
                  <a:solidFill>
                    <a:srgbClr val="58595B"/>
                  </a:solidFill>
                </a:endParaRPr>
              </a:p>
            </p:txBody>
          </p:sp>
          <p:sp>
            <p:nvSpPr>
              <p:cNvPr id="58" name="Freeform 149">
                <a:extLst>
                  <a:ext uri="{FF2B5EF4-FFF2-40B4-BE49-F238E27FC236}">
                    <a16:creationId xmlns:a16="http://schemas.microsoft.com/office/drawing/2014/main" id="{8AC98CC2-6E46-258C-E90B-51676ABFB857}"/>
                  </a:ext>
                </a:extLst>
              </p:cNvPr>
              <p:cNvSpPr/>
              <p:nvPr/>
            </p:nvSpPr>
            <p:spPr>
              <a:xfrm>
                <a:off x="5876421" y="5650223"/>
                <a:ext cx="175244" cy="56809"/>
              </a:xfrm>
              <a:custGeom>
                <a:avLst/>
                <a:gdLst>
                  <a:gd name="connsiteX0" fmla="*/ 163501 w 175244"/>
                  <a:gd name="connsiteY0" fmla="*/ 56810 h 56809"/>
                  <a:gd name="connsiteX1" fmla="*/ 175244 w 175244"/>
                  <a:gd name="connsiteY1" fmla="*/ 36936 h 56809"/>
                  <a:gd name="connsiteX2" fmla="*/ 0 w 175244"/>
                  <a:gd name="connsiteY2" fmla="*/ 1706 h 56809"/>
                  <a:gd name="connsiteX3" fmla="*/ 3613 w 175244"/>
                  <a:gd name="connsiteY3" fmla="*/ 24289 h 56809"/>
                  <a:gd name="connsiteX4" fmla="*/ 163501 w 175244"/>
                  <a:gd name="connsiteY4" fmla="*/ 56810 h 5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809">
                    <a:moveTo>
                      <a:pt x="163501" y="56810"/>
                    </a:moveTo>
                    <a:lnTo>
                      <a:pt x="175244" y="36936"/>
                    </a:lnTo>
                    <a:cubicBezTo>
                      <a:pt x="88525" y="-10036"/>
                      <a:pt x="3613" y="803"/>
                      <a:pt x="0" y="1706"/>
                    </a:cubicBezTo>
                    <a:lnTo>
                      <a:pt x="3613" y="24289"/>
                    </a:lnTo>
                    <a:cubicBezTo>
                      <a:pt x="4517" y="24289"/>
                      <a:pt x="84009" y="14353"/>
                      <a:pt x="163501" y="56810"/>
                    </a:cubicBezTo>
                    <a:close/>
                  </a:path>
                </a:pathLst>
              </a:custGeom>
              <a:grpFill/>
              <a:ln w="9028" cap="flat">
                <a:noFill/>
                <a:prstDash val="solid"/>
                <a:miter/>
              </a:ln>
            </p:spPr>
            <p:txBody>
              <a:bodyPr rtlCol="0" anchor="ctr"/>
              <a:lstStyle/>
              <a:p>
                <a:endParaRPr lang="en-US">
                  <a:solidFill>
                    <a:srgbClr val="58595B"/>
                  </a:solidFill>
                </a:endParaRPr>
              </a:p>
            </p:txBody>
          </p:sp>
          <p:sp>
            <p:nvSpPr>
              <p:cNvPr id="59" name="Freeform 150">
                <a:extLst>
                  <a:ext uri="{FF2B5EF4-FFF2-40B4-BE49-F238E27FC236}">
                    <a16:creationId xmlns:a16="http://schemas.microsoft.com/office/drawing/2014/main" id="{08AE17E5-6F2A-8765-8CCA-5719740355EC}"/>
                  </a:ext>
                </a:extLst>
              </p:cNvPr>
              <p:cNvSpPr/>
              <p:nvPr/>
            </p:nvSpPr>
            <p:spPr>
              <a:xfrm>
                <a:off x="6121221" y="5826603"/>
                <a:ext cx="175244" cy="62899"/>
              </a:xfrm>
              <a:custGeom>
                <a:avLst/>
                <a:gdLst>
                  <a:gd name="connsiteX0" fmla="*/ 0 w 175244"/>
                  <a:gd name="connsiteY0" fmla="*/ 41220 h 62899"/>
                  <a:gd name="connsiteX1" fmla="*/ 11743 w 175244"/>
                  <a:gd name="connsiteY1" fmla="*/ 62900 h 62899"/>
                  <a:gd name="connsiteX2" fmla="*/ 171631 w 175244"/>
                  <a:gd name="connsiteY2" fmla="*/ 26767 h 62899"/>
                  <a:gd name="connsiteX3" fmla="*/ 175244 w 175244"/>
                  <a:gd name="connsiteY3" fmla="*/ 2378 h 62899"/>
                  <a:gd name="connsiteX4" fmla="*/ 0 w 175244"/>
                  <a:gd name="connsiteY4" fmla="*/ 41220 h 6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899">
                    <a:moveTo>
                      <a:pt x="0" y="41220"/>
                    </a:moveTo>
                    <a:lnTo>
                      <a:pt x="11743" y="62900"/>
                    </a:lnTo>
                    <a:cubicBezTo>
                      <a:pt x="91236" y="15023"/>
                      <a:pt x="171631" y="26767"/>
                      <a:pt x="171631" y="26767"/>
                    </a:cubicBezTo>
                    <a:lnTo>
                      <a:pt x="175244" y="2378"/>
                    </a:lnTo>
                    <a:cubicBezTo>
                      <a:pt x="171631" y="570"/>
                      <a:pt x="85816" y="-11172"/>
                      <a:pt x="0" y="41220"/>
                    </a:cubicBezTo>
                    <a:close/>
                  </a:path>
                </a:pathLst>
              </a:custGeom>
              <a:grpFill/>
              <a:ln w="9028" cap="flat">
                <a:noFill/>
                <a:prstDash val="solid"/>
                <a:miter/>
              </a:ln>
            </p:spPr>
            <p:txBody>
              <a:bodyPr rtlCol="0" anchor="ctr"/>
              <a:lstStyle/>
              <a:p>
                <a:endParaRPr lang="en-US">
                  <a:solidFill>
                    <a:srgbClr val="58595B"/>
                  </a:solidFill>
                </a:endParaRPr>
              </a:p>
            </p:txBody>
          </p:sp>
          <p:sp>
            <p:nvSpPr>
              <p:cNvPr id="60" name="Freeform 151">
                <a:extLst>
                  <a:ext uri="{FF2B5EF4-FFF2-40B4-BE49-F238E27FC236}">
                    <a16:creationId xmlns:a16="http://schemas.microsoft.com/office/drawing/2014/main" id="{638B4A27-E51B-4F3B-EFCD-F56E2CDA6758}"/>
                  </a:ext>
                </a:extLst>
              </p:cNvPr>
              <p:cNvSpPr/>
              <p:nvPr/>
            </p:nvSpPr>
            <p:spPr>
              <a:xfrm>
                <a:off x="6121221" y="5582167"/>
                <a:ext cx="175244" cy="56212"/>
              </a:xfrm>
              <a:custGeom>
                <a:avLst/>
                <a:gdLst>
                  <a:gd name="connsiteX0" fmla="*/ 0 w 175244"/>
                  <a:gd name="connsiteY0" fmla="*/ 36340 h 56212"/>
                  <a:gd name="connsiteX1" fmla="*/ 11743 w 175244"/>
                  <a:gd name="connsiteY1" fmla="*/ 56212 h 56212"/>
                  <a:gd name="connsiteX2" fmla="*/ 171631 w 175244"/>
                  <a:gd name="connsiteY2" fmla="*/ 23693 h 56212"/>
                  <a:gd name="connsiteX3" fmla="*/ 175244 w 175244"/>
                  <a:gd name="connsiteY3" fmla="*/ 1110 h 56212"/>
                  <a:gd name="connsiteX4" fmla="*/ 0 w 175244"/>
                  <a:gd name="connsiteY4" fmla="*/ 36340 h 5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212">
                    <a:moveTo>
                      <a:pt x="0" y="36340"/>
                    </a:moveTo>
                    <a:lnTo>
                      <a:pt x="11743" y="56212"/>
                    </a:lnTo>
                    <a:cubicBezTo>
                      <a:pt x="91236" y="13757"/>
                      <a:pt x="171631" y="23693"/>
                      <a:pt x="171631" y="23693"/>
                    </a:cubicBezTo>
                    <a:lnTo>
                      <a:pt x="175244" y="1110"/>
                    </a:lnTo>
                    <a:cubicBezTo>
                      <a:pt x="171631" y="1110"/>
                      <a:pt x="85816" y="-9730"/>
                      <a:pt x="0" y="36340"/>
                    </a:cubicBezTo>
                    <a:close/>
                  </a:path>
                </a:pathLst>
              </a:custGeom>
              <a:grpFill/>
              <a:ln w="9028" cap="flat">
                <a:noFill/>
                <a:prstDash val="solid"/>
                <a:miter/>
              </a:ln>
            </p:spPr>
            <p:txBody>
              <a:bodyPr rtlCol="0" anchor="ctr"/>
              <a:lstStyle/>
              <a:p>
                <a:endParaRPr lang="en-US">
                  <a:solidFill>
                    <a:srgbClr val="58595B"/>
                  </a:solidFill>
                </a:endParaRPr>
              </a:p>
            </p:txBody>
          </p:sp>
        </p:grpSp>
      </p:grpSp>
      <p:sp>
        <p:nvSpPr>
          <p:cNvPr id="63" name="Text Placeholder 3">
            <a:extLst>
              <a:ext uri="{FF2B5EF4-FFF2-40B4-BE49-F238E27FC236}">
                <a16:creationId xmlns:a16="http://schemas.microsoft.com/office/drawing/2014/main" id="{4689E1D3-9928-1CD4-5D1B-AA3E719C1675}"/>
              </a:ext>
            </a:extLst>
          </p:cNvPr>
          <p:cNvSpPr txBox="1">
            <a:spLocks/>
          </p:cNvSpPr>
          <p:nvPr/>
        </p:nvSpPr>
        <p:spPr>
          <a:xfrm>
            <a:off x="802433" y="9440570"/>
            <a:ext cx="1243574" cy="511220"/>
          </a:xfrm>
          <a:prstGeom prst="rect">
            <a:avLst/>
          </a:prstGeom>
        </p:spPr>
        <p:txBody>
          <a:bodyPr vert="horz" lIns="91440" tIns="45720" rIns="91440" bIns="45720" numCol="1" spcCol="432000" rtlCol="0" anchor="t">
            <a:noAutofit/>
          </a:bodyPr>
          <a:lstStyle>
            <a:lvl1pPr marL="0" marR="0" indent="0" algn="just" defTabSz="755934" rtl="0" eaLnBrk="1" fontAlgn="auto" latinLnBrk="0" hangingPunct="1">
              <a:lnSpc>
                <a:spcPct val="100000"/>
              </a:lnSpc>
              <a:spcBef>
                <a:spcPts val="0"/>
              </a:spcBef>
              <a:spcAft>
                <a:spcPts val="0"/>
              </a:spcAft>
              <a:buClrTx/>
              <a:buSzTx/>
              <a:buFont typeface="Arial" panose="020B0604020202020204" pitchFamily="34" charset="0"/>
              <a:buNone/>
              <a:tabLst/>
              <a:defRPr sz="1000" b="0" i="0" kern="1200">
                <a:solidFill>
                  <a:schemeClr val="tx1"/>
                </a:solidFill>
                <a:latin typeface="Avenir Book" panose="02000503020000020003" pitchFamily="2" charset="0"/>
                <a:ea typeface="+mn-ea"/>
                <a:cs typeface="Poppins" pitchFamily="2" charset="77"/>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r>
              <a:rPr lang="en-GB" sz="1100" dirty="0" err="1">
                <a:solidFill>
                  <a:srgbClr val="000D41"/>
                </a:solidFill>
                <a:latin typeface="+mn-lt"/>
              </a:rPr>
              <a:t>Determinar</a:t>
            </a:r>
            <a:r>
              <a:rPr lang="en-GB" sz="1100" dirty="0">
                <a:solidFill>
                  <a:srgbClr val="000D41"/>
                </a:solidFill>
                <a:latin typeface="+mn-lt"/>
              </a:rPr>
              <a:t> la </a:t>
            </a:r>
            <a:r>
              <a:rPr lang="en-GB" sz="1100" dirty="0" err="1">
                <a:solidFill>
                  <a:srgbClr val="000D41"/>
                </a:solidFill>
                <a:latin typeface="+mn-lt"/>
              </a:rPr>
              <a:t>información</a:t>
            </a:r>
            <a:r>
              <a:rPr lang="en-GB" sz="1100" dirty="0">
                <a:solidFill>
                  <a:srgbClr val="000D41"/>
                </a:solidFill>
                <a:latin typeface="+mn-lt"/>
              </a:rPr>
              <a:t> </a:t>
            </a:r>
            <a:r>
              <a:rPr lang="en-GB" sz="1100" dirty="0" err="1">
                <a:solidFill>
                  <a:srgbClr val="000D41"/>
                </a:solidFill>
                <a:latin typeface="+mn-lt"/>
              </a:rPr>
              <a:t>pertinente</a:t>
            </a:r>
            <a:endParaRPr lang="en-GB" sz="1100" dirty="0">
              <a:solidFill>
                <a:srgbClr val="000D41"/>
              </a:solidFill>
              <a:latin typeface="+mn-lt"/>
            </a:endParaRPr>
          </a:p>
        </p:txBody>
      </p:sp>
      <p:sp>
        <p:nvSpPr>
          <p:cNvPr id="64" name="Text Placeholder 3">
            <a:extLst>
              <a:ext uri="{FF2B5EF4-FFF2-40B4-BE49-F238E27FC236}">
                <a16:creationId xmlns:a16="http://schemas.microsoft.com/office/drawing/2014/main" id="{3F1137DC-9F5C-0B8F-F39F-13C3B4468A82}"/>
              </a:ext>
            </a:extLst>
          </p:cNvPr>
          <p:cNvSpPr txBox="1">
            <a:spLocks/>
          </p:cNvSpPr>
          <p:nvPr/>
        </p:nvSpPr>
        <p:spPr>
          <a:xfrm>
            <a:off x="2089666" y="10235826"/>
            <a:ext cx="1644290" cy="671887"/>
          </a:xfrm>
          <a:prstGeom prst="rect">
            <a:avLst/>
          </a:prstGeom>
        </p:spPr>
        <p:txBody>
          <a:bodyPr vert="horz" lIns="91440" tIns="45720" rIns="91440" bIns="45720" numCol="1" spcCol="432000" rtlCol="0" anchor="t">
            <a:noAutofit/>
          </a:bodyPr>
          <a:lstStyle>
            <a:lvl1pPr marL="0" marR="0" indent="0" algn="just" defTabSz="755934" rtl="0" eaLnBrk="1" fontAlgn="auto" latinLnBrk="0" hangingPunct="1">
              <a:lnSpc>
                <a:spcPct val="100000"/>
              </a:lnSpc>
              <a:spcBef>
                <a:spcPts val="0"/>
              </a:spcBef>
              <a:spcAft>
                <a:spcPts val="0"/>
              </a:spcAft>
              <a:buClrTx/>
              <a:buSzTx/>
              <a:buFont typeface="Arial" panose="020B0604020202020204" pitchFamily="34" charset="0"/>
              <a:buNone/>
              <a:tabLst/>
              <a:defRPr sz="1000" b="0" i="0" kern="1200">
                <a:solidFill>
                  <a:schemeClr val="tx1"/>
                </a:solidFill>
                <a:latin typeface="Avenir Book" panose="02000503020000020003" pitchFamily="2" charset="0"/>
                <a:ea typeface="+mn-ea"/>
                <a:cs typeface="Poppins" pitchFamily="2" charset="77"/>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r>
              <a:rPr lang="es-ES" sz="1100" dirty="0">
                <a:solidFill>
                  <a:srgbClr val="000D41"/>
                </a:solidFill>
                <a:latin typeface="+mn-lt"/>
              </a:rPr>
              <a:t>Identificar el problema y sus parámetros</a:t>
            </a:r>
            <a:endParaRPr lang="en-GB" sz="1100" dirty="0">
              <a:solidFill>
                <a:srgbClr val="000D41"/>
              </a:solidFill>
              <a:latin typeface="+mn-lt"/>
            </a:endParaRPr>
          </a:p>
        </p:txBody>
      </p:sp>
      <p:sp>
        <p:nvSpPr>
          <p:cNvPr id="65" name="Text Placeholder 3">
            <a:extLst>
              <a:ext uri="{FF2B5EF4-FFF2-40B4-BE49-F238E27FC236}">
                <a16:creationId xmlns:a16="http://schemas.microsoft.com/office/drawing/2014/main" id="{6532DD94-0C30-19A1-5873-2EBE99B9A6AF}"/>
              </a:ext>
            </a:extLst>
          </p:cNvPr>
          <p:cNvSpPr txBox="1">
            <a:spLocks/>
          </p:cNvSpPr>
          <p:nvPr/>
        </p:nvSpPr>
        <p:spPr>
          <a:xfrm>
            <a:off x="3291958" y="9440570"/>
            <a:ext cx="1351294" cy="480454"/>
          </a:xfrm>
          <a:prstGeom prst="rect">
            <a:avLst/>
          </a:prstGeom>
        </p:spPr>
        <p:txBody>
          <a:bodyPr vert="horz" lIns="91440" tIns="45720" rIns="91440" bIns="45720" numCol="1" spcCol="432000" rtlCol="0" anchor="t">
            <a:noAutofit/>
          </a:bodyPr>
          <a:lstStyle>
            <a:lvl1pPr marL="0" marR="0" indent="0" algn="just" defTabSz="755934" rtl="0" eaLnBrk="1" fontAlgn="auto" latinLnBrk="0" hangingPunct="1">
              <a:lnSpc>
                <a:spcPct val="100000"/>
              </a:lnSpc>
              <a:spcBef>
                <a:spcPts val="0"/>
              </a:spcBef>
              <a:spcAft>
                <a:spcPts val="0"/>
              </a:spcAft>
              <a:buClrTx/>
              <a:buSzTx/>
              <a:buFont typeface="Arial" panose="020B0604020202020204" pitchFamily="34" charset="0"/>
              <a:buNone/>
              <a:tabLst/>
              <a:defRPr sz="1000" b="0" i="0" kern="1200">
                <a:solidFill>
                  <a:schemeClr val="tx1"/>
                </a:solidFill>
                <a:latin typeface="Avenir Book" panose="02000503020000020003" pitchFamily="2" charset="0"/>
                <a:ea typeface="+mn-ea"/>
                <a:cs typeface="Poppins" pitchFamily="2" charset="77"/>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r>
              <a:rPr lang="en-GB" sz="1100" dirty="0" err="1">
                <a:solidFill>
                  <a:srgbClr val="000D41"/>
                </a:solidFill>
                <a:latin typeface="+mn-lt"/>
              </a:rPr>
              <a:t>Identificar</a:t>
            </a:r>
            <a:r>
              <a:rPr lang="en-GB" sz="1100" dirty="0">
                <a:solidFill>
                  <a:srgbClr val="000D41"/>
                </a:solidFill>
                <a:latin typeface="+mn-lt"/>
              </a:rPr>
              <a:t> </a:t>
            </a:r>
            <a:r>
              <a:rPr lang="en-GB" sz="1100" dirty="0" err="1">
                <a:solidFill>
                  <a:srgbClr val="000D41"/>
                </a:solidFill>
                <a:latin typeface="+mn-lt"/>
              </a:rPr>
              <a:t>posibles</a:t>
            </a:r>
            <a:r>
              <a:rPr lang="en-GB" sz="1100" dirty="0">
                <a:solidFill>
                  <a:srgbClr val="000D41"/>
                </a:solidFill>
                <a:latin typeface="+mn-lt"/>
              </a:rPr>
              <a:t> </a:t>
            </a:r>
            <a:r>
              <a:rPr lang="en-GB" sz="1100" dirty="0" err="1">
                <a:solidFill>
                  <a:srgbClr val="000D41"/>
                </a:solidFill>
                <a:latin typeface="+mn-lt"/>
              </a:rPr>
              <a:t>soluciones</a:t>
            </a:r>
            <a:endParaRPr lang="en-GB" sz="1100" dirty="0">
              <a:solidFill>
                <a:srgbClr val="000D41"/>
              </a:solidFill>
              <a:latin typeface="+mn-lt"/>
            </a:endParaRPr>
          </a:p>
        </p:txBody>
      </p:sp>
      <p:sp>
        <p:nvSpPr>
          <p:cNvPr id="66" name="Text Placeholder 3">
            <a:extLst>
              <a:ext uri="{FF2B5EF4-FFF2-40B4-BE49-F238E27FC236}">
                <a16:creationId xmlns:a16="http://schemas.microsoft.com/office/drawing/2014/main" id="{D02F4730-F85F-CF9E-2E6D-283DAE7E90F7}"/>
              </a:ext>
            </a:extLst>
          </p:cNvPr>
          <p:cNvSpPr txBox="1">
            <a:spLocks/>
          </p:cNvSpPr>
          <p:nvPr/>
        </p:nvSpPr>
        <p:spPr>
          <a:xfrm>
            <a:off x="4613023" y="10221565"/>
            <a:ext cx="1527873" cy="437408"/>
          </a:xfrm>
          <a:prstGeom prst="rect">
            <a:avLst/>
          </a:prstGeom>
        </p:spPr>
        <p:txBody>
          <a:bodyPr vert="horz" lIns="91440" tIns="45720" rIns="91440" bIns="45720" numCol="1" spcCol="432000" rtlCol="0" anchor="t">
            <a:noAutofit/>
          </a:bodyPr>
          <a:lstStyle>
            <a:lvl1pPr marL="0" marR="0" indent="0" algn="just" defTabSz="755934" rtl="0" eaLnBrk="1" fontAlgn="auto" latinLnBrk="0" hangingPunct="1">
              <a:lnSpc>
                <a:spcPct val="100000"/>
              </a:lnSpc>
              <a:spcBef>
                <a:spcPts val="0"/>
              </a:spcBef>
              <a:spcAft>
                <a:spcPts val="0"/>
              </a:spcAft>
              <a:buClrTx/>
              <a:buSzTx/>
              <a:buFont typeface="Arial" panose="020B0604020202020204" pitchFamily="34" charset="0"/>
              <a:buNone/>
              <a:tabLst/>
              <a:defRPr sz="1000" b="0" i="0" kern="1200">
                <a:solidFill>
                  <a:schemeClr val="tx1"/>
                </a:solidFill>
                <a:latin typeface="Avenir Book" panose="02000503020000020003" pitchFamily="2" charset="0"/>
                <a:ea typeface="+mn-ea"/>
                <a:cs typeface="Poppins" pitchFamily="2" charset="77"/>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r>
              <a:rPr lang="es-ES" sz="1100" dirty="0">
                <a:solidFill>
                  <a:srgbClr val="000D41"/>
                </a:solidFill>
                <a:latin typeface="+mn-lt"/>
              </a:rPr>
              <a:t>Formular estrategias e ideas para la acción</a:t>
            </a:r>
            <a:endParaRPr lang="en-GB" sz="1100" dirty="0">
              <a:solidFill>
                <a:srgbClr val="000D41"/>
              </a:solidFill>
              <a:latin typeface="+mn-lt"/>
            </a:endParaRPr>
          </a:p>
        </p:txBody>
      </p:sp>
      <p:sp>
        <p:nvSpPr>
          <p:cNvPr id="67" name="Text Placeholder 3">
            <a:extLst>
              <a:ext uri="{FF2B5EF4-FFF2-40B4-BE49-F238E27FC236}">
                <a16:creationId xmlns:a16="http://schemas.microsoft.com/office/drawing/2014/main" id="{6E8CCB66-3888-084C-314E-EDBB88324CB8}"/>
              </a:ext>
            </a:extLst>
          </p:cNvPr>
          <p:cNvSpPr txBox="1">
            <a:spLocks/>
          </p:cNvSpPr>
          <p:nvPr/>
        </p:nvSpPr>
        <p:spPr>
          <a:xfrm>
            <a:off x="5727889" y="9440570"/>
            <a:ext cx="1203908" cy="808342"/>
          </a:xfrm>
          <a:prstGeom prst="rect">
            <a:avLst/>
          </a:prstGeom>
        </p:spPr>
        <p:txBody>
          <a:bodyPr vert="horz" lIns="91440" tIns="45720" rIns="91440" bIns="45720" numCol="1" spcCol="432000" rtlCol="0" anchor="t">
            <a:noAutofit/>
          </a:bodyPr>
          <a:lstStyle>
            <a:lvl1pPr marL="0" marR="0" indent="0" algn="just" defTabSz="755934" rtl="0" eaLnBrk="1" fontAlgn="auto" latinLnBrk="0" hangingPunct="1">
              <a:lnSpc>
                <a:spcPct val="100000"/>
              </a:lnSpc>
              <a:spcBef>
                <a:spcPts val="0"/>
              </a:spcBef>
              <a:spcAft>
                <a:spcPts val="0"/>
              </a:spcAft>
              <a:buClrTx/>
              <a:buSzTx/>
              <a:buFont typeface="Arial" panose="020B0604020202020204" pitchFamily="34" charset="0"/>
              <a:buNone/>
              <a:tabLst/>
              <a:defRPr sz="1000" b="0" i="0" kern="1200">
                <a:solidFill>
                  <a:schemeClr val="tx1"/>
                </a:solidFill>
                <a:latin typeface="Avenir Book" panose="02000503020000020003" pitchFamily="2" charset="0"/>
                <a:ea typeface="+mn-ea"/>
                <a:cs typeface="Poppins" pitchFamily="2" charset="77"/>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r>
              <a:rPr lang="es-ES" sz="1100" dirty="0">
                <a:solidFill>
                  <a:srgbClr val="000D41"/>
                </a:solidFill>
                <a:latin typeface="+mn-lt"/>
              </a:rPr>
              <a:t>Tomar decisiones para solucionar los problemas</a:t>
            </a:r>
            <a:endParaRPr lang="en-GB" sz="1100" dirty="0">
              <a:solidFill>
                <a:srgbClr val="000D41"/>
              </a:solidFill>
              <a:latin typeface="+mn-lt"/>
            </a:endParaRPr>
          </a:p>
        </p:txBody>
      </p:sp>
      <p:cxnSp>
        <p:nvCxnSpPr>
          <p:cNvPr id="68" name="Straight Connector 67">
            <a:extLst>
              <a:ext uri="{FF2B5EF4-FFF2-40B4-BE49-F238E27FC236}">
                <a16:creationId xmlns:a16="http://schemas.microsoft.com/office/drawing/2014/main" id="{3CCB4998-845F-5ABB-55A1-C97EC25CC516}"/>
              </a:ext>
            </a:extLst>
          </p:cNvPr>
          <p:cNvCxnSpPr>
            <a:cxnSpLocks/>
          </p:cNvCxnSpPr>
          <p:nvPr/>
        </p:nvCxnSpPr>
        <p:spPr>
          <a:xfrm flipH="1" flipV="1">
            <a:off x="1683379" y="9185478"/>
            <a:ext cx="437530" cy="397975"/>
          </a:xfrm>
          <a:prstGeom prst="line">
            <a:avLst/>
          </a:prstGeom>
          <a:ln w="19050">
            <a:solidFill>
              <a:srgbClr val="416F7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30AEB4F5-863D-A652-D0D2-D906B5D73C3A}"/>
              </a:ext>
            </a:extLst>
          </p:cNvPr>
          <p:cNvCxnSpPr>
            <a:cxnSpLocks/>
          </p:cNvCxnSpPr>
          <p:nvPr/>
        </p:nvCxnSpPr>
        <p:spPr>
          <a:xfrm flipH="1" flipV="1">
            <a:off x="4140244" y="9185478"/>
            <a:ext cx="437530" cy="397975"/>
          </a:xfrm>
          <a:prstGeom prst="line">
            <a:avLst/>
          </a:prstGeom>
          <a:ln w="19050">
            <a:solidFill>
              <a:srgbClr val="416F7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6F4D0D9-23F2-71D0-E691-3198F93931EF}"/>
              </a:ext>
            </a:extLst>
          </p:cNvPr>
          <p:cNvCxnSpPr>
            <a:cxnSpLocks/>
          </p:cNvCxnSpPr>
          <p:nvPr/>
        </p:nvCxnSpPr>
        <p:spPr>
          <a:xfrm flipV="1">
            <a:off x="2911811" y="9185478"/>
            <a:ext cx="437530" cy="397975"/>
          </a:xfrm>
          <a:prstGeom prst="line">
            <a:avLst/>
          </a:prstGeom>
          <a:ln w="19050">
            <a:solidFill>
              <a:srgbClr val="416F7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CFE397A5-A56E-2E5C-4F0A-DA7FA074985A}"/>
              </a:ext>
            </a:extLst>
          </p:cNvPr>
          <p:cNvCxnSpPr>
            <a:cxnSpLocks/>
          </p:cNvCxnSpPr>
          <p:nvPr/>
        </p:nvCxnSpPr>
        <p:spPr>
          <a:xfrm flipV="1">
            <a:off x="5368675" y="9185478"/>
            <a:ext cx="437530" cy="397975"/>
          </a:xfrm>
          <a:prstGeom prst="line">
            <a:avLst/>
          </a:prstGeom>
          <a:ln w="19050">
            <a:solidFill>
              <a:srgbClr val="416F7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1406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DFE9B4-D354-7094-EB21-B8F1F3B8DBCD}"/>
              </a:ext>
            </a:extLst>
          </p:cNvPr>
          <p:cNvSpPr>
            <a:spLocks noGrp="1"/>
          </p:cNvSpPr>
          <p:nvPr>
            <p:ph type="body" sz="quarter" idx="32"/>
          </p:nvPr>
        </p:nvSpPr>
        <p:spPr>
          <a:xfrm>
            <a:off x="549537" y="1155040"/>
            <a:ext cx="6526988" cy="2479643"/>
          </a:xfrm>
        </p:spPr>
        <p:txBody>
          <a:bodyPr numCol="1"/>
          <a:lstStyle/>
          <a:p>
            <a:pPr lvl="0" defTabSz="914400">
              <a:defRPr/>
            </a:pPr>
            <a:r>
              <a:rPr lang="es-ES" sz="1200" dirty="0">
                <a:solidFill>
                  <a:srgbClr val="000D41"/>
                </a:solidFill>
              </a:rPr>
              <a:t>Para sacar el máximo provecho de nuestros estudios de casos de buenas prácticas en su aprendizaje, le animamos a que aborde cada caso con las siguientes directrices:</a:t>
            </a:r>
          </a:p>
          <a:p>
            <a:pPr lvl="0" defTabSz="914400">
              <a:defRPr/>
            </a:pPr>
            <a:endParaRPr kumimoji="0" lang="en-IE"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endParaRPr>
          </a:p>
          <a:p>
            <a:pPr marL="171450" lvl="0" indent="-171450" defTabSz="914400">
              <a:buClr>
                <a:srgbClr val="F5C15B"/>
              </a:buClr>
              <a:buFont typeface="Arial" panose="020B0604020202020204" pitchFamily="34" charset="0"/>
              <a:buChar char="•"/>
              <a:defRPr/>
            </a:pPr>
            <a:r>
              <a:rPr lang="es-ES" sz="1200" dirty="0">
                <a:solidFill>
                  <a:srgbClr val="000D41"/>
                </a:solidFill>
              </a:rPr>
              <a:t>Lee detenidamente el caso de buenas prácticas y formula tus propias opiniones antes de compartir ideas con los demás miembros de tu grupo o clase. </a:t>
            </a:r>
          </a:p>
          <a:p>
            <a:pPr marL="171450" lvl="0" indent="-171450" defTabSz="914400">
              <a:buClr>
                <a:srgbClr val="F5C15B"/>
              </a:buClr>
              <a:buFont typeface="Arial" panose="020B0604020202020204" pitchFamily="34" charset="0"/>
              <a:buChar char="•"/>
              <a:defRPr/>
            </a:pPr>
            <a:r>
              <a:rPr lang="es-ES" sz="1200" dirty="0">
                <a:solidFill>
                  <a:srgbClr val="000D41"/>
                </a:solidFill>
              </a:rPr>
              <a:t>Debes ser capaz de examinar críticamente la buena práctica presentada, identificar los problemas/oportunidades por ti mismo, así como ser capaz de ofrecer soluciones y alternativas. Antes de debatir el estudio con el grupo, debes ser capaz de elaborar tu propio esquema y línea de actuación.</a:t>
            </a:r>
          </a:p>
          <a:p>
            <a:pPr marL="171450" lvl="0" indent="-171450" defTabSz="914400">
              <a:buClr>
                <a:srgbClr val="F5C15B"/>
              </a:buClr>
              <a:buFont typeface="Arial" panose="020B0604020202020204" pitchFamily="34" charset="0"/>
              <a:buChar char="•"/>
              <a:defRPr/>
            </a:pPr>
            <a:r>
              <a:rPr lang="es-ES" sz="1200" dirty="0">
                <a:solidFill>
                  <a:srgbClr val="000D41"/>
                </a:solidFill>
              </a:rPr>
              <a:t>Una vez que tengas clara la buena práctica, podrás compartir tus ideas con los demás miembros de tu grupo.  Abre el debate sobre el caso y escucha las aportaciones de los demás miembros de tu grupo y de la clase.</a:t>
            </a:r>
          </a:p>
          <a:p>
            <a:pPr marL="171450" lvl="0" indent="-171450" defTabSz="914400">
              <a:buClr>
                <a:srgbClr val="F5C15B"/>
              </a:buClr>
              <a:buFont typeface="Arial" panose="020B0604020202020204" pitchFamily="34" charset="0"/>
              <a:buChar char="•"/>
              <a:defRPr/>
            </a:pPr>
            <a:r>
              <a:rPr lang="es-ES" sz="1200" dirty="0">
                <a:solidFill>
                  <a:srgbClr val="000D41"/>
                </a:solidFill>
              </a:rPr>
              <a:t>Reflexiona sobre cómo han cambiado tus ideas originales a raíz del debate en grupo.</a:t>
            </a:r>
            <a:endParaRPr lang="en-IE" sz="1200" dirty="0">
              <a:solidFill>
                <a:srgbClr val="000D41"/>
              </a:solidFill>
            </a:endParaRPr>
          </a:p>
        </p:txBody>
      </p:sp>
      <p:sp>
        <p:nvSpPr>
          <p:cNvPr id="3" name="Text Placeholder 2">
            <a:extLst>
              <a:ext uri="{FF2B5EF4-FFF2-40B4-BE49-F238E27FC236}">
                <a16:creationId xmlns:a16="http://schemas.microsoft.com/office/drawing/2014/main" id="{65633B38-D5E0-9C0A-9EE0-024A9A872FE1}"/>
              </a:ext>
            </a:extLst>
          </p:cNvPr>
          <p:cNvSpPr>
            <a:spLocks noGrp="1"/>
          </p:cNvSpPr>
          <p:nvPr>
            <p:ph type="body" sz="quarter" idx="33"/>
          </p:nvPr>
        </p:nvSpPr>
        <p:spPr>
          <a:xfrm>
            <a:off x="515712" y="660136"/>
            <a:ext cx="6570888" cy="540867"/>
          </a:xfrm>
        </p:spPr>
        <p:txBody>
          <a:bodyPr/>
          <a:lstStyle/>
          <a:p>
            <a:r>
              <a:rPr lang="en-IE" dirty="0" err="1"/>
              <a:t>Instrucciones</a:t>
            </a:r>
            <a:r>
              <a:rPr lang="en-IE" dirty="0"/>
              <a:t> </a:t>
            </a:r>
            <a:r>
              <a:rPr lang="en-IE" dirty="0" err="1"/>
              <a:t>para</a:t>
            </a:r>
            <a:r>
              <a:rPr lang="en-IE" dirty="0"/>
              <a:t> los </a:t>
            </a:r>
            <a:r>
              <a:rPr lang="en-IE" dirty="0" err="1"/>
              <a:t>alumnos</a:t>
            </a:r>
            <a:endParaRPr lang="en-IE" dirty="0"/>
          </a:p>
        </p:txBody>
      </p:sp>
      <p:sp>
        <p:nvSpPr>
          <p:cNvPr id="5" name="Text Placeholder 4">
            <a:extLst>
              <a:ext uri="{FF2B5EF4-FFF2-40B4-BE49-F238E27FC236}">
                <a16:creationId xmlns:a16="http://schemas.microsoft.com/office/drawing/2014/main" id="{DEB1FCA2-0E01-249C-5F3F-801F0191A6B8}"/>
              </a:ext>
            </a:extLst>
          </p:cNvPr>
          <p:cNvSpPr>
            <a:spLocks noGrp="1"/>
          </p:cNvSpPr>
          <p:nvPr>
            <p:ph type="body" sz="quarter" idx="17"/>
          </p:nvPr>
        </p:nvSpPr>
        <p:spPr>
          <a:xfrm>
            <a:off x="4138862" y="7418786"/>
            <a:ext cx="3013467" cy="2289739"/>
          </a:xfrm>
        </p:spPr>
        <p:txBody>
          <a:bodyPr/>
          <a:lstStyle/>
          <a:p>
            <a:pPr>
              <a:lnSpc>
                <a:spcPct val="100000"/>
              </a:lnSpc>
            </a:pPr>
            <a:r>
              <a:rPr lang="es-ES" sz="2400" i="1" dirty="0"/>
              <a:t>La gente nunca aprende nada porque se lo digan, tiene que averiguarlo por sí misma.</a:t>
            </a:r>
            <a:endParaRPr lang="en-IE" sz="2000" b="0" i="0" dirty="0">
              <a:effectLst/>
              <a:latin typeface="+mn-lt"/>
            </a:endParaRPr>
          </a:p>
          <a:p>
            <a:pPr algn="r">
              <a:lnSpc>
                <a:spcPct val="100000"/>
              </a:lnSpc>
            </a:pPr>
            <a:endParaRPr lang="en-IE" sz="2000" b="0" i="0" dirty="0">
              <a:effectLst/>
              <a:latin typeface="+mn-lt"/>
            </a:endParaRPr>
          </a:p>
          <a:p>
            <a:pPr algn="r">
              <a:lnSpc>
                <a:spcPct val="100000"/>
              </a:lnSpc>
            </a:pPr>
            <a:r>
              <a:rPr lang="en-IE" sz="2000" b="0" i="0" dirty="0">
                <a:effectLst/>
                <a:latin typeface="+mn-lt"/>
              </a:rPr>
              <a:t>Paulo Coelho</a:t>
            </a:r>
            <a:endParaRPr lang="en-IE" sz="2400" i="1" dirty="0">
              <a:latin typeface="+mn-lt"/>
            </a:endParaRPr>
          </a:p>
        </p:txBody>
      </p:sp>
      <p:sp>
        <p:nvSpPr>
          <p:cNvPr id="8" name="Slide Number Placeholder 7">
            <a:extLst>
              <a:ext uri="{FF2B5EF4-FFF2-40B4-BE49-F238E27FC236}">
                <a16:creationId xmlns:a16="http://schemas.microsoft.com/office/drawing/2014/main" id="{4E495103-F20F-8A30-50E1-894B2A3E04CD}"/>
              </a:ext>
            </a:extLst>
          </p:cNvPr>
          <p:cNvSpPr>
            <a:spLocks noGrp="1"/>
          </p:cNvSpPr>
          <p:nvPr>
            <p:ph type="sldNum" sz="quarter" idx="4"/>
          </p:nvPr>
        </p:nvSpPr>
        <p:spPr/>
        <p:txBody>
          <a:bodyPr/>
          <a:lstStyle/>
          <a:p>
            <a:fld id="{9C527BFA-2C0E-4CEC-B6A5-913A56FEF4B4}" type="slidenum">
              <a:rPr lang="fr-CA" smtClean="0"/>
              <a:pPr/>
              <a:t>14</a:t>
            </a:fld>
            <a:endParaRPr lang="fr-CA" dirty="0"/>
          </a:p>
        </p:txBody>
      </p:sp>
      <p:sp>
        <p:nvSpPr>
          <p:cNvPr id="10" name="TextBox 9">
            <a:extLst>
              <a:ext uri="{FF2B5EF4-FFF2-40B4-BE49-F238E27FC236}">
                <a16:creationId xmlns:a16="http://schemas.microsoft.com/office/drawing/2014/main" id="{90161E62-E6D2-0A34-906C-ACD5BE88DC06}"/>
              </a:ext>
            </a:extLst>
          </p:cNvPr>
          <p:cNvSpPr txBox="1"/>
          <p:nvPr/>
        </p:nvSpPr>
        <p:spPr>
          <a:xfrm>
            <a:off x="537662" y="3673039"/>
            <a:ext cx="6976909" cy="1877437"/>
          </a:xfrm>
          <a:prstGeom prst="rect">
            <a:avLst/>
          </a:prstGeom>
          <a:noFill/>
        </p:spPr>
        <p:txBody>
          <a:bodyPr wrap="square">
            <a:spAutoFit/>
          </a:bodyPr>
          <a:lstStyle/>
          <a:p>
            <a:pPr algn="just"/>
            <a:r>
              <a:rPr lang="es-ES" sz="1200" b="1" dirty="0">
                <a:solidFill>
                  <a:srgbClr val="90278E"/>
                </a:solidFill>
              </a:rPr>
              <a:t>Forma parte de un conjunto de productos de formación de </a:t>
            </a:r>
            <a:r>
              <a:rPr lang="es-ES" sz="1200" b="1" dirty="0" err="1">
                <a:solidFill>
                  <a:srgbClr val="90278E"/>
                </a:solidFill>
              </a:rPr>
              <a:t>We</a:t>
            </a:r>
            <a:r>
              <a:rPr lang="es-ES" sz="1200" b="1" dirty="0">
                <a:solidFill>
                  <a:srgbClr val="90278E"/>
                </a:solidFill>
              </a:rPr>
              <a:t> Lead. Como educador y a medida que avance el proyecto, también se beneficiará de nuestros :-</a:t>
            </a:r>
          </a:p>
          <a:p>
            <a:pPr algn="just"/>
            <a:endParaRPr lang="en-IE" sz="800" dirty="0">
              <a:solidFill>
                <a:srgbClr val="000D41"/>
              </a:solidFill>
              <a:highlight>
                <a:srgbClr val="FED103"/>
              </a:highlight>
              <a:latin typeface="+mn-lt"/>
            </a:endParaRPr>
          </a:p>
          <a:p>
            <a:pPr marL="171450" lvl="0" indent="-171450" algn="just">
              <a:buClr>
                <a:srgbClr val="F5C15B"/>
              </a:buClr>
              <a:buFont typeface="Arial" panose="020B0604020202020204" pitchFamily="34" charset="0"/>
              <a:buChar char="•"/>
            </a:pPr>
            <a:r>
              <a:rPr lang="es-ES" sz="1200" dirty="0" err="1">
                <a:solidFill>
                  <a:srgbClr val="000D41"/>
                </a:solidFill>
              </a:rPr>
              <a:t>Eye-opener</a:t>
            </a:r>
            <a:r>
              <a:rPr lang="es-ES" sz="1200" dirty="0">
                <a:solidFill>
                  <a:srgbClr val="000D41"/>
                </a:solidFill>
              </a:rPr>
              <a:t> </a:t>
            </a:r>
            <a:r>
              <a:rPr lang="es-ES" sz="1200" dirty="0" err="1">
                <a:solidFill>
                  <a:srgbClr val="000D41"/>
                </a:solidFill>
              </a:rPr>
              <a:t>Discovery</a:t>
            </a:r>
            <a:r>
              <a:rPr lang="es-ES" sz="1200" dirty="0">
                <a:solidFill>
                  <a:srgbClr val="000D41"/>
                </a:solidFill>
              </a:rPr>
              <a:t> </a:t>
            </a:r>
            <a:r>
              <a:rPr lang="es-ES" sz="1200" dirty="0" err="1">
                <a:solidFill>
                  <a:srgbClr val="000D41"/>
                </a:solidFill>
              </a:rPr>
              <a:t>Report</a:t>
            </a:r>
            <a:r>
              <a:rPr lang="es-ES" sz="1200" dirty="0">
                <a:solidFill>
                  <a:srgbClr val="000D41"/>
                </a:solidFill>
              </a:rPr>
              <a:t> para mejorar la comprensión de la situación de la mujer en el sector con estadísticas actuales, tendencias, necesidades de desarrollo y perspectivas.</a:t>
            </a:r>
          </a:p>
          <a:p>
            <a:pPr marL="171450" lvl="0" indent="-171450" algn="just">
              <a:buClr>
                <a:srgbClr val="F5C15B"/>
              </a:buClr>
              <a:buFont typeface="Arial" panose="020B0604020202020204" pitchFamily="34" charset="0"/>
              <a:buChar char="•"/>
            </a:pPr>
            <a:r>
              <a:rPr lang="es-ES" sz="1200" dirty="0">
                <a:solidFill>
                  <a:srgbClr val="000D41"/>
                </a:solidFill>
              </a:rPr>
              <a:t>Recursos Educativos Abiertos, que ofrece un curso presencial que aprovecha al máximo los recursos multimedia, y nuestra Guía del Educador introducirá a los educadores en la agenda de la Educación 4.0 con tecnología de vanguardia para el aprendizaje adaptativo.</a:t>
            </a:r>
          </a:p>
          <a:p>
            <a:pPr marL="171450" lvl="0" indent="-171450" algn="just">
              <a:buClr>
                <a:srgbClr val="F5C15B"/>
              </a:buClr>
              <a:buFont typeface="Arial" panose="020B0604020202020204" pitchFamily="34" charset="0"/>
              <a:buChar char="•"/>
            </a:pPr>
            <a:r>
              <a:rPr lang="es-ES" sz="1200" dirty="0">
                <a:solidFill>
                  <a:srgbClr val="000D41"/>
                </a:solidFill>
              </a:rPr>
              <a:t>Curso en línea que permite a las mujeres de los sectores del turismo, la hostelería y el ocio seguir aprendiendo en un entorno flexible y móvil.</a:t>
            </a:r>
            <a:endParaRPr lang="en-GB" sz="1200" dirty="0">
              <a:solidFill>
                <a:srgbClr val="000D41"/>
              </a:solidFill>
              <a:latin typeface="+mn-lt"/>
            </a:endParaRPr>
          </a:p>
        </p:txBody>
      </p:sp>
      <p:pic>
        <p:nvPicPr>
          <p:cNvPr id="16" name="Picture Placeholder 15" descr="Top view of books arranged in circle">
            <a:extLst>
              <a:ext uri="{FF2B5EF4-FFF2-40B4-BE49-F238E27FC236}">
                <a16:creationId xmlns:a16="http://schemas.microsoft.com/office/drawing/2014/main" id="{53C56500-55AF-F581-F8E9-A4368771F401}"/>
              </a:ext>
            </a:extLst>
          </p:cNvPr>
          <p:cNvPicPr>
            <a:picLocks noGrp="1" noChangeAspect="1"/>
          </p:cNvPicPr>
          <p:nvPr>
            <p:ph type="pic" sz="quarter" idx="35"/>
          </p:nvPr>
        </p:nvPicPr>
        <p:blipFill rotWithShape="1">
          <a:blip r:embed="rId2" cstate="print">
            <a:extLst>
              <a:ext uri="{28A0092B-C50C-407E-A947-70E740481C1C}">
                <a14:useLocalDpi xmlns:a14="http://schemas.microsoft.com/office/drawing/2010/main" val="0"/>
              </a:ext>
            </a:extLst>
          </a:blip>
          <a:srcRect l="24955" r="29096"/>
          <a:stretch/>
        </p:blipFill>
        <p:spPr>
          <a:xfrm>
            <a:off x="-23930" y="4642535"/>
            <a:ext cx="3449060" cy="6265185"/>
          </a:xfrm>
        </p:spPr>
      </p:pic>
    </p:spTree>
    <p:extLst>
      <p:ext uri="{BB962C8B-B14F-4D97-AF65-F5344CB8AC3E}">
        <p14:creationId xmlns:p14="http://schemas.microsoft.com/office/powerpoint/2010/main" val="3339212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C77A678-0597-F008-29BE-9431B80F874E}"/>
              </a:ext>
            </a:extLst>
          </p:cNvPr>
          <p:cNvSpPr>
            <a:spLocks noGrp="1"/>
          </p:cNvSpPr>
          <p:nvPr>
            <p:ph type="body" sz="quarter" idx="18"/>
          </p:nvPr>
        </p:nvSpPr>
        <p:spPr/>
        <p:txBody>
          <a:bodyPr/>
          <a:lstStyle/>
          <a:p>
            <a:r>
              <a:rPr lang="en-US" dirty="0"/>
              <a:t>ESTUDIOS DE CASOS</a:t>
            </a:r>
          </a:p>
        </p:txBody>
      </p:sp>
      <p:sp>
        <p:nvSpPr>
          <p:cNvPr id="19" name="Slide Number Placeholder 4">
            <a:extLst>
              <a:ext uri="{FF2B5EF4-FFF2-40B4-BE49-F238E27FC236}">
                <a16:creationId xmlns:a16="http://schemas.microsoft.com/office/drawing/2014/main" id="{674AD559-75F4-9ACE-24B1-DB0A0E3A067B}"/>
              </a:ext>
            </a:extLst>
          </p:cNvPr>
          <p:cNvSpPr>
            <a:spLocks noGrp="1"/>
          </p:cNvSpPr>
          <p:nvPr>
            <p:ph type="sldNum" sz="quarter" idx="4"/>
          </p:nvPr>
        </p:nvSpPr>
        <p:spPr>
          <a:xfrm>
            <a:off x="7231721" y="10425450"/>
            <a:ext cx="383229" cy="370938"/>
          </a:xfrm>
        </p:spPr>
        <p:txBody>
          <a:bodyPr/>
          <a:lstStyle/>
          <a:p>
            <a:pPr algn="ctr"/>
            <a:fld id="{9C527BFA-2C0E-4CEC-B6A5-913A56FEF4B4}" type="slidenum">
              <a:rPr lang="fr-CA" smtClean="0"/>
              <a:pPr algn="ctr"/>
              <a:t>15</a:t>
            </a:fld>
            <a:endParaRPr lang="fr-CA" dirty="0"/>
          </a:p>
        </p:txBody>
      </p:sp>
      <p:sp>
        <p:nvSpPr>
          <p:cNvPr id="17" name="Text Placeholder 16">
            <a:extLst>
              <a:ext uri="{FF2B5EF4-FFF2-40B4-BE49-F238E27FC236}">
                <a16:creationId xmlns:a16="http://schemas.microsoft.com/office/drawing/2014/main" id="{D250E396-C438-FBE3-3129-41335D6DF70E}"/>
              </a:ext>
            </a:extLst>
          </p:cNvPr>
          <p:cNvSpPr>
            <a:spLocks noGrp="1"/>
          </p:cNvSpPr>
          <p:nvPr>
            <p:ph type="body" sz="quarter" idx="14"/>
          </p:nvPr>
        </p:nvSpPr>
        <p:spPr/>
        <p:txBody>
          <a:bodyPr/>
          <a:lstStyle/>
          <a:p>
            <a:r>
              <a:rPr lang="en-US" dirty="0"/>
              <a:t>03</a:t>
            </a:r>
          </a:p>
        </p:txBody>
      </p:sp>
      <p:pic>
        <p:nvPicPr>
          <p:cNvPr id="15" name="Picture Placeholder 14" descr="Woman in an indoor garden">
            <a:extLst>
              <a:ext uri="{FF2B5EF4-FFF2-40B4-BE49-F238E27FC236}">
                <a16:creationId xmlns:a16="http://schemas.microsoft.com/office/drawing/2014/main" id="{651A3C5C-DB6B-075A-61F2-BAD9A9E8A6D4}"/>
              </a:ext>
            </a:extLst>
          </p:cNvPr>
          <p:cNvPicPr>
            <a:picLocks noGrp="1" noChangeAspect="1"/>
          </p:cNvPicPr>
          <p:nvPr>
            <p:ph type="pic" sz="quarter" idx="19"/>
          </p:nvPr>
        </p:nvPicPr>
        <p:blipFill rotWithShape="1">
          <a:blip r:embed="rId2" cstate="print">
            <a:extLst>
              <a:ext uri="{28A0092B-C50C-407E-A947-70E740481C1C}">
                <a14:useLocalDpi xmlns:a14="http://schemas.microsoft.com/office/drawing/2010/main" val="0"/>
              </a:ext>
            </a:extLst>
          </a:blip>
          <a:srcRect l="30162" t="297" r="37314" b="7993"/>
          <a:stretch/>
        </p:blipFill>
        <p:spPr>
          <a:xfrm>
            <a:off x="0" y="2924295"/>
            <a:ext cx="3621157" cy="7241015"/>
          </a:xfrm>
        </p:spPr>
      </p:pic>
    </p:spTree>
    <p:extLst>
      <p:ext uri="{BB962C8B-B14F-4D97-AF65-F5344CB8AC3E}">
        <p14:creationId xmlns:p14="http://schemas.microsoft.com/office/powerpoint/2010/main" val="1564034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CD2FE8-59D1-D318-FDF7-2F06D45A651F}"/>
              </a:ext>
            </a:extLst>
          </p:cNvPr>
          <p:cNvSpPr>
            <a:spLocks noGrp="1"/>
          </p:cNvSpPr>
          <p:nvPr>
            <p:ph type="body" sz="quarter" idx="32"/>
          </p:nvPr>
        </p:nvSpPr>
        <p:spPr>
          <a:xfrm>
            <a:off x="532400" y="7345180"/>
            <a:ext cx="6526988" cy="2908092"/>
          </a:xfrm>
        </p:spPr>
        <p:txBody>
          <a:bodyPr/>
          <a:lstStyle/>
          <a:p>
            <a:r>
              <a:rPr lang="en-US" sz="1200" b="1" dirty="0" err="1"/>
              <a:t>Ámbito</a:t>
            </a:r>
            <a:r>
              <a:rPr lang="en-US" sz="1200" b="1" dirty="0"/>
              <a:t> del </a:t>
            </a:r>
            <a:r>
              <a:rPr lang="en-US" sz="1200" b="1" dirty="0" err="1"/>
              <a:t>turismo</a:t>
            </a:r>
            <a:endParaRPr lang="en-US" sz="1200" b="1" dirty="0"/>
          </a:p>
          <a:p>
            <a:r>
              <a:rPr lang="en-US" sz="1200" dirty="0" err="1"/>
              <a:t>Vilborg</a:t>
            </a:r>
            <a:r>
              <a:rPr lang="en-US" sz="1200" dirty="0"/>
              <a:t> has a background in rural tourism and business administration. For several years she worked full time in her own travel business in Iceland, offering guided outdoor adventure tours for the Icelandic market, both in and out of the country. After moving to Slovenia, she stopped working as a guide to focus more on consulting, but remains in the field of outdoor and active tourism.</a:t>
            </a:r>
          </a:p>
          <a:p>
            <a:endParaRPr lang="en-US" sz="1200" dirty="0"/>
          </a:p>
          <a:p>
            <a:r>
              <a:rPr lang="es-ES" sz="1200" b="1" dirty="0"/>
              <a:t>¿Cuál es la importancia de la sostenibilidad y el cambio climático en el turismo?</a:t>
            </a:r>
          </a:p>
          <a:p>
            <a:r>
              <a:rPr lang="es-ES" sz="1200" dirty="0"/>
              <a:t>Cuando se le pregunta por la sostenibilidad y el cambio climático, </a:t>
            </a:r>
            <a:r>
              <a:rPr lang="es-ES" sz="1200" dirty="0" err="1"/>
              <a:t>Vilborg</a:t>
            </a:r>
            <a:r>
              <a:rPr lang="es-ES" sz="1200" dirty="0"/>
              <a:t> ve una clara conexión, tanto con respecto al impacto ambiental de los viajes como a la forma en que el turismo puede influir en las comunidades locales de forma positiva y negativa. "Yo misma he tenido que llamar a un helicóptero para que me rescatara de un glaciar debido a una inundación", revela.</a:t>
            </a:r>
          </a:p>
          <a:p>
            <a:endParaRPr lang="en-US" sz="1200" dirty="0"/>
          </a:p>
          <a:p>
            <a:r>
              <a:rPr lang="es-ES" sz="1200" b="1" dirty="0"/>
              <a:t>¿Qué le ha motivado a trabajar en iniciativas de sostenibilidad y/o cambio climático?</a:t>
            </a:r>
          </a:p>
          <a:p>
            <a:r>
              <a:rPr lang="es-ES" sz="1200" dirty="0" err="1"/>
              <a:t>Vilborg</a:t>
            </a:r>
            <a:r>
              <a:rPr lang="es-ES" sz="1200" dirty="0"/>
              <a:t> no deja de pensar en la sostenibilidad, ya que conoce de primera mano los efectos del cambio climático en la naturaleza y ha sido testigo del impacto del turismo en las comunidades locales de algunos países en desarrollo.</a:t>
            </a:r>
            <a:endParaRPr lang="en-IE" sz="1200" dirty="0"/>
          </a:p>
        </p:txBody>
      </p:sp>
      <p:sp>
        <p:nvSpPr>
          <p:cNvPr id="4" name="Text Placeholder 3">
            <a:extLst>
              <a:ext uri="{FF2B5EF4-FFF2-40B4-BE49-F238E27FC236}">
                <a16:creationId xmlns:a16="http://schemas.microsoft.com/office/drawing/2014/main" id="{180749BB-ADF8-8D44-1454-18FB0713FA63}"/>
              </a:ext>
            </a:extLst>
          </p:cNvPr>
          <p:cNvSpPr>
            <a:spLocks noGrp="1"/>
          </p:cNvSpPr>
          <p:nvPr>
            <p:ph type="body" sz="quarter" idx="34"/>
          </p:nvPr>
        </p:nvSpPr>
        <p:spPr>
          <a:xfrm>
            <a:off x="532400" y="5453856"/>
            <a:ext cx="6526988" cy="1064757"/>
          </a:xfrm>
        </p:spPr>
        <p:txBody>
          <a:bodyPr/>
          <a:lstStyle/>
          <a:p>
            <a:r>
              <a:rPr lang="en-US" b="1" u="sng" dirty="0" err="1"/>
              <a:t>Breve</a:t>
            </a:r>
            <a:r>
              <a:rPr lang="en-US" b="1" u="sng" dirty="0"/>
              <a:t> </a:t>
            </a:r>
            <a:r>
              <a:rPr lang="en-US" b="1" u="sng" dirty="0" err="1"/>
              <a:t>presentación</a:t>
            </a:r>
            <a:endParaRPr lang="en-US" b="1" u="sng" dirty="0"/>
          </a:p>
          <a:p>
            <a:r>
              <a:rPr lang="es-ES" b="1" dirty="0" err="1"/>
              <a:t>Vilborg</a:t>
            </a:r>
            <a:r>
              <a:rPr lang="es-ES" b="1" dirty="0"/>
              <a:t> Arna </a:t>
            </a:r>
            <a:r>
              <a:rPr lang="es-ES" b="1" dirty="0" err="1"/>
              <a:t>Gissurardóttir</a:t>
            </a:r>
            <a:r>
              <a:rPr lang="es-ES" b="1" dirty="0"/>
              <a:t> </a:t>
            </a:r>
            <a:r>
              <a:rPr lang="es-ES" dirty="0"/>
              <a:t>es una alpinista que divide su tiempo entre sus propias expediciones y el trabajo en el turismo de aventura al aire libre, ya sea como asesora o como guía. También es una popular conferenciante motivacional que se ganó la insignia de ser la primera islandesa que esquió en solitario hasta el Polo Sur.</a:t>
            </a:r>
            <a:endParaRPr lang="en-IE" dirty="0"/>
          </a:p>
        </p:txBody>
      </p:sp>
      <p:sp>
        <p:nvSpPr>
          <p:cNvPr id="5" name="Text Placeholder 4">
            <a:extLst>
              <a:ext uri="{FF2B5EF4-FFF2-40B4-BE49-F238E27FC236}">
                <a16:creationId xmlns:a16="http://schemas.microsoft.com/office/drawing/2014/main" id="{C1093347-CA7A-B0E4-9EF0-0D93E8C5BB43}"/>
              </a:ext>
            </a:extLst>
          </p:cNvPr>
          <p:cNvSpPr>
            <a:spLocks noGrp="1"/>
          </p:cNvSpPr>
          <p:nvPr>
            <p:ph type="body" sz="quarter" idx="17"/>
          </p:nvPr>
        </p:nvSpPr>
        <p:spPr>
          <a:xfrm>
            <a:off x="324164" y="1112476"/>
            <a:ext cx="4098491" cy="2289739"/>
          </a:xfrm>
        </p:spPr>
        <p:txBody>
          <a:bodyPr/>
          <a:lstStyle/>
          <a:p>
            <a:pPr>
              <a:lnSpc>
                <a:spcPct val="100000"/>
              </a:lnSpc>
            </a:pPr>
            <a:r>
              <a:rPr lang="en-IE" sz="3600" dirty="0" err="1"/>
              <a:t>Vilborg</a:t>
            </a:r>
            <a:r>
              <a:rPr lang="en-IE" sz="3600" dirty="0"/>
              <a:t> Arna </a:t>
            </a:r>
            <a:r>
              <a:rPr lang="en-IE" sz="3600" dirty="0" err="1"/>
              <a:t>Gissurardóttir</a:t>
            </a:r>
            <a:r>
              <a:rPr lang="en-IE" sz="3600" dirty="0"/>
              <a:t> </a:t>
            </a:r>
            <a:r>
              <a:rPr lang="en-IE" sz="2400" dirty="0"/>
              <a:t>–</a:t>
            </a:r>
          </a:p>
          <a:p>
            <a:pPr>
              <a:lnSpc>
                <a:spcPct val="100000"/>
              </a:lnSpc>
            </a:pPr>
            <a:r>
              <a:rPr lang="en-IE" sz="2400" dirty="0" err="1"/>
              <a:t>Turismo</a:t>
            </a:r>
            <a:r>
              <a:rPr lang="en-IE" sz="2400" dirty="0"/>
              <a:t> de </a:t>
            </a:r>
            <a:r>
              <a:rPr lang="en-IE" sz="2400" dirty="0" err="1"/>
              <a:t>aventura</a:t>
            </a:r>
            <a:endParaRPr lang="en-IE" sz="2400" dirty="0"/>
          </a:p>
        </p:txBody>
      </p:sp>
      <p:sp>
        <p:nvSpPr>
          <p:cNvPr id="6" name="Text Placeholder 5">
            <a:extLst>
              <a:ext uri="{FF2B5EF4-FFF2-40B4-BE49-F238E27FC236}">
                <a16:creationId xmlns:a16="http://schemas.microsoft.com/office/drawing/2014/main" id="{0909BE02-D495-D210-84C8-793A8DAD891B}"/>
              </a:ext>
            </a:extLst>
          </p:cNvPr>
          <p:cNvSpPr>
            <a:spLocks noGrp="1"/>
          </p:cNvSpPr>
          <p:nvPr>
            <p:ph type="body" sz="quarter" idx="14"/>
          </p:nvPr>
        </p:nvSpPr>
        <p:spPr/>
        <p:txBody>
          <a:bodyPr/>
          <a:lstStyle/>
          <a:p>
            <a:r>
              <a:rPr lang="en-IE" sz="1800" dirty="0"/>
              <a:t>ISLANDIA</a:t>
            </a:r>
          </a:p>
        </p:txBody>
      </p:sp>
      <p:pic>
        <p:nvPicPr>
          <p:cNvPr id="10" name="Picture Placeholder 9">
            <a:extLst>
              <a:ext uri="{FF2B5EF4-FFF2-40B4-BE49-F238E27FC236}">
                <a16:creationId xmlns:a16="http://schemas.microsoft.com/office/drawing/2014/main" id="{20E4F687-E9A7-57FE-E271-73503B89A675}"/>
              </a:ext>
            </a:extLst>
          </p:cNvPr>
          <p:cNvPicPr>
            <a:picLocks noGrp="1" noChangeAspect="1"/>
          </p:cNvPicPr>
          <p:nvPr>
            <p:ph type="pic" sz="quarter" idx="35"/>
          </p:nvPr>
        </p:nvPicPr>
        <p:blipFill rotWithShape="1">
          <a:blip r:embed="rId2" cstate="print">
            <a:extLst>
              <a:ext uri="{28A0092B-C50C-407E-A947-70E740481C1C}">
                <a14:useLocalDpi xmlns:a14="http://schemas.microsoft.com/office/drawing/2010/main" val="0"/>
              </a:ext>
            </a:extLst>
          </a:blip>
          <a:srcRect l="1827" t="-1259" r="19753" b="1259"/>
          <a:stretch/>
        </p:blipFill>
        <p:spPr>
          <a:xfrm>
            <a:off x="4258320" y="-1"/>
            <a:ext cx="3541182" cy="6432523"/>
          </a:xfrm>
        </p:spPr>
      </p:pic>
      <p:sp>
        <p:nvSpPr>
          <p:cNvPr id="8" name="Slide Number Placeholder 7">
            <a:extLst>
              <a:ext uri="{FF2B5EF4-FFF2-40B4-BE49-F238E27FC236}">
                <a16:creationId xmlns:a16="http://schemas.microsoft.com/office/drawing/2014/main" id="{87CFF4EB-0415-B81D-C591-6FC68BC87B8B}"/>
              </a:ext>
            </a:extLst>
          </p:cNvPr>
          <p:cNvSpPr>
            <a:spLocks noGrp="1"/>
          </p:cNvSpPr>
          <p:nvPr>
            <p:ph type="sldNum" sz="quarter" idx="4"/>
          </p:nvPr>
        </p:nvSpPr>
        <p:spPr/>
        <p:txBody>
          <a:bodyPr/>
          <a:lstStyle/>
          <a:p>
            <a:fld id="{9C527BFA-2C0E-4CEC-B6A5-913A56FEF4B4}" type="slidenum">
              <a:rPr lang="fr-CA" smtClean="0"/>
              <a:pPr/>
              <a:t>16</a:t>
            </a:fld>
            <a:endParaRPr lang="fr-CA" dirty="0"/>
          </a:p>
        </p:txBody>
      </p:sp>
    </p:spTree>
    <p:extLst>
      <p:ext uri="{BB962C8B-B14F-4D97-AF65-F5344CB8AC3E}">
        <p14:creationId xmlns:p14="http://schemas.microsoft.com/office/powerpoint/2010/main" val="4031212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CC6125-B502-E821-1C71-109227A4663E}"/>
              </a:ext>
            </a:extLst>
          </p:cNvPr>
          <p:cNvSpPr>
            <a:spLocks noGrp="1"/>
          </p:cNvSpPr>
          <p:nvPr>
            <p:ph type="body" sz="quarter" idx="32"/>
          </p:nvPr>
        </p:nvSpPr>
        <p:spPr>
          <a:xfrm>
            <a:off x="566596" y="1342106"/>
            <a:ext cx="6526988" cy="8443578"/>
          </a:xfrm>
        </p:spPr>
        <p:txBody>
          <a:bodyPr/>
          <a:lstStyle/>
          <a:p>
            <a:r>
              <a:rPr lang="es-ES" b="1" dirty="0"/>
              <a:t>¿Qué acciones ha llevado a cabo usted o su empresa en este ámbito?</a:t>
            </a:r>
          </a:p>
          <a:p>
            <a:r>
              <a:rPr lang="es-ES" dirty="0"/>
              <a:t>Lo primero que le viene a la mente cuando se le pregunta por acciones concretas es trabajar directamente con agentes locales durante sus viajes, en lugar de con empresas occidentales. Menciona el ejemplo de la cooperación con un sherpa de Nepal que trabajaba como cocinero en el campamento base del Everest cuando ella lo conoció. Gracias a sus contactos, ha ayudado a más de 300 islandeses que viajaban al campo base. En el frente medioambiental, </a:t>
            </a:r>
            <a:r>
              <a:rPr lang="es-ES" dirty="0" err="1"/>
              <a:t>Vilborg</a:t>
            </a:r>
            <a:r>
              <a:rPr lang="es-ES" dirty="0"/>
              <a:t> es uno de los iniciadores del proyecto "</a:t>
            </a:r>
            <a:r>
              <a:rPr lang="es-ES" dirty="0" err="1"/>
              <a:t>The</a:t>
            </a:r>
            <a:r>
              <a:rPr lang="es-ES" dirty="0"/>
              <a:t> </a:t>
            </a:r>
            <a:r>
              <a:rPr lang="es-ES" dirty="0" err="1"/>
              <a:t>Climate</a:t>
            </a:r>
            <a:r>
              <a:rPr lang="es-ES" dirty="0"/>
              <a:t> Leader", apoyado por el Fondo Islandés para el Clima.</a:t>
            </a:r>
          </a:p>
          <a:p>
            <a:endParaRPr lang="en-US" b="1" dirty="0"/>
          </a:p>
          <a:p>
            <a:r>
              <a:rPr lang="en-US" b="1" dirty="0" err="1"/>
              <a:t>Logros</a:t>
            </a:r>
            <a:r>
              <a:rPr lang="en-US" b="1" dirty="0"/>
              <a:t> </a:t>
            </a:r>
            <a:r>
              <a:rPr lang="en-US" b="1" dirty="0" err="1"/>
              <a:t>destacados</a:t>
            </a:r>
            <a:endParaRPr lang="en-US" b="1" dirty="0"/>
          </a:p>
          <a:p>
            <a:r>
              <a:rPr lang="es-ES" dirty="0"/>
              <a:t>Hasta ahora, el proyecto </a:t>
            </a:r>
            <a:r>
              <a:rPr lang="es-ES" dirty="0" err="1"/>
              <a:t>Climate</a:t>
            </a:r>
            <a:r>
              <a:rPr lang="es-ES" dirty="0"/>
              <a:t> Leader ha conseguido sensibilizar tanto al público como a algunas empresas importantes de Islandia. </a:t>
            </a:r>
            <a:r>
              <a:rPr lang="es-ES" dirty="0" err="1"/>
              <a:t>Vilborg</a:t>
            </a:r>
            <a:r>
              <a:rPr lang="es-ES" dirty="0"/>
              <a:t> está especialmente satisfecho con el fructífero diálogo que han mantenido con algunas empresas y le gustaría encontrar financiación para seguir desarrollando esta iniciativa.</a:t>
            </a:r>
          </a:p>
          <a:p>
            <a:endParaRPr lang="en-US" dirty="0"/>
          </a:p>
          <a:p>
            <a:r>
              <a:rPr lang="en-US" b="1" dirty="0" err="1"/>
              <a:t>Situación</a:t>
            </a:r>
            <a:r>
              <a:rPr lang="en-US" b="1" dirty="0"/>
              <a:t> actual del sector</a:t>
            </a:r>
          </a:p>
          <a:p>
            <a:r>
              <a:rPr lang="es-ES" dirty="0" err="1"/>
              <a:t>Vilborg</a:t>
            </a:r>
            <a:r>
              <a:rPr lang="es-ES" dirty="0"/>
              <a:t> subraya la necesidad de que el sector turístico aborde los retos de la sostenibilidad, pero considera que hasta ahora las acciones tienden a ser más bien superficiales, como la compra de créditos de carbono. Se está trabajando muy poco en el desarrollo de una estrategia para responder a los cambios actuales y futuros del entorno, por ejemplo en lo que respecta a las amenazas a la seguridad. "Necesitamos una visión de futuro y un plan de acción", afirma.</a:t>
            </a:r>
          </a:p>
          <a:p>
            <a:endParaRPr lang="en-US" dirty="0"/>
          </a:p>
          <a:p>
            <a:r>
              <a:rPr lang="es-ES" b="1" dirty="0"/>
              <a:t>Situación actual de las mujeres como líderes en el turismo</a:t>
            </a:r>
            <a:endParaRPr lang="en-US" b="1" dirty="0"/>
          </a:p>
          <a:p>
            <a:r>
              <a:rPr lang="es-ES" dirty="0"/>
              <a:t>Cuando </a:t>
            </a:r>
            <a:r>
              <a:rPr lang="es-ES" dirty="0" err="1"/>
              <a:t>Vilborg</a:t>
            </a:r>
            <a:r>
              <a:rPr lang="es-ES" dirty="0"/>
              <a:t> empezó a hacer expediciones solía ser una de las pocas mujeres entre los chicos, pero según ella esta situación está cambiando rápidamente y cada vez hay más mujeres activas en el turismo de aventura al aire libre. Está contenta con esta evolución y afirma que las mujeres enfocan el turismo de forma diferente, por lo que es importante un equilibrio de género. Antes, a menudo se encontraba en una situación en la que se limitaba a seguir las reglas creadas por los hombres. Ahora, sin embargo, aborda las cosas de otra manera y no tiene miedo de mostrarse como una mujer con su propia forma de hacer las cosas. También reconoció la importancia de los modelos de conducta con los que pueden identificarse personas de grupos diversos.</a:t>
            </a:r>
          </a:p>
          <a:p>
            <a:endParaRPr lang="en-US" dirty="0"/>
          </a:p>
          <a:p>
            <a:r>
              <a:rPr lang="es-ES" b="1" dirty="0"/>
              <a:t>¿Cuál es su visión del futuro?</a:t>
            </a:r>
            <a:endParaRPr lang="en-US" b="1" dirty="0"/>
          </a:p>
          <a:p>
            <a:r>
              <a:rPr lang="es-ES" dirty="0"/>
              <a:t>"En el turismo al aire libre me gustaría que se prestara más atención a la profesionalidad. Tenemos que hacer hincapié en la formación y la educación y en la necesidad de pensar más a largo plazo", afirma.</a:t>
            </a:r>
          </a:p>
          <a:p>
            <a:endParaRPr lang="en-US" dirty="0"/>
          </a:p>
          <a:p>
            <a:r>
              <a:rPr lang="es-ES" b="1" dirty="0"/>
              <a:t>¿Qué importancia tiene este enfoque en la EFP?</a:t>
            </a:r>
            <a:endParaRPr lang="en-US" b="1" dirty="0"/>
          </a:p>
          <a:p>
            <a:r>
              <a:rPr lang="es-ES" dirty="0"/>
              <a:t>En opinión de </a:t>
            </a:r>
            <a:r>
              <a:rPr lang="es-ES" dirty="0" err="1"/>
              <a:t>Vilborg</a:t>
            </a:r>
            <a:r>
              <a:rPr lang="es-ES" dirty="0"/>
              <a:t>, las cuestiones de sostenibilidad son cruciales para la formación de los profesionales del sector turístico. Considera importante que las personas que trabajan en el turismo sean más conscientes de las cuestiones medioambientales, pero también de las relacionadas con la justicia social y la búsqueda de formas de contribuir al desarrollo local, sobre todo cuando se realizan viajes a zonas menos favorecidas del mundo.</a:t>
            </a:r>
            <a:endParaRPr lang="en-IE" sz="1200" dirty="0"/>
          </a:p>
        </p:txBody>
      </p:sp>
      <p:sp>
        <p:nvSpPr>
          <p:cNvPr id="3" name="Text Placeholder 2">
            <a:extLst>
              <a:ext uri="{FF2B5EF4-FFF2-40B4-BE49-F238E27FC236}">
                <a16:creationId xmlns:a16="http://schemas.microsoft.com/office/drawing/2014/main" id="{9E16D235-FBB6-C5E0-C5A4-552E991E86AF}"/>
              </a:ext>
            </a:extLst>
          </p:cNvPr>
          <p:cNvSpPr>
            <a:spLocks noGrp="1"/>
          </p:cNvSpPr>
          <p:nvPr>
            <p:ph type="body" sz="quarter" idx="33"/>
          </p:nvPr>
        </p:nvSpPr>
        <p:spPr>
          <a:xfrm>
            <a:off x="534571" y="945398"/>
            <a:ext cx="6570888" cy="598589"/>
          </a:xfrm>
        </p:spPr>
        <p:txBody>
          <a:bodyPr/>
          <a:lstStyle/>
          <a:p>
            <a:r>
              <a:rPr lang="en-GB" sz="1800" dirty="0" err="1">
                <a:ea typeface="Calibri" panose="020F0502020204030204" pitchFamily="34" charset="0"/>
                <a:cs typeface="Times New Roman" panose="02020603050405020304" pitchFamily="18" charset="0"/>
              </a:rPr>
              <a:t>Vilborg</a:t>
            </a:r>
            <a:r>
              <a:rPr lang="en-GB" sz="1800" dirty="0">
                <a:ea typeface="Calibri" panose="020F0502020204030204" pitchFamily="34" charset="0"/>
                <a:cs typeface="Times New Roman" panose="02020603050405020304" pitchFamily="18" charset="0"/>
              </a:rPr>
              <a:t> </a:t>
            </a:r>
            <a:r>
              <a:rPr lang="en-GB" sz="1800" dirty="0" err="1">
                <a:ea typeface="Calibri" panose="020F0502020204030204" pitchFamily="34" charset="0"/>
                <a:cs typeface="Times New Roman" panose="02020603050405020304" pitchFamily="18" charset="0"/>
              </a:rPr>
              <a:t>Arna</a:t>
            </a:r>
            <a:r>
              <a:rPr lang="en-GB" sz="1800" dirty="0">
                <a:ea typeface="Calibri" panose="020F0502020204030204" pitchFamily="34" charset="0"/>
                <a:cs typeface="Times New Roman" panose="02020603050405020304" pitchFamily="18" charset="0"/>
              </a:rPr>
              <a:t> </a:t>
            </a:r>
            <a:r>
              <a:rPr lang="en-GB" sz="1800" dirty="0" err="1">
                <a:ea typeface="Calibri" panose="020F0502020204030204" pitchFamily="34" charset="0"/>
                <a:cs typeface="Times New Roman" panose="02020603050405020304" pitchFamily="18" charset="0"/>
              </a:rPr>
              <a:t>Gissurardóttir</a:t>
            </a:r>
            <a:r>
              <a:rPr lang="en-GB" sz="1800" dirty="0">
                <a:ea typeface="Calibri" panose="020F0502020204030204" pitchFamily="34" charset="0"/>
                <a:cs typeface="Times New Roman" panose="02020603050405020304" pitchFamily="18" charset="0"/>
              </a:rPr>
              <a:t> - </a:t>
            </a:r>
            <a:r>
              <a:rPr lang="en-GB" sz="1800" dirty="0" err="1">
                <a:ea typeface="Calibri" panose="020F0502020204030204" pitchFamily="34" charset="0"/>
                <a:cs typeface="Times New Roman" panose="02020603050405020304" pitchFamily="18" charset="0"/>
              </a:rPr>
              <a:t>continuación</a:t>
            </a:r>
            <a:endParaRPr lang="en-IE" dirty="0"/>
          </a:p>
        </p:txBody>
      </p:sp>
      <p:sp>
        <p:nvSpPr>
          <p:cNvPr id="5" name="Slide Number Placeholder 4">
            <a:extLst>
              <a:ext uri="{FF2B5EF4-FFF2-40B4-BE49-F238E27FC236}">
                <a16:creationId xmlns:a16="http://schemas.microsoft.com/office/drawing/2014/main" id="{35D522CB-9EF6-EABA-CFDC-38231279D46B}"/>
              </a:ext>
            </a:extLst>
          </p:cNvPr>
          <p:cNvSpPr>
            <a:spLocks noGrp="1"/>
          </p:cNvSpPr>
          <p:nvPr>
            <p:ph type="sldNum" sz="quarter" idx="4"/>
          </p:nvPr>
        </p:nvSpPr>
        <p:spPr/>
        <p:txBody>
          <a:bodyPr/>
          <a:lstStyle/>
          <a:p>
            <a:fld id="{9C527BFA-2C0E-4CEC-B6A5-913A56FEF4B4}" type="slidenum">
              <a:rPr lang="fr-CA" smtClean="0"/>
              <a:pPr/>
              <a:t>17</a:t>
            </a:fld>
            <a:endParaRPr lang="fr-CA" dirty="0"/>
          </a:p>
        </p:txBody>
      </p:sp>
      <p:pic>
        <p:nvPicPr>
          <p:cNvPr id="10" name="Picture 9" descr="A person climbing a rock wall&#10;&#10;Description automatically generated with medium confidence">
            <a:extLst>
              <a:ext uri="{FF2B5EF4-FFF2-40B4-BE49-F238E27FC236}">
                <a16:creationId xmlns:a16="http://schemas.microsoft.com/office/drawing/2014/main" id="{8D2182A3-8905-999E-8CFE-88C498A13A0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130"/>
          <a:stretch/>
        </p:blipFill>
        <p:spPr>
          <a:xfrm>
            <a:off x="3967133" y="5270118"/>
            <a:ext cx="3068819" cy="2412532"/>
          </a:xfrm>
          <a:prstGeom prst="rect">
            <a:avLst/>
          </a:prstGeom>
        </p:spPr>
      </p:pic>
      <p:grpSp>
        <p:nvGrpSpPr>
          <p:cNvPr id="4" name="Group 3">
            <a:extLst>
              <a:ext uri="{FF2B5EF4-FFF2-40B4-BE49-F238E27FC236}">
                <a16:creationId xmlns:a16="http://schemas.microsoft.com/office/drawing/2014/main" id="{E3C77D06-C4B4-F94B-90D3-4988E8A89132}"/>
              </a:ext>
            </a:extLst>
          </p:cNvPr>
          <p:cNvGrpSpPr/>
          <p:nvPr/>
        </p:nvGrpSpPr>
        <p:grpSpPr>
          <a:xfrm>
            <a:off x="3967133" y="7897316"/>
            <a:ext cx="3005500" cy="2064999"/>
            <a:chOff x="7252897" y="4427673"/>
            <a:chExt cx="3005500" cy="2361470"/>
          </a:xfrm>
        </p:grpSpPr>
        <p:sp>
          <p:nvSpPr>
            <p:cNvPr id="6" name="TextBox 5">
              <a:extLst>
                <a:ext uri="{FF2B5EF4-FFF2-40B4-BE49-F238E27FC236}">
                  <a16:creationId xmlns:a16="http://schemas.microsoft.com/office/drawing/2014/main" id="{1FDCF10B-F832-C606-493E-C50049753812}"/>
                </a:ext>
              </a:extLst>
            </p:cNvPr>
            <p:cNvSpPr txBox="1"/>
            <p:nvPr/>
          </p:nvSpPr>
          <p:spPr>
            <a:xfrm>
              <a:off x="7295580" y="5078620"/>
              <a:ext cx="2920133" cy="1583838"/>
            </a:xfrm>
            <a:prstGeom prst="rect">
              <a:avLst/>
            </a:prstGeom>
            <a:noFill/>
          </p:spPr>
          <p:txBody>
            <a:bodyPr wrap="square">
              <a:spAutoFit/>
            </a:bodyPr>
            <a:lstStyle/>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Website</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latin typeface="Calibri" panose="020F050202020403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Facebook</a:t>
              </a:r>
              <a:r>
                <a:rPr lang="en-GB" sz="1400" dirty="0">
                  <a:solidFill>
                    <a:srgbClr val="90278E"/>
                  </a:solidFill>
                  <a:latin typeface="Calibri" panose="020F0502020204030204" pitchFamily="34" charset="0"/>
                  <a:ea typeface="Times New Roman" panose="02020603050405020304" pitchFamily="18" charset="0"/>
                </a:rPr>
                <a:t> </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Instagram</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6">
                    <a:extLst>
                      <a:ext uri="{A12FA001-AC4F-418D-AE19-62706E023703}">
                        <ahyp:hlinkClr xmlns:ahyp="http://schemas.microsoft.com/office/drawing/2018/hyperlinkcolor" val="tx"/>
                      </a:ext>
                    </a:extLst>
                  </a:hlinkClick>
                </a:rPr>
                <a:t>LinkedIn</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7">
                    <a:extLst>
                      <a:ext uri="{A12FA001-AC4F-418D-AE19-62706E023703}">
                        <ahyp:hlinkClr xmlns:ahyp="http://schemas.microsoft.com/office/drawing/2018/hyperlinkcolor" val="tx"/>
                      </a:ext>
                    </a:extLst>
                  </a:hlinkClick>
                </a:rPr>
                <a:t>The Climate</a:t>
              </a:r>
              <a:r>
                <a:rPr lang="en-GB" sz="1400" dirty="0">
                  <a:solidFill>
                    <a:srgbClr val="90278E"/>
                  </a:solidFill>
                  <a:latin typeface="Calibri" panose="020F0502020204030204" pitchFamily="34" charset="0"/>
                  <a:ea typeface="Times New Roman" panose="02020603050405020304" pitchFamily="18" charset="0"/>
                  <a:hlinkClick r:id="rId7">
                    <a:extLst>
                      <a:ext uri="{A12FA001-AC4F-418D-AE19-62706E023703}">
                        <ahyp:hlinkClr xmlns:ahyp="http://schemas.microsoft.com/office/drawing/2018/hyperlinkcolor" val="tx"/>
                      </a:ext>
                    </a:extLst>
                  </a:hlinkClick>
                </a:rPr>
                <a:t> Leader Project</a:t>
              </a:r>
              <a:endParaRPr lang="en-GB" sz="1400" dirty="0">
                <a:solidFill>
                  <a:srgbClr val="90278E"/>
                </a:solidFill>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8">
                    <a:extLst>
                      <a:ext uri="{A12FA001-AC4F-418D-AE19-62706E023703}">
                        <ahyp:hlinkClr xmlns:ahyp="http://schemas.microsoft.com/office/drawing/2018/hyperlinkcolor" val="tx"/>
                      </a:ext>
                    </a:extLst>
                  </a:hlinkClick>
                </a:rPr>
                <a:t>YouTube</a:t>
              </a:r>
              <a:endParaRPr lang="en-IE" sz="1400" dirty="0">
                <a:solidFill>
                  <a:srgbClr val="90278E"/>
                </a:solidFill>
                <a:effectLst/>
                <a:latin typeface="Times New Roman" panose="02020603050405020304" pitchFamily="18" charset="0"/>
                <a:ea typeface="Times New Roman" panose="02020603050405020304" pitchFamily="18" charset="0"/>
              </a:endParaRPr>
            </a:p>
          </p:txBody>
        </p:sp>
        <p:sp>
          <p:nvSpPr>
            <p:cNvPr id="7" name="Rounded Rectangle 45">
              <a:extLst>
                <a:ext uri="{FF2B5EF4-FFF2-40B4-BE49-F238E27FC236}">
                  <a16:creationId xmlns:a16="http://schemas.microsoft.com/office/drawing/2014/main" id="{AAF788D1-A63E-0F05-1F31-3D51FCEC8556}"/>
                </a:ext>
              </a:extLst>
            </p:cNvPr>
            <p:cNvSpPr/>
            <p:nvPr/>
          </p:nvSpPr>
          <p:spPr>
            <a:xfrm>
              <a:off x="7252897" y="4705260"/>
              <a:ext cx="3005500" cy="2083883"/>
            </a:xfrm>
            <a:prstGeom prst="roundRect">
              <a:avLst>
                <a:gd name="adj" fmla="val 6903"/>
              </a:avLst>
            </a:prstGeom>
            <a:noFill/>
            <a:ln>
              <a:solidFill>
                <a:srgbClr val="C519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0CE0915-1898-9133-589F-9A4B0A4A2946}"/>
                </a:ext>
              </a:extLst>
            </p:cNvPr>
            <p:cNvSpPr txBox="1"/>
            <p:nvPr/>
          </p:nvSpPr>
          <p:spPr>
            <a:xfrm>
              <a:off x="7375794" y="4523447"/>
              <a:ext cx="2337968" cy="422357"/>
            </a:xfrm>
            <a:prstGeom prst="rect">
              <a:avLst/>
            </a:prstGeom>
            <a:noFill/>
          </p:spPr>
          <p:txBody>
            <a:bodyPr wrap="square">
              <a:spAutoFit/>
            </a:bodyPr>
            <a:lstStyle/>
            <a:p>
              <a:pPr algn="just" fontAlgn="base"/>
              <a:r>
                <a:rPr lang="en-GB" b="1" dirty="0">
                  <a:solidFill>
                    <a:schemeClr val="bg1"/>
                  </a:solidFill>
                  <a:highlight>
                    <a:srgbClr val="F15B2A"/>
                  </a:highlight>
                  <a:latin typeface="Calibri" panose="020F0502020204030204" pitchFamily="34" charset="0"/>
                  <a:ea typeface="Times New Roman" panose="02020603050405020304" pitchFamily="18" charset="0"/>
                </a:rPr>
                <a:t> ENLACES ÚTILES</a:t>
              </a:r>
              <a:r>
                <a:rPr lang="en-GB" b="1" dirty="0">
                  <a:solidFill>
                    <a:srgbClr val="F15B2A"/>
                  </a:solidFill>
                  <a:effectLst/>
                  <a:highlight>
                    <a:srgbClr val="F15B2A"/>
                  </a:highlight>
                  <a:latin typeface="Calibri" panose="020F0502020204030204" pitchFamily="34" charset="0"/>
                  <a:ea typeface="Times New Roman" panose="02020603050405020304" pitchFamily="18" charset="0"/>
                </a:rPr>
                <a:t>.</a:t>
              </a:r>
              <a:r>
                <a:rPr lang="en-GB" dirty="0">
                  <a:solidFill>
                    <a:schemeClr val="bg1"/>
                  </a:solidFill>
                  <a:effectLst/>
                  <a:highlight>
                    <a:srgbClr val="F15B2A"/>
                  </a:highlight>
                  <a:latin typeface="Calibri" panose="020F0502020204030204" pitchFamily="34" charset="0"/>
                  <a:ea typeface="Times New Roman" panose="02020603050405020304" pitchFamily="18" charset="0"/>
                </a:rPr>
                <a:t> </a:t>
              </a:r>
            </a:p>
          </p:txBody>
        </p:sp>
        <p:sp>
          <p:nvSpPr>
            <p:cNvPr id="9" name="Rectangle 8">
              <a:extLst>
                <a:ext uri="{FF2B5EF4-FFF2-40B4-BE49-F238E27FC236}">
                  <a16:creationId xmlns:a16="http://schemas.microsoft.com/office/drawing/2014/main" id="{9C3B6E3C-4D6E-0982-4D4A-54F836727251}"/>
                </a:ext>
              </a:extLst>
            </p:cNvPr>
            <p:cNvSpPr/>
            <p:nvPr/>
          </p:nvSpPr>
          <p:spPr>
            <a:xfrm>
              <a:off x="9501212" y="4523447"/>
              <a:ext cx="637309"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aphic 2">
              <a:extLst>
                <a:ext uri="{FF2B5EF4-FFF2-40B4-BE49-F238E27FC236}">
                  <a16:creationId xmlns:a16="http://schemas.microsoft.com/office/drawing/2014/main" id="{65E1147D-F3DB-A815-23E3-F7184383E1B2}"/>
                </a:ext>
              </a:extLst>
            </p:cNvPr>
            <p:cNvGrpSpPr/>
            <p:nvPr/>
          </p:nvGrpSpPr>
          <p:grpSpPr>
            <a:xfrm>
              <a:off x="9480073" y="4427673"/>
              <a:ext cx="555180" cy="555173"/>
              <a:chOff x="10387608" y="788458"/>
              <a:chExt cx="896094" cy="896083"/>
            </a:xfrm>
            <a:solidFill>
              <a:srgbClr val="C5198A"/>
            </a:solidFill>
          </p:grpSpPr>
          <p:grpSp>
            <p:nvGrpSpPr>
              <p:cNvPr id="13" name="Graphic 2">
                <a:extLst>
                  <a:ext uri="{FF2B5EF4-FFF2-40B4-BE49-F238E27FC236}">
                    <a16:creationId xmlns:a16="http://schemas.microsoft.com/office/drawing/2014/main" id="{BC231C32-DDAD-8190-7B80-CEA88CB8E119}"/>
                  </a:ext>
                </a:extLst>
              </p:cNvPr>
              <p:cNvGrpSpPr/>
              <p:nvPr/>
            </p:nvGrpSpPr>
            <p:grpSpPr>
              <a:xfrm>
                <a:off x="10647765" y="1164229"/>
                <a:ext cx="375781" cy="505860"/>
                <a:chOff x="10647765" y="1164229"/>
                <a:chExt cx="375781" cy="505860"/>
              </a:xfrm>
              <a:grpFill/>
            </p:grpSpPr>
            <p:sp>
              <p:nvSpPr>
                <p:cNvPr id="19" name="Freeform 55">
                  <a:extLst>
                    <a:ext uri="{FF2B5EF4-FFF2-40B4-BE49-F238E27FC236}">
                      <a16:creationId xmlns:a16="http://schemas.microsoft.com/office/drawing/2014/main" id="{700F3271-BFA8-63AB-1315-3B8A3A93E6AE}"/>
                    </a:ext>
                  </a:extLst>
                </p:cNvPr>
                <p:cNvSpPr/>
                <p:nvPr/>
              </p:nvSpPr>
              <p:spPr>
                <a:xfrm>
                  <a:off x="10647765" y="1626729"/>
                  <a:ext cx="375781" cy="43359"/>
                </a:xfrm>
                <a:custGeom>
                  <a:avLst/>
                  <a:gdLst>
                    <a:gd name="connsiteX0" fmla="*/ 0 w 375781"/>
                    <a:gd name="connsiteY0" fmla="*/ 0 h 43359"/>
                    <a:gd name="connsiteX1" fmla="*/ 375782 w 375781"/>
                    <a:gd name="connsiteY1" fmla="*/ 0 h 43359"/>
                    <a:gd name="connsiteX2" fmla="*/ 375782 w 375781"/>
                    <a:gd name="connsiteY2" fmla="*/ 43360 h 43359"/>
                    <a:gd name="connsiteX3" fmla="*/ 0 w 375781"/>
                    <a:gd name="connsiteY3" fmla="*/ 43360 h 43359"/>
                    <a:gd name="connsiteX4" fmla="*/ 0 w 375781"/>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781" h="43359">
                      <a:moveTo>
                        <a:pt x="0" y="0"/>
                      </a:moveTo>
                      <a:lnTo>
                        <a:pt x="375782" y="0"/>
                      </a:lnTo>
                      <a:lnTo>
                        <a:pt x="375782" y="43360"/>
                      </a:lnTo>
                      <a:lnTo>
                        <a:pt x="0" y="4336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56">
                  <a:extLst>
                    <a:ext uri="{FF2B5EF4-FFF2-40B4-BE49-F238E27FC236}">
                      <a16:creationId xmlns:a16="http://schemas.microsoft.com/office/drawing/2014/main" id="{E4F0A076-7FE3-A964-1FCF-226079CF346D}"/>
                    </a:ext>
                  </a:extLst>
                </p:cNvPr>
                <p:cNvSpPr/>
                <p:nvPr/>
              </p:nvSpPr>
              <p:spPr>
                <a:xfrm>
                  <a:off x="10734483" y="1164229"/>
                  <a:ext cx="202344" cy="43359"/>
                </a:xfrm>
                <a:custGeom>
                  <a:avLst/>
                  <a:gdLst>
                    <a:gd name="connsiteX0" fmla="*/ 0 w 202344"/>
                    <a:gd name="connsiteY0" fmla="*/ 0 h 43359"/>
                    <a:gd name="connsiteX1" fmla="*/ 202344 w 202344"/>
                    <a:gd name="connsiteY1" fmla="*/ 0 h 43359"/>
                    <a:gd name="connsiteX2" fmla="*/ 202344 w 202344"/>
                    <a:gd name="connsiteY2" fmla="*/ 43359 h 43359"/>
                    <a:gd name="connsiteX3" fmla="*/ 0 w 202344"/>
                    <a:gd name="connsiteY3" fmla="*/ 43359 h 43359"/>
                    <a:gd name="connsiteX4" fmla="*/ 0 w 202344"/>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44" h="43359">
                      <a:moveTo>
                        <a:pt x="0" y="0"/>
                      </a:moveTo>
                      <a:lnTo>
                        <a:pt x="202344" y="0"/>
                      </a:lnTo>
                      <a:lnTo>
                        <a:pt x="202344" y="43359"/>
                      </a:lnTo>
                      <a:lnTo>
                        <a:pt x="0" y="43359"/>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57">
                  <a:extLst>
                    <a:ext uri="{FF2B5EF4-FFF2-40B4-BE49-F238E27FC236}">
                      <a16:creationId xmlns:a16="http://schemas.microsoft.com/office/drawing/2014/main" id="{00D2A810-6F01-DBE7-BBB1-D4B6317C8C03}"/>
                    </a:ext>
                  </a:extLst>
                </p:cNvPr>
                <p:cNvSpPr/>
                <p:nvPr/>
              </p:nvSpPr>
              <p:spPr>
                <a:xfrm>
                  <a:off x="10806749" y="1294307"/>
                  <a:ext cx="57812" cy="43359"/>
                </a:xfrm>
                <a:custGeom>
                  <a:avLst/>
                  <a:gdLst>
                    <a:gd name="connsiteX0" fmla="*/ 0 w 57812"/>
                    <a:gd name="connsiteY0" fmla="*/ 0 h 43359"/>
                    <a:gd name="connsiteX1" fmla="*/ 57813 w 57812"/>
                    <a:gd name="connsiteY1" fmla="*/ 0 h 43359"/>
                    <a:gd name="connsiteX2" fmla="*/ 57813 w 57812"/>
                    <a:gd name="connsiteY2" fmla="*/ 0 h 43359"/>
                    <a:gd name="connsiteX3" fmla="*/ 57813 w 57812"/>
                    <a:gd name="connsiteY3" fmla="*/ 14453 h 43359"/>
                    <a:gd name="connsiteX4" fmla="*/ 28906 w 57812"/>
                    <a:gd name="connsiteY4" fmla="*/ 43359 h 43359"/>
                    <a:gd name="connsiteX5" fmla="*/ 0 w 57812"/>
                    <a:gd name="connsiteY5" fmla="*/ 14453 h 43359"/>
                    <a:gd name="connsiteX6" fmla="*/ 0 w 57812"/>
                    <a:gd name="connsiteY6" fmla="*/ 0 h 43359"/>
                    <a:gd name="connsiteX7" fmla="*/ 0 w 57812"/>
                    <a:gd name="connsiteY7" fmla="*/ 0 h 4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12" h="43359">
                      <a:moveTo>
                        <a:pt x="0" y="0"/>
                      </a:moveTo>
                      <a:lnTo>
                        <a:pt x="57813" y="0"/>
                      </a:lnTo>
                      <a:lnTo>
                        <a:pt x="57813" y="0"/>
                      </a:lnTo>
                      <a:lnTo>
                        <a:pt x="57813" y="14453"/>
                      </a:lnTo>
                      <a:cubicBezTo>
                        <a:pt x="57813" y="30713"/>
                        <a:pt x="45166" y="43359"/>
                        <a:pt x="28906" y="43359"/>
                      </a:cubicBezTo>
                      <a:cubicBezTo>
                        <a:pt x="12647" y="43359"/>
                        <a:pt x="0" y="30713"/>
                        <a:pt x="0" y="14453"/>
                      </a:cubicBezTo>
                      <a:lnTo>
                        <a:pt x="0" y="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4" name="Graphic 2">
                <a:extLst>
                  <a:ext uri="{FF2B5EF4-FFF2-40B4-BE49-F238E27FC236}">
                    <a16:creationId xmlns:a16="http://schemas.microsoft.com/office/drawing/2014/main" id="{869F05A0-845C-8A42-A9F4-7CAD0A66383E}"/>
                  </a:ext>
                </a:extLst>
              </p:cNvPr>
              <p:cNvGrpSpPr/>
              <p:nvPr/>
            </p:nvGrpSpPr>
            <p:grpSpPr>
              <a:xfrm>
                <a:off x="10387608" y="788458"/>
                <a:ext cx="896094" cy="896083"/>
                <a:chOff x="10387608" y="788458"/>
                <a:chExt cx="896094" cy="896083"/>
              </a:xfrm>
              <a:grpFill/>
            </p:grpSpPr>
            <p:sp>
              <p:nvSpPr>
                <p:cNvPr id="15" name="Freeform 51">
                  <a:extLst>
                    <a:ext uri="{FF2B5EF4-FFF2-40B4-BE49-F238E27FC236}">
                      <a16:creationId xmlns:a16="http://schemas.microsoft.com/office/drawing/2014/main" id="{B41D3930-BCF2-978D-56DD-5FA389EDCDC1}"/>
                    </a:ext>
                  </a:extLst>
                </p:cNvPr>
                <p:cNvSpPr/>
                <p:nvPr/>
              </p:nvSpPr>
              <p:spPr>
                <a:xfrm>
                  <a:off x="10387608" y="788458"/>
                  <a:ext cx="896094" cy="896083"/>
                </a:xfrm>
                <a:custGeom>
                  <a:avLst/>
                  <a:gdLst>
                    <a:gd name="connsiteX0" fmla="*/ 845509 w 896094"/>
                    <a:gd name="connsiteY0" fmla="*/ 130067 h 896083"/>
                    <a:gd name="connsiteX1" fmla="*/ 616065 w 896094"/>
                    <a:gd name="connsiteY1" fmla="*/ 130067 h 896083"/>
                    <a:gd name="connsiteX2" fmla="*/ 404688 w 896094"/>
                    <a:gd name="connsiteY2" fmla="*/ 5408 h 896083"/>
                    <a:gd name="connsiteX3" fmla="*/ 280030 w 896094"/>
                    <a:gd name="connsiteY3" fmla="*/ 130067 h 896083"/>
                    <a:gd name="connsiteX4" fmla="*/ 50586 w 896094"/>
                    <a:gd name="connsiteY4" fmla="*/ 130067 h 896083"/>
                    <a:gd name="connsiteX5" fmla="*/ 0 w 896094"/>
                    <a:gd name="connsiteY5" fmla="*/ 180653 h 896083"/>
                    <a:gd name="connsiteX6" fmla="*/ 0 w 896094"/>
                    <a:gd name="connsiteY6" fmla="*/ 715419 h 896083"/>
                    <a:gd name="connsiteX7" fmla="*/ 50586 w 896094"/>
                    <a:gd name="connsiteY7" fmla="*/ 766005 h 896083"/>
                    <a:gd name="connsiteX8" fmla="*/ 330615 w 896094"/>
                    <a:gd name="connsiteY8" fmla="*/ 766005 h 896083"/>
                    <a:gd name="connsiteX9" fmla="*/ 320679 w 896094"/>
                    <a:gd name="connsiteY9" fmla="*/ 823818 h 896083"/>
                    <a:gd name="connsiteX10" fmla="*/ 261060 w 896094"/>
                    <a:gd name="connsiteY10" fmla="*/ 823818 h 896083"/>
                    <a:gd name="connsiteX11" fmla="*/ 246607 w 896094"/>
                    <a:gd name="connsiteY11" fmla="*/ 838271 h 896083"/>
                    <a:gd name="connsiteX12" fmla="*/ 246607 w 896094"/>
                    <a:gd name="connsiteY12" fmla="*/ 867177 h 896083"/>
                    <a:gd name="connsiteX13" fmla="*/ 188794 w 896094"/>
                    <a:gd name="connsiteY13" fmla="*/ 867177 h 896083"/>
                    <a:gd name="connsiteX14" fmla="*/ 174341 w 896094"/>
                    <a:gd name="connsiteY14" fmla="*/ 881630 h 896083"/>
                    <a:gd name="connsiteX15" fmla="*/ 188794 w 896094"/>
                    <a:gd name="connsiteY15" fmla="*/ 896083 h 896083"/>
                    <a:gd name="connsiteX16" fmla="*/ 709107 w 896094"/>
                    <a:gd name="connsiteY16" fmla="*/ 896083 h 896083"/>
                    <a:gd name="connsiteX17" fmla="*/ 723560 w 896094"/>
                    <a:gd name="connsiteY17" fmla="*/ 881630 h 896083"/>
                    <a:gd name="connsiteX18" fmla="*/ 709107 w 896094"/>
                    <a:gd name="connsiteY18" fmla="*/ 867177 h 896083"/>
                    <a:gd name="connsiteX19" fmla="*/ 651295 w 896094"/>
                    <a:gd name="connsiteY19" fmla="*/ 867177 h 896083"/>
                    <a:gd name="connsiteX20" fmla="*/ 651295 w 896094"/>
                    <a:gd name="connsiteY20" fmla="*/ 838271 h 896083"/>
                    <a:gd name="connsiteX21" fmla="*/ 636842 w 896094"/>
                    <a:gd name="connsiteY21" fmla="*/ 823818 h 896083"/>
                    <a:gd name="connsiteX22" fmla="*/ 577222 w 896094"/>
                    <a:gd name="connsiteY22" fmla="*/ 823818 h 896083"/>
                    <a:gd name="connsiteX23" fmla="*/ 567286 w 896094"/>
                    <a:gd name="connsiteY23" fmla="*/ 766005 h 896083"/>
                    <a:gd name="connsiteX24" fmla="*/ 845509 w 896094"/>
                    <a:gd name="connsiteY24" fmla="*/ 766005 h 896083"/>
                    <a:gd name="connsiteX25" fmla="*/ 896094 w 896094"/>
                    <a:gd name="connsiteY25" fmla="*/ 715419 h 896083"/>
                    <a:gd name="connsiteX26" fmla="*/ 896094 w 896094"/>
                    <a:gd name="connsiteY26" fmla="*/ 180653 h 896083"/>
                    <a:gd name="connsiteX27" fmla="*/ 845509 w 896094"/>
                    <a:gd name="connsiteY27" fmla="*/ 130067 h 896083"/>
                    <a:gd name="connsiteX28" fmla="*/ 448047 w 896094"/>
                    <a:gd name="connsiteY28" fmla="*/ 28895 h 896083"/>
                    <a:gd name="connsiteX29" fmla="*/ 592579 w 896094"/>
                    <a:gd name="connsiteY29" fmla="*/ 173426 h 896083"/>
                    <a:gd name="connsiteX30" fmla="*/ 513990 w 896094"/>
                    <a:gd name="connsiteY30" fmla="*/ 302601 h 896083"/>
                    <a:gd name="connsiteX31" fmla="*/ 505860 w 896094"/>
                    <a:gd name="connsiteY31" fmla="*/ 315248 h 896083"/>
                    <a:gd name="connsiteX32" fmla="*/ 505860 w 896094"/>
                    <a:gd name="connsiteY32" fmla="*/ 361317 h 896083"/>
                    <a:gd name="connsiteX33" fmla="*/ 491407 w 896094"/>
                    <a:gd name="connsiteY33" fmla="*/ 361317 h 896083"/>
                    <a:gd name="connsiteX34" fmla="*/ 491407 w 896094"/>
                    <a:gd name="connsiteY34" fmla="*/ 216786 h 896083"/>
                    <a:gd name="connsiteX35" fmla="*/ 476954 w 896094"/>
                    <a:gd name="connsiteY35" fmla="*/ 202333 h 896083"/>
                    <a:gd name="connsiteX36" fmla="*/ 462500 w 896094"/>
                    <a:gd name="connsiteY36" fmla="*/ 216786 h 896083"/>
                    <a:gd name="connsiteX37" fmla="*/ 462500 w 896094"/>
                    <a:gd name="connsiteY37" fmla="*/ 361317 h 896083"/>
                    <a:gd name="connsiteX38" fmla="*/ 433594 w 896094"/>
                    <a:gd name="connsiteY38" fmla="*/ 361317 h 896083"/>
                    <a:gd name="connsiteX39" fmla="*/ 433594 w 896094"/>
                    <a:gd name="connsiteY39" fmla="*/ 216786 h 896083"/>
                    <a:gd name="connsiteX40" fmla="*/ 419141 w 896094"/>
                    <a:gd name="connsiteY40" fmla="*/ 202333 h 896083"/>
                    <a:gd name="connsiteX41" fmla="*/ 404688 w 896094"/>
                    <a:gd name="connsiteY41" fmla="*/ 216786 h 896083"/>
                    <a:gd name="connsiteX42" fmla="*/ 404688 w 896094"/>
                    <a:gd name="connsiteY42" fmla="*/ 361317 h 896083"/>
                    <a:gd name="connsiteX43" fmla="*/ 390234 w 896094"/>
                    <a:gd name="connsiteY43" fmla="*/ 361317 h 896083"/>
                    <a:gd name="connsiteX44" fmla="*/ 390234 w 896094"/>
                    <a:gd name="connsiteY44" fmla="*/ 315248 h 896083"/>
                    <a:gd name="connsiteX45" fmla="*/ 382105 w 896094"/>
                    <a:gd name="connsiteY45" fmla="*/ 302601 h 896083"/>
                    <a:gd name="connsiteX46" fmla="*/ 318872 w 896094"/>
                    <a:gd name="connsiteY46" fmla="*/ 108387 h 896083"/>
                    <a:gd name="connsiteX47" fmla="*/ 448047 w 896094"/>
                    <a:gd name="connsiteY47" fmla="*/ 28895 h 896083"/>
                    <a:gd name="connsiteX48" fmla="*/ 411914 w 896094"/>
                    <a:gd name="connsiteY48" fmla="*/ 491395 h 896083"/>
                    <a:gd name="connsiteX49" fmla="*/ 390234 w 896094"/>
                    <a:gd name="connsiteY49" fmla="*/ 469716 h 896083"/>
                    <a:gd name="connsiteX50" fmla="*/ 390234 w 896094"/>
                    <a:gd name="connsiteY50" fmla="*/ 433583 h 896083"/>
                    <a:gd name="connsiteX51" fmla="*/ 505860 w 896094"/>
                    <a:gd name="connsiteY51" fmla="*/ 433583 h 896083"/>
                    <a:gd name="connsiteX52" fmla="*/ 505860 w 896094"/>
                    <a:gd name="connsiteY52" fmla="*/ 469716 h 896083"/>
                    <a:gd name="connsiteX53" fmla="*/ 484180 w 896094"/>
                    <a:gd name="connsiteY53" fmla="*/ 491395 h 896083"/>
                    <a:gd name="connsiteX54" fmla="*/ 411914 w 896094"/>
                    <a:gd name="connsiteY54" fmla="*/ 491395 h 896083"/>
                    <a:gd name="connsiteX55" fmla="*/ 361329 w 896094"/>
                    <a:gd name="connsiteY55" fmla="*/ 404676 h 896083"/>
                    <a:gd name="connsiteX56" fmla="*/ 361329 w 896094"/>
                    <a:gd name="connsiteY56" fmla="*/ 390223 h 896083"/>
                    <a:gd name="connsiteX57" fmla="*/ 534766 w 896094"/>
                    <a:gd name="connsiteY57" fmla="*/ 390223 h 896083"/>
                    <a:gd name="connsiteX58" fmla="*/ 534766 w 896094"/>
                    <a:gd name="connsiteY58" fmla="*/ 404676 h 896083"/>
                    <a:gd name="connsiteX59" fmla="*/ 361329 w 896094"/>
                    <a:gd name="connsiteY59" fmla="*/ 404676 h 896083"/>
                    <a:gd name="connsiteX60" fmla="*/ 349585 w 896094"/>
                    <a:gd name="connsiteY60" fmla="*/ 823818 h 896083"/>
                    <a:gd name="connsiteX61" fmla="*/ 359522 w 896094"/>
                    <a:gd name="connsiteY61" fmla="*/ 766005 h 896083"/>
                    <a:gd name="connsiteX62" fmla="*/ 537476 w 896094"/>
                    <a:gd name="connsiteY62" fmla="*/ 766005 h 896083"/>
                    <a:gd name="connsiteX63" fmla="*/ 547413 w 896094"/>
                    <a:gd name="connsiteY63" fmla="*/ 823818 h 896083"/>
                    <a:gd name="connsiteX64" fmla="*/ 349585 w 896094"/>
                    <a:gd name="connsiteY64" fmla="*/ 823818 h 896083"/>
                    <a:gd name="connsiteX65" fmla="*/ 867189 w 896094"/>
                    <a:gd name="connsiteY65" fmla="*/ 715419 h 896083"/>
                    <a:gd name="connsiteX66" fmla="*/ 845509 w 896094"/>
                    <a:gd name="connsiteY66" fmla="*/ 737099 h 896083"/>
                    <a:gd name="connsiteX67" fmla="*/ 50586 w 896094"/>
                    <a:gd name="connsiteY67" fmla="*/ 737099 h 896083"/>
                    <a:gd name="connsiteX68" fmla="*/ 28906 w 896094"/>
                    <a:gd name="connsiteY68" fmla="*/ 715419 h 896083"/>
                    <a:gd name="connsiteX69" fmla="*/ 28906 w 896094"/>
                    <a:gd name="connsiteY69" fmla="*/ 679286 h 896083"/>
                    <a:gd name="connsiteX70" fmla="*/ 867189 w 896094"/>
                    <a:gd name="connsiteY70" fmla="*/ 679286 h 896083"/>
                    <a:gd name="connsiteX71" fmla="*/ 867189 w 896094"/>
                    <a:gd name="connsiteY71" fmla="*/ 715419 h 896083"/>
                    <a:gd name="connsiteX72" fmla="*/ 867189 w 896094"/>
                    <a:gd name="connsiteY72" fmla="*/ 650380 h 896083"/>
                    <a:gd name="connsiteX73" fmla="*/ 28906 w 896094"/>
                    <a:gd name="connsiteY73" fmla="*/ 650380 h 896083"/>
                    <a:gd name="connsiteX74" fmla="*/ 28906 w 896094"/>
                    <a:gd name="connsiteY74" fmla="*/ 180653 h 896083"/>
                    <a:gd name="connsiteX75" fmla="*/ 50586 w 896094"/>
                    <a:gd name="connsiteY75" fmla="*/ 158973 h 896083"/>
                    <a:gd name="connsiteX76" fmla="*/ 275513 w 896094"/>
                    <a:gd name="connsiteY76" fmla="*/ 158973 h 896083"/>
                    <a:gd name="connsiteX77" fmla="*/ 274609 w 896094"/>
                    <a:gd name="connsiteY77" fmla="*/ 173426 h 896083"/>
                    <a:gd name="connsiteX78" fmla="*/ 361329 w 896094"/>
                    <a:gd name="connsiteY78" fmla="*/ 323377 h 896083"/>
                    <a:gd name="connsiteX79" fmla="*/ 361329 w 896094"/>
                    <a:gd name="connsiteY79" fmla="*/ 361317 h 896083"/>
                    <a:gd name="connsiteX80" fmla="*/ 346875 w 896094"/>
                    <a:gd name="connsiteY80" fmla="*/ 361317 h 896083"/>
                    <a:gd name="connsiteX81" fmla="*/ 332422 w 896094"/>
                    <a:gd name="connsiteY81" fmla="*/ 375770 h 896083"/>
                    <a:gd name="connsiteX82" fmla="*/ 332422 w 896094"/>
                    <a:gd name="connsiteY82" fmla="*/ 419130 h 896083"/>
                    <a:gd name="connsiteX83" fmla="*/ 346875 w 896094"/>
                    <a:gd name="connsiteY83" fmla="*/ 433583 h 896083"/>
                    <a:gd name="connsiteX84" fmla="*/ 361329 w 896094"/>
                    <a:gd name="connsiteY84" fmla="*/ 433583 h 896083"/>
                    <a:gd name="connsiteX85" fmla="*/ 361329 w 896094"/>
                    <a:gd name="connsiteY85" fmla="*/ 469716 h 896083"/>
                    <a:gd name="connsiteX86" fmla="*/ 404688 w 896094"/>
                    <a:gd name="connsiteY86" fmla="*/ 519398 h 896083"/>
                    <a:gd name="connsiteX87" fmla="*/ 404688 w 896094"/>
                    <a:gd name="connsiteY87" fmla="*/ 520302 h 896083"/>
                    <a:gd name="connsiteX88" fmla="*/ 448047 w 896094"/>
                    <a:gd name="connsiteY88" fmla="*/ 563661 h 896083"/>
                    <a:gd name="connsiteX89" fmla="*/ 491407 w 896094"/>
                    <a:gd name="connsiteY89" fmla="*/ 520302 h 896083"/>
                    <a:gd name="connsiteX90" fmla="*/ 491407 w 896094"/>
                    <a:gd name="connsiteY90" fmla="*/ 519398 h 896083"/>
                    <a:gd name="connsiteX91" fmla="*/ 534766 w 896094"/>
                    <a:gd name="connsiteY91" fmla="*/ 469716 h 896083"/>
                    <a:gd name="connsiteX92" fmla="*/ 534766 w 896094"/>
                    <a:gd name="connsiteY92" fmla="*/ 433583 h 896083"/>
                    <a:gd name="connsiteX93" fmla="*/ 549219 w 896094"/>
                    <a:gd name="connsiteY93" fmla="*/ 433583 h 896083"/>
                    <a:gd name="connsiteX94" fmla="*/ 563672 w 896094"/>
                    <a:gd name="connsiteY94" fmla="*/ 419130 h 896083"/>
                    <a:gd name="connsiteX95" fmla="*/ 563672 w 896094"/>
                    <a:gd name="connsiteY95" fmla="*/ 375770 h 896083"/>
                    <a:gd name="connsiteX96" fmla="*/ 549219 w 896094"/>
                    <a:gd name="connsiteY96" fmla="*/ 361317 h 896083"/>
                    <a:gd name="connsiteX97" fmla="*/ 534766 w 896094"/>
                    <a:gd name="connsiteY97" fmla="*/ 361317 h 896083"/>
                    <a:gd name="connsiteX98" fmla="*/ 534766 w 896094"/>
                    <a:gd name="connsiteY98" fmla="*/ 323377 h 896083"/>
                    <a:gd name="connsiteX99" fmla="*/ 621485 w 896094"/>
                    <a:gd name="connsiteY99" fmla="*/ 173426 h 896083"/>
                    <a:gd name="connsiteX100" fmla="*/ 620581 w 896094"/>
                    <a:gd name="connsiteY100" fmla="*/ 158973 h 896083"/>
                    <a:gd name="connsiteX101" fmla="*/ 845509 w 896094"/>
                    <a:gd name="connsiteY101" fmla="*/ 158973 h 896083"/>
                    <a:gd name="connsiteX102" fmla="*/ 867189 w 896094"/>
                    <a:gd name="connsiteY102" fmla="*/ 180653 h 896083"/>
                    <a:gd name="connsiteX103" fmla="*/ 867189 w 896094"/>
                    <a:gd name="connsiteY103" fmla="*/ 650380 h 89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96094" h="896083">
                      <a:moveTo>
                        <a:pt x="845509" y="130067"/>
                      </a:moveTo>
                      <a:lnTo>
                        <a:pt x="616065" y="130067"/>
                      </a:lnTo>
                      <a:cubicBezTo>
                        <a:pt x="591676" y="37025"/>
                        <a:pt x="497730" y="-18078"/>
                        <a:pt x="404688" y="5408"/>
                      </a:cubicBezTo>
                      <a:cubicBezTo>
                        <a:pt x="343262" y="20765"/>
                        <a:pt x="296289" y="68641"/>
                        <a:pt x="280030" y="130067"/>
                      </a:cubicBezTo>
                      <a:lnTo>
                        <a:pt x="50586" y="130067"/>
                      </a:lnTo>
                      <a:cubicBezTo>
                        <a:pt x="22583" y="130067"/>
                        <a:pt x="0" y="152650"/>
                        <a:pt x="0" y="180653"/>
                      </a:cubicBezTo>
                      <a:lnTo>
                        <a:pt x="0" y="715419"/>
                      </a:lnTo>
                      <a:cubicBezTo>
                        <a:pt x="0" y="743422"/>
                        <a:pt x="22583" y="766005"/>
                        <a:pt x="50586" y="766005"/>
                      </a:cubicBezTo>
                      <a:lnTo>
                        <a:pt x="330615" y="766005"/>
                      </a:lnTo>
                      <a:lnTo>
                        <a:pt x="320679" y="823818"/>
                      </a:lnTo>
                      <a:lnTo>
                        <a:pt x="261060" y="823818"/>
                      </a:lnTo>
                      <a:cubicBezTo>
                        <a:pt x="252930" y="823818"/>
                        <a:pt x="246607" y="830141"/>
                        <a:pt x="246607" y="838271"/>
                      </a:cubicBezTo>
                      <a:lnTo>
                        <a:pt x="246607" y="867177"/>
                      </a:lnTo>
                      <a:lnTo>
                        <a:pt x="188794" y="867177"/>
                      </a:lnTo>
                      <a:cubicBezTo>
                        <a:pt x="180664" y="867177"/>
                        <a:pt x="174341" y="873500"/>
                        <a:pt x="174341" y="881630"/>
                      </a:cubicBezTo>
                      <a:cubicBezTo>
                        <a:pt x="174341" y="889760"/>
                        <a:pt x="180664" y="896083"/>
                        <a:pt x="188794" y="896083"/>
                      </a:cubicBezTo>
                      <a:lnTo>
                        <a:pt x="709107" y="896083"/>
                      </a:lnTo>
                      <a:cubicBezTo>
                        <a:pt x="717237" y="896083"/>
                        <a:pt x="723560" y="889760"/>
                        <a:pt x="723560" y="881630"/>
                      </a:cubicBezTo>
                      <a:cubicBezTo>
                        <a:pt x="723560" y="873500"/>
                        <a:pt x="717237" y="867177"/>
                        <a:pt x="709107" y="867177"/>
                      </a:cubicBezTo>
                      <a:lnTo>
                        <a:pt x="651295" y="867177"/>
                      </a:lnTo>
                      <a:lnTo>
                        <a:pt x="651295" y="838271"/>
                      </a:lnTo>
                      <a:cubicBezTo>
                        <a:pt x="651295" y="830141"/>
                        <a:pt x="644971" y="823818"/>
                        <a:pt x="636842" y="823818"/>
                      </a:cubicBezTo>
                      <a:lnTo>
                        <a:pt x="577222" y="823818"/>
                      </a:lnTo>
                      <a:lnTo>
                        <a:pt x="567286" y="766005"/>
                      </a:lnTo>
                      <a:lnTo>
                        <a:pt x="845509" y="766005"/>
                      </a:lnTo>
                      <a:cubicBezTo>
                        <a:pt x="873511" y="766005"/>
                        <a:pt x="896094" y="743422"/>
                        <a:pt x="896094" y="715419"/>
                      </a:cubicBezTo>
                      <a:lnTo>
                        <a:pt x="896094" y="180653"/>
                      </a:lnTo>
                      <a:cubicBezTo>
                        <a:pt x="896094" y="152650"/>
                        <a:pt x="873511" y="130067"/>
                        <a:pt x="845509" y="130067"/>
                      </a:cubicBezTo>
                      <a:close/>
                      <a:moveTo>
                        <a:pt x="448047" y="28895"/>
                      </a:moveTo>
                      <a:cubicBezTo>
                        <a:pt x="527539" y="28895"/>
                        <a:pt x="592579" y="93934"/>
                        <a:pt x="592579" y="173426"/>
                      </a:cubicBezTo>
                      <a:cubicBezTo>
                        <a:pt x="592579" y="227625"/>
                        <a:pt x="561866" y="277308"/>
                        <a:pt x="513990" y="302601"/>
                      </a:cubicBezTo>
                      <a:cubicBezTo>
                        <a:pt x="509473" y="305311"/>
                        <a:pt x="505860" y="309828"/>
                        <a:pt x="505860" y="315248"/>
                      </a:cubicBezTo>
                      <a:lnTo>
                        <a:pt x="505860" y="361317"/>
                      </a:lnTo>
                      <a:lnTo>
                        <a:pt x="491407" y="361317"/>
                      </a:lnTo>
                      <a:lnTo>
                        <a:pt x="491407" y="216786"/>
                      </a:lnTo>
                      <a:cubicBezTo>
                        <a:pt x="491407" y="208656"/>
                        <a:pt x="485083" y="202333"/>
                        <a:pt x="476954" y="202333"/>
                      </a:cubicBezTo>
                      <a:cubicBezTo>
                        <a:pt x="468824" y="202333"/>
                        <a:pt x="462500" y="208656"/>
                        <a:pt x="462500" y="216786"/>
                      </a:cubicBezTo>
                      <a:lnTo>
                        <a:pt x="462500" y="361317"/>
                      </a:lnTo>
                      <a:lnTo>
                        <a:pt x="433594" y="361317"/>
                      </a:lnTo>
                      <a:lnTo>
                        <a:pt x="433594" y="216786"/>
                      </a:lnTo>
                      <a:cubicBezTo>
                        <a:pt x="433594" y="208656"/>
                        <a:pt x="427271" y="202333"/>
                        <a:pt x="419141" y="202333"/>
                      </a:cubicBezTo>
                      <a:cubicBezTo>
                        <a:pt x="411011" y="202333"/>
                        <a:pt x="404688" y="208656"/>
                        <a:pt x="404688" y="216786"/>
                      </a:cubicBezTo>
                      <a:lnTo>
                        <a:pt x="404688" y="361317"/>
                      </a:lnTo>
                      <a:lnTo>
                        <a:pt x="390234" y="361317"/>
                      </a:lnTo>
                      <a:lnTo>
                        <a:pt x="390234" y="315248"/>
                      </a:lnTo>
                      <a:cubicBezTo>
                        <a:pt x="390234" y="309828"/>
                        <a:pt x="387525" y="304408"/>
                        <a:pt x="382105" y="302601"/>
                      </a:cubicBezTo>
                      <a:cubicBezTo>
                        <a:pt x="310742" y="266468"/>
                        <a:pt x="282740" y="178846"/>
                        <a:pt x="318872" y="108387"/>
                      </a:cubicBezTo>
                      <a:cubicBezTo>
                        <a:pt x="344165" y="59608"/>
                        <a:pt x="393848" y="28895"/>
                        <a:pt x="448047" y="28895"/>
                      </a:cubicBezTo>
                      <a:close/>
                      <a:moveTo>
                        <a:pt x="411914" y="491395"/>
                      </a:moveTo>
                      <a:cubicBezTo>
                        <a:pt x="400171" y="491395"/>
                        <a:pt x="390234" y="481459"/>
                        <a:pt x="390234" y="469716"/>
                      </a:cubicBezTo>
                      <a:lnTo>
                        <a:pt x="390234" y="433583"/>
                      </a:lnTo>
                      <a:lnTo>
                        <a:pt x="505860" y="433583"/>
                      </a:lnTo>
                      <a:lnTo>
                        <a:pt x="505860" y="469716"/>
                      </a:lnTo>
                      <a:cubicBezTo>
                        <a:pt x="505860" y="481459"/>
                        <a:pt x="495923" y="491395"/>
                        <a:pt x="484180" y="491395"/>
                      </a:cubicBezTo>
                      <a:lnTo>
                        <a:pt x="411914" y="491395"/>
                      </a:lnTo>
                      <a:close/>
                      <a:moveTo>
                        <a:pt x="361329" y="404676"/>
                      </a:moveTo>
                      <a:lnTo>
                        <a:pt x="361329" y="390223"/>
                      </a:lnTo>
                      <a:lnTo>
                        <a:pt x="534766" y="390223"/>
                      </a:lnTo>
                      <a:lnTo>
                        <a:pt x="534766" y="404676"/>
                      </a:lnTo>
                      <a:lnTo>
                        <a:pt x="361329" y="404676"/>
                      </a:lnTo>
                      <a:close/>
                      <a:moveTo>
                        <a:pt x="349585" y="823818"/>
                      </a:moveTo>
                      <a:lnTo>
                        <a:pt x="359522" y="766005"/>
                      </a:lnTo>
                      <a:lnTo>
                        <a:pt x="537476" y="766005"/>
                      </a:lnTo>
                      <a:lnTo>
                        <a:pt x="547413" y="823818"/>
                      </a:lnTo>
                      <a:lnTo>
                        <a:pt x="349585" y="823818"/>
                      </a:lnTo>
                      <a:close/>
                      <a:moveTo>
                        <a:pt x="867189" y="715419"/>
                      </a:moveTo>
                      <a:cubicBezTo>
                        <a:pt x="867189" y="727162"/>
                        <a:pt x="857252" y="737099"/>
                        <a:pt x="845509" y="737099"/>
                      </a:cubicBezTo>
                      <a:lnTo>
                        <a:pt x="50586" y="737099"/>
                      </a:lnTo>
                      <a:cubicBezTo>
                        <a:pt x="38843" y="737099"/>
                        <a:pt x="28906" y="727162"/>
                        <a:pt x="28906" y="715419"/>
                      </a:cubicBezTo>
                      <a:lnTo>
                        <a:pt x="28906" y="679286"/>
                      </a:lnTo>
                      <a:lnTo>
                        <a:pt x="867189" y="679286"/>
                      </a:lnTo>
                      <a:lnTo>
                        <a:pt x="867189" y="715419"/>
                      </a:lnTo>
                      <a:close/>
                      <a:moveTo>
                        <a:pt x="867189" y="650380"/>
                      </a:moveTo>
                      <a:lnTo>
                        <a:pt x="28906" y="650380"/>
                      </a:lnTo>
                      <a:lnTo>
                        <a:pt x="28906" y="180653"/>
                      </a:lnTo>
                      <a:cubicBezTo>
                        <a:pt x="28906" y="168910"/>
                        <a:pt x="38843" y="158973"/>
                        <a:pt x="50586" y="158973"/>
                      </a:cubicBezTo>
                      <a:lnTo>
                        <a:pt x="275513" y="158973"/>
                      </a:lnTo>
                      <a:cubicBezTo>
                        <a:pt x="275513" y="163490"/>
                        <a:pt x="274609" y="168910"/>
                        <a:pt x="274609" y="173426"/>
                      </a:cubicBezTo>
                      <a:cubicBezTo>
                        <a:pt x="274609" y="235756"/>
                        <a:pt x="307129" y="292665"/>
                        <a:pt x="361329" y="323377"/>
                      </a:cubicBezTo>
                      <a:lnTo>
                        <a:pt x="361329" y="361317"/>
                      </a:lnTo>
                      <a:lnTo>
                        <a:pt x="346875" y="361317"/>
                      </a:lnTo>
                      <a:cubicBezTo>
                        <a:pt x="338746" y="361317"/>
                        <a:pt x="332422" y="367640"/>
                        <a:pt x="332422" y="375770"/>
                      </a:cubicBezTo>
                      <a:lnTo>
                        <a:pt x="332422" y="419130"/>
                      </a:lnTo>
                      <a:cubicBezTo>
                        <a:pt x="332422" y="427259"/>
                        <a:pt x="338746" y="433583"/>
                        <a:pt x="346875" y="433583"/>
                      </a:cubicBezTo>
                      <a:lnTo>
                        <a:pt x="361329" y="433583"/>
                      </a:lnTo>
                      <a:lnTo>
                        <a:pt x="361329" y="469716"/>
                      </a:lnTo>
                      <a:cubicBezTo>
                        <a:pt x="361329" y="495008"/>
                        <a:pt x="379395" y="515785"/>
                        <a:pt x="404688" y="519398"/>
                      </a:cubicBezTo>
                      <a:lnTo>
                        <a:pt x="404688" y="520302"/>
                      </a:lnTo>
                      <a:cubicBezTo>
                        <a:pt x="404688" y="544691"/>
                        <a:pt x="423657" y="563661"/>
                        <a:pt x="448047" y="563661"/>
                      </a:cubicBezTo>
                      <a:cubicBezTo>
                        <a:pt x="472437" y="563661"/>
                        <a:pt x="491407" y="544691"/>
                        <a:pt x="491407" y="520302"/>
                      </a:cubicBezTo>
                      <a:lnTo>
                        <a:pt x="491407" y="519398"/>
                      </a:lnTo>
                      <a:cubicBezTo>
                        <a:pt x="516699" y="515785"/>
                        <a:pt x="534766" y="494105"/>
                        <a:pt x="534766" y="469716"/>
                      </a:cubicBezTo>
                      <a:lnTo>
                        <a:pt x="534766" y="433583"/>
                      </a:lnTo>
                      <a:lnTo>
                        <a:pt x="549219" y="433583"/>
                      </a:lnTo>
                      <a:cubicBezTo>
                        <a:pt x="557349" y="433583"/>
                        <a:pt x="563672" y="427259"/>
                        <a:pt x="563672" y="419130"/>
                      </a:cubicBezTo>
                      <a:lnTo>
                        <a:pt x="563672" y="375770"/>
                      </a:lnTo>
                      <a:cubicBezTo>
                        <a:pt x="563672" y="367640"/>
                        <a:pt x="557349" y="361317"/>
                        <a:pt x="549219" y="361317"/>
                      </a:cubicBezTo>
                      <a:lnTo>
                        <a:pt x="534766" y="361317"/>
                      </a:lnTo>
                      <a:lnTo>
                        <a:pt x="534766" y="323377"/>
                      </a:lnTo>
                      <a:cubicBezTo>
                        <a:pt x="588965" y="292665"/>
                        <a:pt x="621485" y="234852"/>
                        <a:pt x="621485" y="173426"/>
                      </a:cubicBezTo>
                      <a:cubicBezTo>
                        <a:pt x="621485" y="168910"/>
                        <a:pt x="621485" y="163490"/>
                        <a:pt x="620581" y="158973"/>
                      </a:cubicBezTo>
                      <a:lnTo>
                        <a:pt x="845509" y="158973"/>
                      </a:lnTo>
                      <a:cubicBezTo>
                        <a:pt x="857252" y="158973"/>
                        <a:pt x="867189" y="168910"/>
                        <a:pt x="867189" y="180653"/>
                      </a:cubicBezTo>
                      <a:lnTo>
                        <a:pt x="867189" y="65038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52">
                  <a:extLst>
                    <a:ext uri="{FF2B5EF4-FFF2-40B4-BE49-F238E27FC236}">
                      <a16:creationId xmlns:a16="http://schemas.microsoft.com/office/drawing/2014/main" id="{CE46B87C-82FB-FF13-3939-74076321C0EA}"/>
                    </a:ext>
                  </a:extLst>
                </p:cNvPr>
                <p:cNvSpPr/>
                <p:nvPr/>
              </p:nvSpPr>
              <p:spPr>
                <a:xfrm>
                  <a:off x="10445420" y="1482197"/>
                  <a:ext cx="115625" cy="28906"/>
                </a:xfrm>
                <a:custGeom>
                  <a:avLst/>
                  <a:gdLst>
                    <a:gd name="connsiteX0" fmla="*/ 101172 w 115625"/>
                    <a:gd name="connsiteY0" fmla="*/ 0 h 28906"/>
                    <a:gd name="connsiteX1" fmla="*/ 14453 w 115625"/>
                    <a:gd name="connsiteY1" fmla="*/ 0 h 28906"/>
                    <a:gd name="connsiteX2" fmla="*/ 0 w 115625"/>
                    <a:gd name="connsiteY2" fmla="*/ 14453 h 28906"/>
                    <a:gd name="connsiteX3" fmla="*/ 14453 w 115625"/>
                    <a:gd name="connsiteY3" fmla="*/ 28906 h 28906"/>
                    <a:gd name="connsiteX4" fmla="*/ 101172 w 115625"/>
                    <a:gd name="connsiteY4" fmla="*/ 28906 h 28906"/>
                    <a:gd name="connsiteX5" fmla="*/ 115625 w 115625"/>
                    <a:gd name="connsiteY5" fmla="*/ 14453 h 28906"/>
                    <a:gd name="connsiteX6" fmla="*/ 101172 w 115625"/>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25" h="28906">
                      <a:moveTo>
                        <a:pt x="101172" y="0"/>
                      </a:moveTo>
                      <a:lnTo>
                        <a:pt x="14453" y="0"/>
                      </a:lnTo>
                      <a:cubicBezTo>
                        <a:pt x="6323" y="0"/>
                        <a:pt x="0" y="6323"/>
                        <a:pt x="0" y="14453"/>
                      </a:cubicBezTo>
                      <a:cubicBezTo>
                        <a:pt x="0" y="22583"/>
                        <a:pt x="6323" y="28906"/>
                        <a:pt x="14453" y="28906"/>
                      </a:cubicBezTo>
                      <a:lnTo>
                        <a:pt x="101172" y="28906"/>
                      </a:lnTo>
                      <a:cubicBezTo>
                        <a:pt x="109302" y="28906"/>
                        <a:pt x="115625" y="22583"/>
                        <a:pt x="115625" y="14453"/>
                      </a:cubicBezTo>
                      <a:cubicBezTo>
                        <a:pt x="115625" y="6323"/>
                        <a:pt x="109302" y="0"/>
                        <a:pt x="101172"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53">
                  <a:extLst>
                    <a:ext uri="{FF2B5EF4-FFF2-40B4-BE49-F238E27FC236}">
                      <a16:creationId xmlns:a16="http://schemas.microsoft.com/office/drawing/2014/main" id="{F73C8151-C081-382D-CB34-6C1986974942}"/>
                    </a:ext>
                  </a:extLst>
                </p:cNvPr>
                <p:cNvSpPr/>
                <p:nvPr/>
              </p:nvSpPr>
              <p:spPr>
                <a:xfrm>
                  <a:off x="10575499" y="1482197"/>
                  <a:ext cx="43359" cy="28906"/>
                </a:xfrm>
                <a:custGeom>
                  <a:avLst/>
                  <a:gdLst>
                    <a:gd name="connsiteX0" fmla="*/ 28906 w 43359"/>
                    <a:gd name="connsiteY0" fmla="*/ 0 h 28906"/>
                    <a:gd name="connsiteX1" fmla="*/ 14453 w 43359"/>
                    <a:gd name="connsiteY1" fmla="*/ 0 h 28906"/>
                    <a:gd name="connsiteX2" fmla="*/ 0 w 43359"/>
                    <a:gd name="connsiteY2" fmla="*/ 14453 h 28906"/>
                    <a:gd name="connsiteX3" fmla="*/ 14453 w 43359"/>
                    <a:gd name="connsiteY3" fmla="*/ 28906 h 28906"/>
                    <a:gd name="connsiteX4" fmla="*/ 28906 w 43359"/>
                    <a:gd name="connsiteY4" fmla="*/ 28906 h 28906"/>
                    <a:gd name="connsiteX5" fmla="*/ 43359 w 43359"/>
                    <a:gd name="connsiteY5" fmla="*/ 14453 h 28906"/>
                    <a:gd name="connsiteX6" fmla="*/ 28906 w 43359"/>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9" h="28906">
                      <a:moveTo>
                        <a:pt x="28906" y="0"/>
                      </a:moveTo>
                      <a:lnTo>
                        <a:pt x="14453" y="0"/>
                      </a:lnTo>
                      <a:cubicBezTo>
                        <a:pt x="6323" y="0"/>
                        <a:pt x="0" y="6323"/>
                        <a:pt x="0" y="14453"/>
                      </a:cubicBezTo>
                      <a:cubicBezTo>
                        <a:pt x="0" y="22583"/>
                        <a:pt x="6323" y="28906"/>
                        <a:pt x="14453" y="28906"/>
                      </a:cubicBezTo>
                      <a:lnTo>
                        <a:pt x="28906" y="28906"/>
                      </a:lnTo>
                      <a:cubicBezTo>
                        <a:pt x="37036" y="28906"/>
                        <a:pt x="43359" y="22583"/>
                        <a:pt x="43359" y="14453"/>
                      </a:cubicBezTo>
                      <a:cubicBezTo>
                        <a:pt x="43359" y="6323"/>
                        <a:pt x="37036" y="0"/>
                        <a:pt x="2890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54">
                  <a:extLst>
                    <a:ext uri="{FF2B5EF4-FFF2-40B4-BE49-F238E27FC236}">
                      <a16:creationId xmlns:a16="http://schemas.microsoft.com/office/drawing/2014/main" id="{A86DC0E0-B86A-EE9E-53DC-487829333B29}"/>
                    </a:ext>
                  </a:extLst>
                </p:cNvPr>
                <p:cNvSpPr/>
                <p:nvPr/>
              </p:nvSpPr>
              <p:spPr>
                <a:xfrm>
                  <a:off x="10763390" y="947432"/>
                  <a:ext cx="144531" cy="28905"/>
                </a:xfrm>
                <a:custGeom>
                  <a:avLst/>
                  <a:gdLst>
                    <a:gd name="connsiteX0" fmla="*/ 14453 w 144531"/>
                    <a:gd name="connsiteY0" fmla="*/ 28906 h 28905"/>
                    <a:gd name="connsiteX1" fmla="*/ 130079 w 144531"/>
                    <a:gd name="connsiteY1" fmla="*/ 28906 h 28905"/>
                    <a:gd name="connsiteX2" fmla="*/ 144531 w 144531"/>
                    <a:gd name="connsiteY2" fmla="*/ 14453 h 28905"/>
                    <a:gd name="connsiteX3" fmla="*/ 130079 w 144531"/>
                    <a:gd name="connsiteY3" fmla="*/ 0 h 28905"/>
                    <a:gd name="connsiteX4" fmla="*/ 14453 w 144531"/>
                    <a:gd name="connsiteY4" fmla="*/ 0 h 28905"/>
                    <a:gd name="connsiteX5" fmla="*/ 0 w 144531"/>
                    <a:gd name="connsiteY5" fmla="*/ 14453 h 28905"/>
                    <a:gd name="connsiteX6" fmla="*/ 14453 w 144531"/>
                    <a:gd name="connsiteY6" fmla="*/ 28906 h 2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31" h="28905">
                      <a:moveTo>
                        <a:pt x="14453" y="28906"/>
                      </a:moveTo>
                      <a:lnTo>
                        <a:pt x="130079" y="28906"/>
                      </a:lnTo>
                      <a:cubicBezTo>
                        <a:pt x="138208" y="28906"/>
                        <a:pt x="144531" y="22583"/>
                        <a:pt x="144531" y="14453"/>
                      </a:cubicBezTo>
                      <a:cubicBezTo>
                        <a:pt x="144531" y="6323"/>
                        <a:pt x="138208" y="0"/>
                        <a:pt x="130079" y="0"/>
                      </a:cubicBezTo>
                      <a:lnTo>
                        <a:pt x="14453" y="0"/>
                      </a:lnTo>
                      <a:cubicBezTo>
                        <a:pt x="6323" y="0"/>
                        <a:pt x="0" y="6323"/>
                        <a:pt x="0" y="14453"/>
                      </a:cubicBezTo>
                      <a:cubicBezTo>
                        <a:pt x="0" y="22583"/>
                        <a:pt x="7226" y="28906"/>
                        <a:pt x="1445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pic>
        <p:nvPicPr>
          <p:cNvPr id="12" name="Picture 2" descr="Vilborg Arna">
            <a:extLst>
              <a:ext uri="{FF2B5EF4-FFF2-40B4-BE49-F238E27FC236}">
                <a16:creationId xmlns:a16="http://schemas.microsoft.com/office/drawing/2014/main" id="{9704CBDA-2D0C-D06A-A6A7-FC9C4B380E4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03882" y="5107608"/>
            <a:ext cx="85725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609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D99C8A-8595-7033-FA27-8A87FD848FF7}"/>
              </a:ext>
            </a:extLst>
          </p:cNvPr>
          <p:cNvSpPr>
            <a:spLocks noGrp="1"/>
          </p:cNvSpPr>
          <p:nvPr>
            <p:ph type="body" sz="quarter" idx="32"/>
          </p:nvPr>
        </p:nvSpPr>
        <p:spPr>
          <a:xfrm>
            <a:off x="532400" y="7072620"/>
            <a:ext cx="6526988" cy="3552668"/>
          </a:xfrm>
        </p:spPr>
        <p:txBody>
          <a:bodyPr/>
          <a:lstStyle/>
          <a:p>
            <a:r>
              <a:rPr lang="en-US" sz="1200" b="1" dirty="0"/>
              <a:t>¿</a:t>
            </a:r>
            <a:r>
              <a:rPr lang="en-US" sz="1200" b="1" dirty="0" err="1"/>
              <a:t>Por</a:t>
            </a:r>
            <a:r>
              <a:rPr lang="en-US" sz="1200" b="1" dirty="0"/>
              <a:t> </a:t>
            </a:r>
            <a:r>
              <a:rPr lang="en-US" sz="1200" b="1" dirty="0" err="1"/>
              <a:t>qué</a:t>
            </a:r>
            <a:r>
              <a:rPr lang="en-US" sz="1200" b="1" dirty="0"/>
              <a:t> </a:t>
            </a:r>
            <a:r>
              <a:rPr lang="en-US" sz="1200" b="1" dirty="0" err="1"/>
              <a:t>turismo</a:t>
            </a:r>
            <a:r>
              <a:rPr lang="en-US" sz="1200" b="1" dirty="0"/>
              <a:t>?</a:t>
            </a:r>
          </a:p>
          <a:p>
            <a:r>
              <a:rPr lang="es-ES" sz="1200" dirty="0"/>
              <a:t>La madre de </a:t>
            </a:r>
            <a:r>
              <a:rPr lang="es-ES" sz="1200" dirty="0" err="1"/>
              <a:t>Rannveig</a:t>
            </a:r>
            <a:r>
              <a:rPr lang="es-ES" sz="1200" dirty="0"/>
              <a:t> siempre ha estado muy interesada en los viajes y el turismo. Ella fue la principal persona que introdujo a </a:t>
            </a:r>
            <a:r>
              <a:rPr lang="es-ES" sz="1200" dirty="0" err="1"/>
              <a:t>Rannveig</a:t>
            </a:r>
            <a:r>
              <a:rPr lang="es-ES" sz="1200" dirty="0"/>
              <a:t> en el sector y la animó a hacer carrera en el sector turístico. Fue idea de sus padres comprar un barco en el año 2000 y montar una empresa de avistamiento de ballenas. Al principio, </a:t>
            </a:r>
            <a:r>
              <a:rPr lang="es-ES" sz="1200" dirty="0" err="1"/>
              <a:t>Rannveig</a:t>
            </a:r>
            <a:r>
              <a:rPr lang="es-ES" sz="1200" dirty="0"/>
              <a:t> sólo trabajaba a tiempo parcial en el negocio familiar, pero le gustaba tanto que pronto decidió cambiar completamente de carrera, de la contabilidad al turismo. Lo que más le gusta del turismo es cómo conecta a la gente; conoces a tantas personas diferentes y puedes crear experiencias para ellas. Cuando tomó la decisión de dedicarse por completo a la carrera de turismo, se matriculó en un MBA y utilizó el título para crear una estrategia empresarial sobre el tipo de negocio que querían construir </a:t>
            </a:r>
          </a:p>
          <a:p>
            <a:endParaRPr lang="es-ES" sz="1200" dirty="0"/>
          </a:p>
          <a:p>
            <a:r>
              <a:rPr lang="es-ES" sz="1200" dirty="0"/>
              <a:t>dentro del turismo. Porque desde el principio vieron que, al dedicarse al turismo de naturaleza, era imprescindible incluir principios de conservación de la naturaleza y sostenibilidad. </a:t>
            </a:r>
            <a:r>
              <a:rPr lang="es-ES" sz="1200" dirty="0" err="1"/>
              <a:t>Rannveig</a:t>
            </a:r>
            <a:r>
              <a:rPr lang="es-ES" sz="1200" dirty="0"/>
              <a:t> se licenció en 2004 y desde entonces trabaja a tiempo completo en el sector turístico. Desde el principio, </a:t>
            </a:r>
            <a:r>
              <a:rPr lang="es-ES" sz="1200" dirty="0" err="1"/>
              <a:t>Rannveig</a:t>
            </a:r>
            <a:r>
              <a:rPr lang="es-ES" sz="1200" dirty="0"/>
              <a:t> se dio cuenta del potencial del turismo como plataforma para educar a la gente sobre Islandia, su naturaleza y la mejor forma de protegerla. Sus clientes permanecen a bordo de los barcos hasta tres horas, lo que les sitúa en una posición única para enseñarles a cuidar mejor el océano y el bienestar de los animales. </a:t>
            </a:r>
            <a:r>
              <a:rPr lang="es-ES" sz="1200" dirty="0" err="1"/>
              <a:t>Rannveig</a:t>
            </a:r>
            <a:r>
              <a:rPr lang="es-ES" sz="1200" dirty="0"/>
              <a:t> obtuvo ayuda para crear material didáctico para los guías sobre la mejor manera de educar y atraer a los turistas que suben a bordo de sus barcos.</a:t>
            </a:r>
            <a:endParaRPr lang="en-US" sz="1200" dirty="0"/>
          </a:p>
          <a:p>
            <a:endParaRPr lang="en-IE" sz="1200" dirty="0"/>
          </a:p>
        </p:txBody>
      </p:sp>
      <p:sp>
        <p:nvSpPr>
          <p:cNvPr id="4" name="Text Placeholder 3">
            <a:extLst>
              <a:ext uri="{FF2B5EF4-FFF2-40B4-BE49-F238E27FC236}">
                <a16:creationId xmlns:a16="http://schemas.microsoft.com/office/drawing/2014/main" id="{8ED2D288-0E4D-BD25-A6C8-A1401DE2F37E}"/>
              </a:ext>
            </a:extLst>
          </p:cNvPr>
          <p:cNvSpPr>
            <a:spLocks noGrp="1"/>
          </p:cNvSpPr>
          <p:nvPr>
            <p:ph type="body" sz="quarter" idx="34"/>
          </p:nvPr>
        </p:nvSpPr>
        <p:spPr>
          <a:xfrm>
            <a:off x="532400" y="5230919"/>
            <a:ext cx="6526988" cy="1064757"/>
          </a:xfrm>
        </p:spPr>
        <p:txBody>
          <a:bodyPr/>
          <a:lstStyle/>
          <a:p>
            <a:r>
              <a:rPr lang="en-US" b="1" u="sng" dirty="0" err="1"/>
              <a:t>Breve</a:t>
            </a:r>
            <a:r>
              <a:rPr lang="en-US" b="1" u="sng" dirty="0"/>
              <a:t> </a:t>
            </a:r>
            <a:r>
              <a:rPr lang="en-US" b="1" u="sng" dirty="0" err="1"/>
              <a:t>presentación</a:t>
            </a:r>
            <a:endParaRPr lang="en-US" b="1" u="sng" dirty="0"/>
          </a:p>
          <a:p>
            <a:r>
              <a:rPr lang="es-ES" dirty="0" err="1"/>
              <a:t>Rannveig</a:t>
            </a:r>
            <a:r>
              <a:rPr lang="es-ES" dirty="0"/>
              <a:t> es el director general de </a:t>
            </a:r>
            <a:r>
              <a:rPr lang="es-ES" dirty="0" err="1"/>
              <a:t>Elding</a:t>
            </a:r>
            <a:r>
              <a:rPr lang="es-ES" dirty="0"/>
              <a:t> en Reikiavik (Islandia). </a:t>
            </a:r>
            <a:r>
              <a:rPr lang="es-ES" dirty="0" err="1"/>
              <a:t>Elding</a:t>
            </a:r>
            <a:r>
              <a:rPr lang="es-ES" dirty="0"/>
              <a:t> es una empresa familiar de avistamiento de ballenas que empezó en el año 2000 y fue una de las primeras de la capital. </a:t>
            </a:r>
            <a:r>
              <a:rPr lang="es-ES" dirty="0" err="1"/>
              <a:t>Rannveig</a:t>
            </a:r>
            <a:r>
              <a:rPr lang="es-ES" dirty="0"/>
              <a:t> también forma parte del consejo de la Asociación Islandesa del Sector Turístico.</a:t>
            </a:r>
            <a:endParaRPr lang="en-IE" dirty="0"/>
          </a:p>
        </p:txBody>
      </p:sp>
      <p:sp>
        <p:nvSpPr>
          <p:cNvPr id="5" name="Text Placeholder 4">
            <a:extLst>
              <a:ext uri="{FF2B5EF4-FFF2-40B4-BE49-F238E27FC236}">
                <a16:creationId xmlns:a16="http://schemas.microsoft.com/office/drawing/2014/main" id="{B102E51C-0B9D-DBBD-3F16-CCB74F53C396}"/>
              </a:ext>
            </a:extLst>
          </p:cNvPr>
          <p:cNvSpPr>
            <a:spLocks noGrp="1"/>
          </p:cNvSpPr>
          <p:nvPr>
            <p:ph type="body" sz="quarter" idx="17"/>
          </p:nvPr>
        </p:nvSpPr>
        <p:spPr>
          <a:xfrm>
            <a:off x="532400" y="1112476"/>
            <a:ext cx="3968348" cy="2289739"/>
          </a:xfrm>
        </p:spPr>
        <p:txBody>
          <a:bodyPr/>
          <a:lstStyle/>
          <a:p>
            <a:pPr>
              <a:lnSpc>
                <a:spcPct val="100000"/>
              </a:lnSpc>
            </a:pPr>
            <a:r>
              <a:rPr lang="en-IE" sz="3600" dirty="0" err="1"/>
              <a:t>Rannveig</a:t>
            </a:r>
            <a:r>
              <a:rPr lang="en-IE" sz="3600" dirty="0"/>
              <a:t> </a:t>
            </a:r>
            <a:r>
              <a:rPr lang="en-IE" sz="3600" dirty="0" err="1"/>
              <a:t>Grétarsdóttir</a:t>
            </a:r>
            <a:r>
              <a:rPr lang="en-IE" sz="3600" dirty="0"/>
              <a:t> </a:t>
            </a:r>
            <a:r>
              <a:rPr lang="en-IE" sz="2400" dirty="0"/>
              <a:t>– </a:t>
            </a:r>
          </a:p>
          <a:p>
            <a:pPr>
              <a:lnSpc>
                <a:spcPct val="100000"/>
              </a:lnSpc>
            </a:pPr>
            <a:r>
              <a:rPr lang="en-US" sz="2400" dirty="0"/>
              <a:t>CEO de </a:t>
            </a:r>
            <a:r>
              <a:rPr lang="en-US" sz="2400" dirty="0" err="1"/>
              <a:t>Elding</a:t>
            </a:r>
            <a:r>
              <a:rPr lang="en-US" sz="2400" dirty="0"/>
              <a:t> en Reykjavík, </a:t>
            </a:r>
            <a:endParaRPr lang="en-IE" sz="2400" dirty="0"/>
          </a:p>
        </p:txBody>
      </p:sp>
      <p:sp>
        <p:nvSpPr>
          <p:cNvPr id="6" name="Text Placeholder 5">
            <a:extLst>
              <a:ext uri="{FF2B5EF4-FFF2-40B4-BE49-F238E27FC236}">
                <a16:creationId xmlns:a16="http://schemas.microsoft.com/office/drawing/2014/main" id="{A7CBA722-BE4D-0349-A58C-9FDA8278881C}"/>
              </a:ext>
            </a:extLst>
          </p:cNvPr>
          <p:cNvSpPr>
            <a:spLocks noGrp="1"/>
          </p:cNvSpPr>
          <p:nvPr>
            <p:ph type="body" sz="quarter" idx="14"/>
          </p:nvPr>
        </p:nvSpPr>
        <p:spPr/>
        <p:txBody>
          <a:bodyPr/>
          <a:lstStyle/>
          <a:p>
            <a:r>
              <a:rPr lang="en-IE" sz="1800" dirty="0"/>
              <a:t>ISLANDIA</a:t>
            </a:r>
          </a:p>
        </p:txBody>
      </p:sp>
      <p:sp>
        <p:nvSpPr>
          <p:cNvPr id="8" name="Slide Number Placeholder 7">
            <a:extLst>
              <a:ext uri="{FF2B5EF4-FFF2-40B4-BE49-F238E27FC236}">
                <a16:creationId xmlns:a16="http://schemas.microsoft.com/office/drawing/2014/main" id="{C43EE597-8827-BB40-4C17-DBC49B84710D}"/>
              </a:ext>
            </a:extLst>
          </p:cNvPr>
          <p:cNvSpPr>
            <a:spLocks noGrp="1"/>
          </p:cNvSpPr>
          <p:nvPr>
            <p:ph type="sldNum" sz="quarter" idx="4"/>
          </p:nvPr>
        </p:nvSpPr>
        <p:spPr/>
        <p:txBody>
          <a:bodyPr/>
          <a:lstStyle/>
          <a:p>
            <a:fld id="{9C527BFA-2C0E-4CEC-B6A5-913A56FEF4B4}" type="slidenum">
              <a:rPr lang="fr-CA" smtClean="0"/>
              <a:pPr/>
              <a:t>18</a:t>
            </a:fld>
            <a:endParaRPr lang="fr-CA" dirty="0"/>
          </a:p>
        </p:txBody>
      </p:sp>
      <p:pic>
        <p:nvPicPr>
          <p:cNvPr id="11" name="Picture Placeholder 10">
            <a:extLst>
              <a:ext uri="{FF2B5EF4-FFF2-40B4-BE49-F238E27FC236}">
                <a16:creationId xmlns:a16="http://schemas.microsoft.com/office/drawing/2014/main" id="{9FDC5CD5-FC46-7D59-0BD0-9BD6CF4231C0}"/>
              </a:ext>
            </a:extLst>
          </p:cNvPr>
          <p:cNvPicPr>
            <a:picLocks noGrp="1" noChangeAspect="1"/>
          </p:cNvPicPr>
          <p:nvPr>
            <p:ph type="pic" sz="quarter" idx="35"/>
          </p:nvPr>
        </p:nvPicPr>
        <p:blipFill rotWithShape="1">
          <a:blip r:embed="rId2" cstate="screen">
            <a:extLst>
              <a:ext uri="{28A0092B-C50C-407E-A947-70E740481C1C}">
                <a14:useLocalDpi xmlns:a14="http://schemas.microsoft.com/office/drawing/2010/main"/>
              </a:ext>
            </a:extLst>
          </a:blip>
          <a:srcRect t="-787"/>
          <a:stretch/>
        </p:blipFill>
        <p:spPr>
          <a:xfrm>
            <a:off x="4258320" y="-164891"/>
            <a:ext cx="3631956" cy="6597414"/>
          </a:xfrm>
        </p:spPr>
      </p:pic>
    </p:spTree>
    <p:extLst>
      <p:ext uri="{BB962C8B-B14F-4D97-AF65-F5344CB8AC3E}">
        <p14:creationId xmlns:p14="http://schemas.microsoft.com/office/powerpoint/2010/main" val="897543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524609-9969-A4CE-3AAA-6AE109850F04}"/>
              </a:ext>
            </a:extLst>
          </p:cNvPr>
          <p:cNvSpPr>
            <a:spLocks noGrp="1"/>
          </p:cNvSpPr>
          <p:nvPr>
            <p:ph type="body" sz="quarter" idx="32"/>
          </p:nvPr>
        </p:nvSpPr>
        <p:spPr>
          <a:xfrm>
            <a:off x="578472" y="1738859"/>
            <a:ext cx="6526988" cy="7862341"/>
          </a:xfrm>
        </p:spPr>
        <p:txBody>
          <a:bodyPr/>
          <a:lstStyle/>
          <a:p>
            <a:r>
              <a:rPr lang="es-ES" b="1" dirty="0"/>
              <a:t>¿Por qué la sostenibilidad y el cambio climático?</a:t>
            </a:r>
          </a:p>
          <a:p>
            <a:r>
              <a:rPr lang="es-ES" dirty="0" err="1"/>
              <a:t>Rannveig</a:t>
            </a:r>
            <a:r>
              <a:rPr lang="es-ES" dirty="0"/>
              <a:t> cree firmemente que hay que conocer muy bien los recursos que se utilizan en la empresa y la mejor manera de gestionarlos. Por eso siempre ha tenido la ambición de hacer que la empresa sea lo más sostenible posible y de liderar la aplicación de medidas para alcanzar los objetivos de sostenibilidad de la empresa. Los recursos naturales que utilizan en su negocio son el océano y las ballenas, y para que la empresa tenga éxito y futuro a largo plazo, es imprescindible que hagan todo lo que esté en su mano para protegerlos. </a:t>
            </a:r>
            <a:r>
              <a:rPr lang="es-ES" dirty="0" err="1"/>
              <a:t>Rannveig</a:t>
            </a:r>
            <a:r>
              <a:rPr lang="es-ES" dirty="0"/>
              <a:t> ha hecho hincapié en aplicar diversas medidas y participar en proyectos de investigación para conseguirlo. Porque cree que los agentes del turismo deben ser conscientes del impacto que sus empresas tienen en el entorno, tanto natural como social, y encontrar formas de limitar los daños y aumentar los efectos positivos.</a:t>
            </a:r>
          </a:p>
          <a:p>
            <a:endParaRPr lang="es-ES" dirty="0"/>
          </a:p>
          <a:p>
            <a:r>
              <a:rPr lang="es-ES" dirty="0" err="1"/>
              <a:t>Elding</a:t>
            </a:r>
            <a:r>
              <a:rPr lang="es-ES" dirty="0"/>
              <a:t> empezó a seguir un programa de certificación de sostenibilidad en 2006 y lo utilizó como dispositivo para crear directrices medioambientales y sostenibles para toda la empresa. Al principio del proceso, </a:t>
            </a:r>
            <a:r>
              <a:rPr lang="es-ES" dirty="0" err="1"/>
              <a:t>Rannveig</a:t>
            </a:r>
            <a:r>
              <a:rPr lang="es-ES" dirty="0"/>
              <a:t> recibió un buen consejo sobre la mejor manera de enfocarlo. "Se trata del viaje, no del destino". No esperes cumplir todas las normas mañana, sino ir paso a paso y tener una idea clara de hacia dónde quieres dirigirte. ¿Dónde quiere estar dentro de 5 o 10 años? </a:t>
            </a:r>
            <a:r>
              <a:rPr lang="es-ES" dirty="0" err="1"/>
              <a:t>Rannveig</a:t>
            </a:r>
            <a:r>
              <a:rPr lang="es-ES" dirty="0"/>
              <a:t> también insiste en la importancia de no dormirse en los laureles y seguir preguntándose cómo se puede mejorar. A lo largo de los años, </a:t>
            </a:r>
            <a:r>
              <a:rPr lang="es-ES" dirty="0" err="1"/>
              <a:t>Elding</a:t>
            </a:r>
            <a:r>
              <a:rPr lang="es-ES" dirty="0"/>
              <a:t>, por ejemplo, ha participado en varias iniciativas para reducir la emisión de carbono y ha implantado prácticas sostenibles a bordo de todos sus barcos.</a:t>
            </a:r>
          </a:p>
          <a:p>
            <a:endParaRPr lang="en-US" dirty="0"/>
          </a:p>
          <a:p>
            <a:r>
              <a:rPr lang="es-ES" b="1" dirty="0"/>
              <a:t>Logros alcanzados hasta ahora</a:t>
            </a:r>
          </a:p>
          <a:p>
            <a:r>
              <a:rPr lang="es-ES" dirty="0" err="1"/>
              <a:t>Elding</a:t>
            </a:r>
            <a:r>
              <a:rPr lang="es-ES" dirty="0"/>
              <a:t> ha recibido numerosos premios medioambientales a lo largo de los años. </a:t>
            </a:r>
            <a:r>
              <a:rPr lang="es-ES" dirty="0" err="1"/>
              <a:t>Rannveig</a:t>
            </a:r>
            <a:r>
              <a:rPr lang="es-ES" dirty="0"/>
              <a:t> afirma que, aunque son un bonito reconocimiento del trabajo que hacen, también la inspiran para seguir haciéndolo mejor. Sin embargo, de lo que está más orgullosa es de cómo han desarrollado sus excursiones de avistamiento de cetáceos a lo largo de los años, de lo apasionados que son sus guías por la educación y de los comentarios positivos que reciben de los clientes sobre la información y la experiencia que adquieren en sus excursiones. Incluso los días en que no se ven ballenas, salen de la excursión con una buena experiencia.</a:t>
            </a:r>
          </a:p>
          <a:p>
            <a:endParaRPr lang="en-US" dirty="0"/>
          </a:p>
          <a:p>
            <a:r>
              <a:rPr lang="en-US" b="1" dirty="0" err="1"/>
              <a:t>Próximos</a:t>
            </a:r>
            <a:r>
              <a:rPr lang="en-US" b="1" dirty="0"/>
              <a:t> </a:t>
            </a:r>
            <a:r>
              <a:rPr lang="en-US" b="1" dirty="0" err="1"/>
              <a:t>pasos</a:t>
            </a:r>
            <a:r>
              <a:rPr lang="en-US" b="1" dirty="0"/>
              <a:t>/</a:t>
            </a:r>
            <a:r>
              <a:rPr lang="en-US" b="1" dirty="0" err="1"/>
              <a:t>Visión</a:t>
            </a:r>
            <a:r>
              <a:rPr lang="en-US" b="1" dirty="0"/>
              <a:t> de </a:t>
            </a:r>
            <a:r>
              <a:rPr lang="en-US" b="1" dirty="0" err="1"/>
              <a:t>futuro</a:t>
            </a:r>
            <a:endParaRPr lang="en-US" b="1" dirty="0"/>
          </a:p>
          <a:p>
            <a:r>
              <a:rPr lang="es-ES" dirty="0" err="1"/>
              <a:t>Rannveig</a:t>
            </a:r>
            <a:r>
              <a:rPr lang="es-ES" dirty="0"/>
              <a:t> cree que es importante que el sector turístico colabore para dar los pasos necesarios hacia un sector turístico más sostenible. Sobre todo en un país como Islandia, que depende tanto de las experiencias basadas en la naturaleza. Es necesario un buen diálogo entre el gobierno, las empresas turísticas y otros agentes del sector para avanzar juntos.</a:t>
            </a:r>
            <a:r>
              <a:rPr lang="en-US" dirty="0"/>
              <a:t> </a:t>
            </a:r>
          </a:p>
          <a:p>
            <a:endParaRPr lang="en-IE" dirty="0"/>
          </a:p>
        </p:txBody>
      </p:sp>
      <p:sp>
        <p:nvSpPr>
          <p:cNvPr id="3" name="Text Placeholder 2">
            <a:extLst>
              <a:ext uri="{FF2B5EF4-FFF2-40B4-BE49-F238E27FC236}">
                <a16:creationId xmlns:a16="http://schemas.microsoft.com/office/drawing/2014/main" id="{D186F14C-9DAD-07F2-C1AD-2FFA0544CA13}"/>
              </a:ext>
            </a:extLst>
          </p:cNvPr>
          <p:cNvSpPr>
            <a:spLocks noGrp="1"/>
          </p:cNvSpPr>
          <p:nvPr>
            <p:ph type="body" sz="quarter" idx="33"/>
          </p:nvPr>
        </p:nvSpPr>
        <p:spPr>
          <a:xfrm>
            <a:off x="534571" y="945398"/>
            <a:ext cx="6570888" cy="793461"/>
          </a:xfrm>
        </p:spPr>
        <p:txBody>
          <a:bodyPr/>
          <a:lstStyle/>
          <a:p>
            <a:r>
              <a:rPr lang="en-IE" sz="1800" dirty="0" err="1"/>
              <a:t>Rannveig</a:t>
            </a:r>
            <a:r>
              <a:rPr lang="en-IE" sz="1800" dirty="0"/>
              <a:t> </a:t>
            </a:r>
            <a:r>
              <a:rPr lang="en-IE" sz="1800" dirty="0" err="1"/>
              <a:t>Grétarsdóttir</a:t>
            </a:r>
            <a:r>
              <a:rPr lang="en-IE" sz="1800" dirty="0"/>
              <a:t> - </a:t>
            </a:r>
            <a:r>
              <a:rPr lang="en-IE" sz="1800" dirty="0" err="1"/>
              <a:t>continuación</a:t>
            </a:r>
            <a:endParaRPr lang="en-IE" sz="1800" dirty="0"/>
          </a:p>
        </p:txBody>
      </p:sp>
      <p:sp>
        <p:nvSpPr>
          <p:cNvPr id="5" name="Slide Number Placeholder 4">
            <a:extLst>
              <a:ext uri="{FF2B5EF4-FFF2-40B4-BE49-F238E27FC236}">
                <a16:creationId xmlns:a16="http://schemas.microsoft.com/office/drawing/2014/main" id="{8C0992FA-029F-7B89-B7DD-16EF0B1702F4}"/>
              </a:ext>
            </a:extLst>
          </p:cNvPr>
          <p:cNvSpPr>
            <a:spLocks noGrp="1"/>
          </p:cNvSpPr>
          <p:nvPr>
            <p:ph type="sldNum" sz="quarter" idx="4"/>
          </p:nvPr>
        </p:nvSpPr>
        <p:spPr/>
        <p:txBody>
          <a:bodyPr/>
          <a:lstStyle/>
          <a:p>
            <a:fld id="{9C527BFA-2C0E-4CEC-B6A5-913A56FEF4B4}" type="slidenum">
              <a:rPr lang="fr-CA" smtClean="0"/>
              <a:pPr/>
              <a:t>19</a:t>
            </a:fld>
            <a:endParaRPr lang="fr-CA" dirty="0"/>
          </a:p>
        </p:txBody>
      </p:sp>
      <p:grpSp>
        <p:nvGrpSpPr>
          <p:cNvPr id="4" name="Group 3">
            <a:extLst>
              <a:ext uri="{FF2B5EF4-FFF2-40B4-BE49-F238E27FC236}">
                <a16:creationId xmlns:a16="http://schemas.microsoft.com/office/drawing/2014/main" id="{D58D17CF-84E4-2CCA-3652-C0B9723DED4A}"/>
              </a:ext>
            </a:extLst>
          </p:cNvPr>
          <p:cNvGrpSpPr/>
          <p:nvPr/>
        </p:nvGrpSpPr>
        <p:grpSpPr>
          <a:xfrm>
            <a:off x="4032928" y="6875958"/>
            <a:ext cx="3005500" cy="2610517"/>
            <a:chOff x="7252897" y="4427673"/>
            <a:chExt cx="3005500" cy="2610517"/>
          </a:xfrm>
        </p:grpSpPr>
        <p:sp>
          <p:nvSpPr>
            <p:cNvPr id="6" name="TextBox 5">
              <a:extLst>
                <a:ext uri="{FF2B5EF4-FFF2-40B4-BE49-F238E27FC236}">
                  <a16:creationId xmlns:a16="http://schemas.microsoft.com/office/drawing/2014/main" id="{0F1A3D0D-97CA-3531-B32B-416D8D38D283}"/>
                </a:ext>
              </a:extLst>
            </p:cNvPr>
            <p:cNvSpPr txBox="1"/>
            <p:nvPr/>
          </p:nvSpPr>
          <p:spPr>
            <a:xfrm>
              <a:off x="7338264" y="5218472"/>
              <a:ext cx="2920133" cy="1600438"/>
            </a:xfrm>
            <a:prstGeom prst="rect">
              <a:avLst/>
            </a:prstGeom>
            <a:noFill/>
          </p:spPr>
          <p:txBody>
            <a:bodyPr wrap="square">
              <a:spAutoFit/>
            </a:bodyPr>
            <a:lstStyle/>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2">
                    <a:extLst>
                      <a:ext uri="{A12FA001-AC4F-418D-AE19-62706E023703}">
                        <ahyp:hlinkClr xmlns:ahyp="http://schemas.microsoft.com/office/drawing/2018/hyperlinkcolor" val="tx"/>
                      </a:ext>
                    </a:extLst>
                  </a:hlinkClick>
                </a:rPr>
                <a:t>Elding’s Sustainability Timeline </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YouTube - Elding’s sustainability policies </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Facebook -</a:t>
              </a:r>
              <a:r>
                <a:rPr lang="en-GB" sz="1400" u="sng" dirty="0">
                  <a:solidFill>
                    <a:srgbClr val="90278E"/>
                  </a:solidFill>
                  <a:effectLst/>
                  <a:latin typeface="Calibri" panose="020F050202020403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Elding Whale Watching</a:t>
              </a:r>
              <a:r>
                <a:rPr lang="en-GB" sz="1400" dirty="0">
                  <a:solidFill>
                    <a:srgbClr val="90278E"/>
                  </a:solidFill>
                  <a:effectLst/>
                  <a:latin typeface="Calibri" panose="020F050202020403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 </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Instagram</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6">
                    <a:extLst>
                      <a:ext uri="{A12FA001-AC4F-418D-AE19-62706E023703}">
                        <ahyp:hlinkClr xmlns:ahyp="http://schemas.microsoft.com/office/drawing/2018/hyperlinkcolor" val="tx"/>
                      </a:ext>
                    </a:extLst>
                  </a:hlinkClick>
                </a:rPr>
                <a:t>YouTube</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7">
                    <a:extLst>
                      <a:ext uri="{A12FA001-AC4F-418D-AE19-62706E023703}">
                        <ahyp:hlinkClr xmlns:ahyp="http://schemas.microsoft.com/office/drawing/2018/hyperlinkcolor" val="tx"/>
                      </a:ext>
                    </a:extLst>
                  </a:hlinkClick>
                </a:rPr>
                <a:t>TikTok</a:t>
              </a:r>
              <a:endParaRPr lang="en-IE" sz="1400" dirty="0">
                <a:solidFill>
                  <a:srgbClr val="90278E"/>
                </a:solidFill>
                <a:effectLst/>
                <a:latin typeface="Times New Roman" panose="02020603050405020304" pitchFamily="18" charset="0"/>
                <a:ea typeface="Times New Roman" panose="02020603050405020304" pitchFamily="18" charset="0"/>
              </a:endParaRPr>
            </a:p>
          </p:txBody>
        </p:sp>
        <p:sp>
          <p:nvSpPr>
            <p:cNvPr id="8" name="Rounded Rectangle 45">
              <a:extLst>
                <a:ext uri="{FF2B5EF4-FFF2-40B4-BE49-F238E27FC236}">
                  <a16:creationId xmlns:a16="http://schemas.microsoft.com/office/drawing/2014/main" id="{43A7CA60-A755-18F0-1672-9B0D87097820}"/>
                </a:ext>
              </a:extLst>
            </p:cNvPr>
            <p:cNvSpPr/>
            <p:nvPr/>
          </p:nvSpPr>
          <p:spPr>
            <a:xfrm>
              <a:off x="7252897" y="4705260"/>
              <a:ext cx="3005500" cy="2332930"/>
            </a:xfrm>
            <a:prstGeom prst="roundRect">
              <a:avLst>
                <a:gd name="adj" fmla="val 6903"/>
              </a:avLst>
            </a:prstGeom>
            <a:noFill/>
            <a:ln>
              <a:solidFill>
                <a:srgbClr val="C519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561F272-E599-0ECF-DE34-862045ED8AE9}"/>
                </a:ext>
              </a:extLst>
            </p:cNvPr>
            <p:cNvSpPr txBox="1"/>
            <p:nvPr/>
          </p:nvSpPr>
          <p:spPr>
            <a:xfrm>
              <a:off x="7375794" y="4523447"/>
              <a:ext cx="2337968" cy="369332"/>
            </a:xfrm>
            <a:prstGeom prst="rect">
              <a:avLst/>
            </a:prstGeom>
            <a:noFill/>
          </p:spPr>
          <p:txBody>
            <a:bodyPr wrap="square">
              <a:spAutoFit/>
            </a:bodyPr>
            <a:lstStyle/>
            <a:p>
              <a:pPr algn="just" fontAlgn="base"/>
              <a:r>
                <a:rPr lang="en-GB" b="1" dirty="0">
                  <a:solidFill>
                    <a:schemeClr val="bg1"/>
                  </a:solidFill>
                  <a:highlight>
                    <a:srgbClr val="F15B2A"/>
                  </a:highlight>
                  <a:latin typeface="Calibri" panose="020F0502020204030204" pitchFamily="34" charset="0"/>
                  <a:ea typeface="Times New Roman" panose="02020603050405020304" pitchFamily="18" charset="0"/>
                </a:rPr>
                <a:t> ENLACES ÚTILES</a:t>
              </a:r>
              <a:r>
                <a:rPr lang="en-GB" b="1" dirty="0">
                  <a:solidFill>
                    <a:srgbClr val="F15B2A"/>
                  </a:solidFill>
                  <a:effectLst/>
                  <a:highlight>
                    <a:srgbClr val="F15B2A"/>
                  </a:highlight>
                  <a:latin typeface="Calibri" panose="020F0502020204030204" pitchFamily="34" charset="0"/>
                  <a:ea typeface="Times New Roman" panose="02020603050405020304" pitchFamily="18" charset="0"/>
                </a:rPr>
                <a:t>.</a:t>
              </a:r>
              <a:r>
                <a:rPr lang="en-GB" dirty="0">
                  <a:solidFill>
                    <a:schemeClr val="bg1"/>
                  </a:solidFill>
                  <a:effectLst/>
                  <a:highlight>
                    <a:srgbClr val="F15B2A"/>
                  </a:highlight>
                  <a:latin typeface="Calibri" panose="020F0502020204030204" pitchFamily="34" charset="0"/>
                  <a:ea typeface="Times New Roman" panose="02020603050405020304" pitchFamily="18" charset="0"/>
                </a:rPr>
                <a:t> </a:t>
              </a:r>
            </a:p>
          </p:txBody>
        </p:sp>
        <p:sp>
          <p:nvSpPr>
            <p:cNvPr id="10" name="Rectangle 9">
              <a:extLst>
                <a:ext uri="{FF2B5EF4-FFF2-40B4-BE49-F238E27FC236}">
                  <a16:creationId xmlns:a16="http://schemas.microsoft.com/office/drawing/2014/main" id="{055080A0-A603-E527-C20E-DC67379788D6}"/>
                </a:ext>
              </a:extLst>
            </p:cNvPr>
            <p:cNvSpPr/>
            <p:nvPr/>
          </p:nvSpPr>
          <p:spPr>
            <a:xfrm>
              <a:off x="9501212" y="4523447"/>
              <a:ext cx="637309"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aphic 2">
              <a:extLst>
                <a:ext uri="{FF2B5EF4-FFF2-40B4-BE49-F238E27FC236}">
                  <a16:creationId xmlns:a16="http://schemas.microsoft.com/office/drawing/2014/main" id="{9DCC5102-FD28-703B-2BD6-808E21E733B7}"/>
                </a:ext>
              </a:extLst>
            </p:cNvPr>
            <p:cNvGrpSpPr/>
            <p:nvPr/>
          </p:nvGrpSpPr>
          <p:grpSpPr>
            <a:xfrm>
              <a:off x="9480073" y="4427673"/>
              <a:ext cx="555180" cy="555173"/>
              <a:chOff x="10387608" y="788458"/>
              <a:chExt cx="896094" cy="896083"/>
            </a:xfrm>
            <a:solidFill>
              <a:srgbClr val="C5198A"/>
            </a:solidFill>
          </p:grpSpPr>
          <p:grpSp>
            <p:nvGrpSpPr>
              <p:cNvPr id="12" name="Graphic 2">
                <a:extLst>
                  <a:ext uri="{FF2B5EF4-FFF2-40B4-BE49-F238E27FC236}">
                    <a16:creationId xmlns:a16="http://schemas.microsoft.com/office/drawing/2014/main" id="{0D722AF2-4265-3CBB-088E-348CD9CA4297}"/>
                  </a:ext>
                </a:extLst>
              </p:cNvPr>
              <p:cNvGrpSpPr/>
              <p:nvPr/>
            </p:nvGrpSpPr>
            <p:grpSpPr>
              <a:xfrm>
                <a:off x="10647765" y="1164229"/>
                <a:ext cx="375781" cy="505860"/>
                <a:chOff x="10647765" y="1164229"/>
                <a:chExt cx="375781" cy="505860"/>
              </a:xfrm>
              <a:grpFill/>
            </p:grpSpPr>
            <p:sp>
              <p:nvSpPr>
                <p:cNvPr id="18" name="Freeform 55">
                  <a:extLst>
                    <a:ext uri="{FF2B5EF4-FFF2-40B4-BE49-F238E27FC236}">
                      <a16:creationId xmlns:a16="http://schemas.microsoft.com/office/drawing/2014/main" id="{EF11B828-33CE-3247-E229-234AFD65BA93}"/>
                    </a:ext>
                  </a:extLst>
                </p:cNvPr>
                <p:cNvSpPr/>
                <p:nvPr/>
              </p:nvSpPr>
              <p:spPr>
                <a:xfrm>
                  <a:off x="10647765" y="1626729"/>
                  <a:ext cx="375781" cy="43359"/>
                </a:xfrm>
                <a:custGeom>
                  <a:avLst/>
                  <a:gdLst>
                    <a:gd name="connsiteX0" fmla="*/ 0 w 375781"/>
                    <a:gd name="connsiteY0" fmla="*/ 0 h 43359"/>
                    <a:gd name="connsiteX1" fmla="*/ 375782 w 375781"/>
                    <a:gd name="connsiteY1" fmla="*/ 0 h 43359"/>
                    <a:gd name="connsiteX2" fmla="*/ 375782 w 375781"/>
                    <a:gd name="connsiteY2" fmla="*/ 43360 h 43359"/>
                    <a:gd name="connsiteX3" fmla="*/ 0 w 375781"/>
                    <a:gd name="connsiteY3" fmla="*/ 43360 h 43359"/>
                    <a:gd name="connsiteX4" fmla="*/ 0 w 375781"/>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781" h="43359">
                      <a:moveTo>
                        <a:pt x="0" y="0"/>
                      </a:moveTo>
                      <a:lnTo>
                        <a:pt x="375782" y="0"/>
                      </a:lnTo>
                      <a:lnTo>
                        <a:pt x="375782" y="43360"/>
                      </a:lnTo>
                      <a:lnTo>
                        <a:pt x="0" y="4336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56">
                  <a:extLst>
                    <a:ext uri="{FF2B5EF4-FFF2-40B4-BE49-F238E27FC236}">
                      <a16:creationId xmlns:a16="http://schemas.microsoft.com/office/drawing/2014/main" id="{DB1CF1F0-1B67-5A26-B14E-3485B23C3536}"/>
                    </a:ext>
                  </a:extLst>
                </p:cNvPr>
                <p:cNvSpPr/>
                <p:nvPr/>
              </p:nvSpPr>
              <p:spPr>
                <a:xfrm>
                  <a:off x="10734483" y="1164229"/>
                  <a:ext cx="202344" cy="43359"/>
                </a:xfrm>
                <a:custGeom>
                  <a:avLst/>
                  <a:gdLst>
                    <a:gd name="connsiteX0" fmla="*/ 0 w 202344"/>
                    <a:gd name="connsiteY0" fmla="*/ 0 h 43359"/>
                    <a:gd name="connsiteX1" fmla="*/ 202344 w 202344"/>
                    <a:gd name="connsiteY1" fmla="*/ 0 h 43359"/>
                    <a:gd name="connsiteX2" fmla="*/ 202344 w 202344"/>
                    <a:gd name="connsiteY2" fmla="*/ 43359 h 43359"/>
                    <a:gd name="connsiteX3" fmla="*/ 0 w 202344"/>
                    <a:gd name="connsiteY3" fmla="*/ 43359 h 43359"/>
                    <a:gd name="connsiteX4" fmla="*/ 0 w 202344"/>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44" h="43359">
                      <a:moveTo>
                        <a:pt x="0" y="0"/>
                      </a:moveTo>
                      <a:lnTo>
                        <a:pt x="202344" y="0"/>
                      </a:lnTo>
                      <a:lnTo>
                        <a:pt x="202344" y="43359"/>
                      </a:lnTo>
                      <a:lnTo>
                        <a:pt x="0" y="43359"/>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57">
                  <a:extLst>
                    <a:ext uri="{FF2B5EF4-FFF2-40B4-BE49-F238E27FC236}">
                      <a16:creationId xmlns:a16="http://schemas.microsoft.com/office/drawing/2014/main" id="{951184B7-13C6-9ECB-B709-CD24D4291FD2}"/>
                    </a:ext>
                  </a:extLst>
                </p:cNvPr>
                <p:cNvSpPr/>
                <p:nvPr/>
              </p:nvSpPr>
              <p:spPr>
                <a:xfrm>
                  <a:off x="10806749" y="1294307"/>
                  <a:ext cx="57812" cy="43359"/>
                </a:xfrm>
                <a:custGeom>
                  <a:avLst/>
                  <a:gdLst>
                    <a:gd name="connsiteX0" fmla="*/ 0 w 57812"/>
                    <a:gd name="connsiteY0" fmla="*/ 0 h 43359"/>
                    <a:gd name="connsiteX1" fmla="*/ 57813 w 57812"/>
                    <a:gd name="connsiteY1" fmla="*/ 0 h 43359"/>
                    <a:gd name="connsiteX2" fmla="*/ 57813 w 57812"/>
                    <a:gd name="connsiteY2" fmla="*/ 0 h 43359"/>
                    <a:gd name="connsiteX3" fmla="*/ 57813 w 57812"/>
                    <a:gd name="connsiteY3" fmla="*/ 14453 h 43359"/>
                    <a:gd name="connsiteX4" fmla="*/ 28906 w 57812"/>
                    <a:gd name="connsiteY4" fmla="*/ 43359 h 43359"/>
                    <a:gd name="connsiteX5" fmla="*/ 0 w 57812"/>
                    <a:gd name="connsiteY5" fmla="*/ 14453 h 43359"/>
                    <a:gd name="connsiteX6" fmla="*/ 0 w 57812"/>
                    <a:gd name="connsiteY6" fmla="*/ 0 h 43359"/>
                    <a:gd name="connsiteX7" fmla="*/ 0 w 57812"/>
                    <a:gd name="connsiteY7" fmla="*/ 0 h 4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12" h="43359">
                      <a:moveTo>
                        <a:pt x="0" y="0"/>
                      </a:moveTo>
                      <a:lnTo>
                        <a:pt x="57813" y="0"/>
                      </a:lnTo>
                      <a:lnTo>
                        <a:pt x="57813" y="0"/>
                      </a:lnTo>
                      <a:lnTo>
                        <a:pt x="57813" y="14453"/>
                      </a:lnTo>
                      <a:cubicBezTo>
                        <a:pt x="57813" y="30713"/>
                        <a:pt x="45166" y="43359"/>
                        <a:pt x="28906" y="43359"/>
                      </a:cubicBezTo>
                      <a:cubicBezTo>
                        <a:pt x="12647" y="43359"/>
                        <a:pt x="0" y="30713"/>
                        <a:pt x="0" y="14453"/>
                      </a:cubicBezTo>
                      <a:lnTo>
                        <a:pt x="0" y="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3" name="Graphic 2">
                <a:extLst>
                  <a:ext uri="{FF2B5EF4-FFF2-40B4-BE49-F238E27FC236}">
                    <a16:creationId xmlns:a16="http://schemas.microsoft.com/office/drawing/2014/main" id="{50F98DB4-80F1-27C5-73F0-0890D1C17F93}"/>
                  </a:ext>
                </a:extLst>
              </p:cNvPr>
              <p:cNvGrpSpPr/>
              <p:nvPr/>
            </p:nvGrpSpPr>
            <p:grpSpPr>
              <a:xfrm>
                <a:off x="10387608" y="788458"/>
                <a:ext cx="896094" cy="896083"/>
                <a:chOff x="10387608" y="788458"/>
                <a:chExt cx="896094" cy="896083"/>
              </a:xfrm>
              <a:grpFill/>
            </p:grpSpPr>
            <p:sp>
              <p:nvSpPr>
                <p:cNvPr id="14" name="Freeform 51">
                  <a:extLst>
                    <a:ext uri="{FF2B5EF4-FFF2-40B4-BE49-F238E27FC236}">
                      <a16:creationId xmlns:a16="http://schemas.microsoft.com/office/drawing/2014/main" id="{DC8EFE0B-03F8-3204-3B12-F995106A7D3C}"/>
                    </a:ext>
                  </a:extLst>
                </p:cNvPr>
                <p:cNvSpPr/>
                <p:nvPr/>
              </p:nvSpPr>
              <p:spPr>
                <a:xfrm>
                  <a:off x="10387608" y="788458"/>
                  <a:ext cx="896094" cy="896083"/>
                </a:xfrm>
                <a:custGeom>
                  <a:avLst/>
                  <a:gdLst>
                    <a:gd name="connsiteX0" fmla="*/ 845509 w 896094"/>
                    <a:gd name="connsiteY0" fmla="*/ 130067 h 896083"/>
                    <a:gd name="connsiteX1" fmla="*/ 616065 w 896094"/>
                    <a:gd name="connsiteY1" fmla="*/ 130067 h 896083"/>
                    <a:gd name="connsiteX2" fmla="*/ 404688 w 896094"/>
                    <a:gd name="connsiteY2" fmla="*/ 5408 h 896083"/>
                    <a:gd name="connsiteX3" fmla="*/ 280030 w 896094"/>
                    <a:gd name="connsiteY3" fmla="*/ 130067 h 896083"/>
                    <a:gd name="connsiteX4" fmla="*/ 50586 w 896094"/>
                    <a:gd name="connsiteY4" fmla="*/ 130067 h 896083"/>
                    <a:gd name="connsiteX5" fmla="*/ 0 w 896094"/>
                    <a:gd name="connsiteY5" fmla="*/ 180653 h 896083"/>
                    <a:gd name="connsiteX6" fmla="*/ 0 w 896094"/>
                    <a:gd name="connsiteY6" fmla="*/ 715419 h 896083"/>
                    <a:gd name="connsiteX7" fmla="*/ 50586 w 896094"/>
                    <a:gd name="connsiteY7" fmla="*/ 766005 h 896083"/>
                    <a:gd name="connsiteX8" fmla="*/ 330615 w 896094"/>
                    <a:gd name="connsiteY8" fmla="*/ 766005 h 896083"/>
                    <a:gd name="connsiteX9" fmla="*/ 320679 w 896094"/>
                    <a:gd name="connsiteY9" fmla="*/ 823818 h 896083"/>
                    <a:gd name="connsiteX10" fmla="*/ 261060 w 896094"/>
                    <a:gd name="connsiteY10" fmla="*/ 823818 h 896083"/>
                    <a:gd name="connsiteX11" fmla="*/ 246607 w 896094"/>
                    <a:gd name="connsiteY11" fmla="*/ 838271 h 896083"/>
                    <a:gd name="connsiteX12" fmla="*/ 246607 w 896094"/>
                    <a:gd name="connsiteY12" fmla="*/ 867177 h 896083"/>
                    <a:gd name="connsiteX13" fmla="*/ 188794 w 896094"/>
                    <a:gd name="connsiteY13" fmla="*/ 867177 h 896083"/>
                    <a:gd name="connsiteX14" fmla="*/ 174341 w 896094"/>
                    <a:gd name="connsiteY14" fmla="*/ 881630 h 896083"/>
                    <a:gd name="connsiteX15" fmla="*/ 188794 w 896094"/>
                    <a:gd name="connsiteY15" fmla="*/ 896083 h 896083"/>
                    <a:gd name="connsiteX16" fmla="*/ 709107 w 896094"/>
                    <a:gd name="connsiteY16" fmla="*/ 896083 h 896083"/>
                    <a:gd name="connsiteX17" fmla="*/ 723560 w 896094"/>
                    <a:gd name="connsiteY17" fmla="*/ 881630 h 896083"/>
                    <a:gd name="connsiteX18" fmla="*/ 709107 w 896094"/>
                    <a:gd name="connsiteY18" fmla="*/ 867177 h 896083"/>
                    <a:gd name="connsiteX19" fmla="*/ 651295 w 896094"/>
                    <a:gd name="connsiteY19" fmla="*/ 867177 h 896083"/>
                    <a:gd name="connsiteX20" fmla="*/ 651295 w 896094"/>
                    <a:gd name="connsiteY20" fmla="*/ 838271 h 896083"/>
                    <a:gd name="connsiteX21" fmla="*/ 636842 w 896094"/>
                    <a:gd name="connsiteY21" fmla="*/ 823818 h 896083"/>
                    <a:gd name="connsiteX22" fmla="*/ 577222 w 896094"/>
                    <a:gd name="connsiteY22" fmla="*/ 823818 h 896083"/>
                    <a:gd name="connsiteX23" fmla="*/ 567286 w 896094"/>
                    <a:gd name="connsiteY23" fmla="*/ 766005 h 896083"/>
                    <a:gd name="connsiteX24" fmla="*/ 845509 w 896094"/>
                    <a:gd name="connsiteY24" fmla="*/ 766005 h 896083"/>
                    <a:gd name="connsiteX25" fmla="*/ 896094 w 896094"/>
                    <a:gd name="connsiteY25" fmla="*/ 715419 h 896083"/>
                    <a:gd name="connsiteX26" fmla="*/ 896094 w 896094"/>
                    <a:gd name="connsiteY26" fmla="*/ 180653 h 896083"/>
                    <a:gd name="connsiteX27" fmla="*/ 845509 w 896094"/>
                    <a:gd name="connsiteY27" fmla="*/ 130067 h 896083"/>
                    <a:gd name="connsiteX28" fmla="*/ 448047 w 896094"/>
                    <a:gd name="connsiteY28" fmla="*/ 28895 h 896083"/>
                    <a:gd name="connsiteX29" fmla="*/ 592579 w 896094"/>
                    <a:gd name="connsiteY29" fmla="*/ 173426 h 896083"/>
                    <a:gd name="connsiteX30" fmla="*/ 513990 w 896094"/>
                    <a:gd name="connsiteY30" fmla="*/ 302601 h 896083"/>
                    <a:gd name="connsiteX31" fmla="*/ 505860 w 896094"/>
                    <a:gd name="connsiteY31" fmla="*/ 315248 h 896083"/>
                    <a:gd name="connsiteX32" fmla="*/ 505860 w 896094"/>
                    <a:gd name="connsiteY32" fmla="*/ 361317 h 896083"/>
                    <a:gd name="connsiteX33" fmla="*/ 491407 w 896094"/>
                    <a:gd name="connsiteY33" fmla="*/ 361317 h 896083"/>
                    <a:gd name="connsiteX34" fmla="*/ 491407 w 896094"/>
                    <a:gd name="connsiteY34" fmla="*/ 216786 h 896083"/>
                    <a:gd name="connsiteX35" fmla="*/ 476954 w 896094"/>
                    <a:gd name="connsiteY35" fmla="*/ 202333 h 896083"/>
                    <a:gd name="connsiteX36" fmla="*/ 462500 w 896094"/>
                    <a:gd name="connsiteY36" fmla="*/ 216786 h 896083"/>
                    <a:gd name="connsiteX37" fmla="*/ 462500 w 896094"/>
                    <a:gd name="connsiteY37" fmla="*/ 361317 h 896083"/>
                    <a:gd name="connsiteX38" fmla="*/ 433594 w 896094"/>
                    <a:gd name="connsiteY38" fmla="*/ 361317 h 896083"/>
                    <a:gd name="connsiteX39" fmla="*/ 433594 w 896094"/>
                    <a:gd name="connsiteY39" fmla="*/ 216786 h 896083"/>
                    <a:gd name="connsiteX40" fmla="*/ 419141 w 896094"/>
                    <a:gd name="connsiteY40" fmla="*/ 202333 h 896083"/>
                    <a:gd name="connsiteX41" fmla="*/ 404688 w 896094"/>
                    <a:gd name="connsiteY41" fmla="*/ 216786 h 896083"/>
                    <a:gd name="connsiteX42" fmla="*/ 404688 w 896094"/>
                    <a:gd name="connsiteY42" fmla="*/ 361317 h 896083"/>
                    <a:gd name="connsiteX43" fmla="*/ 390234 w 896094"/>
                    <a:gd name="connsiteY43" fmla="*/ 361317 h 896083"/>
                    <a:gd name="connsiteX44" fmla="*/ 390234 w 896094"/>
                    <a:gd name="connsiteY44" fmla="*/ 315248 h 896083"/>
                    <a:gd name="connsiteX45" fmla="*/ 382105 w 896094"/>
                    <a:gd name="connsiteY45" fmla="*/ 302601 h 896083"/>
                    <a:gd name="connsiteX46" fmla="*/ 318872 w 896094"/>
                    <a:gd name="connsiteY46" fmla="*/ 108387 h 896083"/>
                    <a:gd name="connsiteX47" fmla="*/ 448047 w 896094"/>
                    <a:gd name="connsiteY47" fmla="*/ 28895 h 896083"/>
                    <a:gd name="connsiteX48" fmla="*/ 411914 w 896094"/>
                    <a:gd name="connsiteY48" fmla="*/ 491395 h 896083"/>
                    <a:gd name="connsiteX49" fmla="*/ 390234 w 896094"/>
                    <a:gd name="connsiteY49" fmla="*/ 469716 h 896083"/>
                    <a:gd name="connsiteX50" fmla="*/ 390234 w 896094"/>
                    <a:gd name="connsiteY50" fmla="*/ 433583 h 896083"/>
                    <a:gd name="connsiteX51" fmla="*/ 505860 w 896094"/>
                    <a:gd name="connsiteY51" fmla="*/ 433583 h 896083"/>
                    <a:gd name="connsiteX52" fmla="*/ 505860 w 896094"/>
                    <a:gd name="connsiteY52" fmla="*/ 469716 h 896083"/>
                    <a:gd name="connsiteX53" fmla="*/ 484180 w 896094"/>
                    <a:gd name="connsiteY53" fmla="*/ 491395 h 896083"/>
                    <a:gd name="connsiteX54" fmla="*/ 411914 w 896094"/>
                    <a:gd name="connsiteY54" fmla="*/ 491395 h 896083"/>
                    <a:gd name="connsiteX55" fmla="*/ 361329 w 896094"/>
                    <a:gd name="connsiteY55" fmla="*/ 404676 h 896083"/>
                    <a:gd name="connsiteX56" fmla="*/ 361329 w 896094"/>
                    <a:gd name="connsiteY56" fmla="*/ 390223 h 896083"/>
                    <a:gd name="connsiteX57" fmla="*/ 534766 w 896094"/>
                    <a:gd name="connsiteY57" fmla="*/ 390223 h 896083"/>
                    <a:gd name="connsiteX58" fmla="*/ 534766 w 896094"/>
                    <a:gd name="connsiteY58" fmla="*/ 404676 h 896083"/>
                    <a:gd name="connsiteX59" fmla="*/ 361329 w 896094"/>
                    <a:gd name="connsiteY59" fmla="*/ 404676 h 896083"/>
                    <a:gd name="connsiteX60" fmla="*/ 349585 w 896094"/>
                    <a:gd name="connsiteY60" fmla="*/ 823818 h 896083"/>
                    <a:gd name="connsiteX61" fmla="*/ 359522 w 896094"/>
                    <a:gd name="connsiteY61" fmla="*/ 766005 h 896083"/>
                    <a:gd name="connsiteX62" fmla="*/ 537476 w 896094"/>
                    <a:gd name="connsiteY62" fmla="*/ 766005 h 896083"/>
                    <a:gd name="connsiteX63" fmla="*/ 547413 w 896094"/>
                    <a:gd name="connsiteY63" fmla="*/ 823818 h 896083"/>
                    <a:gd name="connsiteX64" fmla="*/ 349585 w 896094"/>
                    <a:gd name="connsiteY64" fmla="*/ 823818 h 896083"/>
                    <a:gd name="connsiteX65" fmla="*/ 867189 w 896094"/>
                    <a:gd name="connsiteY65" fmla="*/ 715419 h 896083"/>
                    <a:gd name="connsiteX66" fmla="*/ 845509 w 896094"/>
                    <a:gd name="connsiteY66" fmla="*/ 737099 h 896083"/>
                    <a:gd name="connsiteX67" fmla="*/ 50586 w 896094"/>
                    <a:gd name="connsiteY67" fmla="*/ 737099 h 896083"/>
                    <a:gd name="connsiteX68" fmla="*/ 28906 w 896094"/>
                    <a:gd name="connsiteY68" fmla="*/ 715419 h 896083"/>
                    <a:gd name="connsiteX69" fmla="*/ 28906 w 896094"/>
                    <a:gd name="connsiteY69" fmla="*/ 679286 h 896083"/>
                    <a:gd name="connsiteX70" fmla="*/ 867189 w 896094"/>
                    <a:gd name="connsiteY70" fmla="*/ 679286 h 896083"/>
                    <a:gd name="connsiteX71" fmla="*/ 867189 w 896094"/>
                    <a:gd name="connsiteY71" fmla="*/ 715419 h 896083"/>
                    <a:gd name="connsiteX72" fmla="*/ 867189 w 896094"/>
                    <a:gd name="connsiteY72" fmla="*/ 650380 h 896083"/>
                    <a:gd name="connsiteX73" fmla="*/ 28906 w 896094"/>
                    <a:gd name="connsiteY73" fmla="*/ 650380 h 896083"/>
                    <a:gd name="connsiteX74" fmla="*/ 28906 w 896094"/>
                    <a:gd name="connsiteY74" fmla="*/ 180653 h 896083"/>
                    <a:gd name="connsiteX75" fmla="*/ 50586 w 896094"/>
                    <a:gd name="connsiteY75" fmla="*/ 158973 h 896083"/>
                    <a:gd name="connsiteX76" fmla="*/ 275513 w 896094"/>
                    <a:gd name="connsiteY76" fmla="*/ 158973 h 896083"/>
                    <a:gd name="connsiteX77" fmla="*/ 274609 w 896094"/>
                    <a:gd name="connsiteY77" fmla="*/ 173426 h 896083"/>
                    <a:gd name="connsiteX78" fmla="*/ 361329 w 896094"/>
                    <a:gd name="connsiteY78" fmla="*/ 323377 h 896083"/>
                    <a:gd name="connsiteX79" fmla="*/ 361329 w 896094"/>
                    <a:gd name="connsiteY79" fmla="*/ 361317 h 896083"/>
                    <a:gd name="connsiteX80" fmla="*/ 346875 w 896094"/>
                    <a:gd name="connsiteY80" fmla="*/ 361317 h 896083"/>
                    <a:gd name="connsiteX81" fmla="*/ 332422 w 896094"/>
                    <a:gd name="connsiteY81" fmla="*/ 375770 h 896083"/>
                    <a:gd name="connsiteX82" fmla="*/ 332422 w 896094"/>
                    <a:gd name="connsiteY82" fmla="*/ 419130 h 896083"/>
                    <a:gd name="connsiteX83" fmla="*/ 346875 w 896094"/>
                    <a:gd name="connsiteY83" fmla="*/ 433583 h 896083"/>
                    <a:gd name="connsiteX84" fmla="*/ 361329 w 896094"/>
                    <a:gd name="connsiteY84" fmla="*/ 433583 h 896083"/>
                    <a:gd name="connsiteX85" fmla="*/ 361329 w 896094"/>
                    <a:gd name="connsiteY85" fmla="*/ 469716 h 896083"/>
                    <a:gd name="connsiteX86" fmla="*/ 404688 w 896094"/>
                    <a:gd name="connsiteY86" fmla="*/ 519398 h 896083"/>
                    <a:gd name="connsiteX87" fmla="*/ 404688 w 896094"/>
                    <a:gd name="connsiteY87" fmla="*/ 520302 h 896083"/>
                    <a:gd name="connsiteX88" fmla="*/ 448047 w 896094"/>
                    <a:gd name="connsiteY88" fmla="*/ 563661 h 896083"/>
                    <a:gd name="connsiteX89" fmla="*/ 491407 w 896094"/>
                    <a:gd name="connsiteY89" fmla="*/ 520302 h 896083"/>
                    <a:gd name="connsiteX90" fmla="*/ 491407 w 896094"/>
                    <a:gd name="connsiteY90" fmla="*/ 519398 h 896083"/>
                    <a:gd name="connsiteX91" fmla="*/ 534766 w 896094"/>
                    <a:gd name="connsiteY91" fmla="*/ 469716 h 896083"/>
                    <a:gd name="connsiteX92" fmla="*/ 534766 w 896094"/>
                    <a:gd name="connsiteY92" fmla="*/ 433583 h 896083"/>
                    <a:gd name="connsiteX93" fmla="*/ 549219 w 896094"/>
                    <a:gd name="connsiteY93" fmla="*/ 433583 h 896083"/>
                    <a:gd name="connsiteX94" fmla="*/ 563672 w 896094"/>
                    <a:gd name="connsiteY94" fmla="*/ 419130 h 896083"/>
                    <a:gd name="connsiteX95" fmla="*/ 563672 w 896094"/>
                    <a:gd name="connsiteY95" fmla="*/ 375770 h 896083"/>
                    <a:gd name="connsiteX96" fmla="*/ 549219 w 896094"/>
                    <a:gd name="connsiteY96" fmla="*/ 361317 h 896083"/>
                    <a:gd name="connsiteX97" fmla="*/ 534766 w 896094"/>
                    <a:gd name="connsiteY97" fmla="*/ 361317 h 896083"/>
                    <a:gd name="connsiteX98" fmla="*/ 534766 w 896094"/>
                    <a:gd name="connsiteY98" fmla="*/ 323377 h 896083"/>
                    <a:gd name="connsiteX99" fmla="*/ 621485 w 896094"/>
                    <a:gd name="connsiteY99" fmla="*/ 173426 h 896083"/>
                    <a:gd name="connsiteX100" fmla="*/ 620581 w 896094"/>
                    <a:gd name="connsiteY100" fmla="*/ 158973 h 896083"/>
                    <a:gd name="connsiteX101" fmla="*/ 845509 w 896094"/>
                    <a:gd name="connsiteY101" fmla="*/ 158973 h 896083"/>
                    <a:gd name="connsiteX102" fmla="*/ 867189 w 896094"/>
                    <a:gd name="connsiteY102" fmla="*/ 180653 h 896083"/>
                    <a:gd name="connsiteX103" fmla="*/ 867189 w 896094"/>
                    <a:gd name="connsiteY103" fmla="*/ 650380 h 89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96094" h="896083">
                      <a:moveTo>
                        <a:pt x="845509" y="130067"/>
                      </a:moveTo>
                      <a:lnTo>
                        <a:pt x="616065" y="130067"/>
                      </a:lnTo>
                      <a:cubicBezTo>
                        <a:pt x="591676" y="37025"/>
                        <a:pt x="497730" y="-18078"/>
                        <a:pt x="404688" y="5408"/>
                      </a:cubicBezTo>
                      <a:cubicBezTo>
                        <a:pt x="343262" y="20765"/>
                        <a:pt x="296289" y="68641"/>
                        <a:pt x="280030" y="130067"/>
                      </a:cubicBezTo>
                      <a:lnTo>
                        <a:pt x="50586" y="130067"/>
                      </a:lnTo>
                      <a:cubicBezTo>
                        <a:pt x="22583" y="130067"/>
                        <a:pt x="0" y="152650"/>
                        <a:pt x="0" y="180653"/>
                      </a:cubicBezTo>
                      <a:lnTo>
                        <a:pt x="0" y="715419"/>
                      </a:lnTo>
                      <a:cubicBezTo>
                        <a:pt x="0" y="743422"/>
                        <a:pt x="22583" y="766005"/>
                        <a:pt x="50586" y="766005"/>
                      </a:cubicBezTo>
                      <a:lnTo>
                        <a:pt x="330615" y="766005"/>
                      </a:lnTo>
                      <a:lnTo>
                        <a:pt x="320679" y="823818"/>
                      </a:lnTo>
                      <a:lnTo>
                        <a:pt x="261060" y="823818"/>
                      </a:lnTo>
                      <a:cubicBezTo>
                        <a:pt x="252930" y="823818"/>
                        <a:pt x="246607" y="830141"/>
                        <a:pt x="246607" y="838271"/>
                      </a:cubicBezTo>
                      <a:lnTo>
                        <a:pt x="246607" y="867177"/>
                      </a:lnTo>
                      <a:lnTo>
                        <a:pt x="188794" y="867177"/>
                      </a:lnTo>
                      <a:cubicBezTo>
                        <a:pt x="180664" y="867177"/>
                        <a:pt x="174341" y="873500"/>
                        <a:pt x="174341" y="881630"/>
                      </a:cubicBezTo>
                      <a:cubicBezTo>
                        <a:pt x="174341" y="889760"/>
                        <a:pt x="180664" y="896083"/>
                        <a:pt x="188794" y="896083"/>
                      </a:cubicBezTo>
                      <a:lnTo>
                        <a:pt x="709107" y="896083"/>
                      </a:lnTo>
                      <a:cubicBezTo>
                        <a:pt x="717237" y="896083"/>
                        <a:pt x="723560" y="889760"/>
                        <a:pt x="723560" y="881630"/>
                      </a:cubicBezTo>
                      <a:cubicBezTo>
                        <a:pt x="723560" y="873500"/>
                        <a:pt x="717237" y="867177"/>
                        <a:pt x="709107" y="867177"/>
                      </a:cubicBezTo>
                      <a:lnTo>
                        <a:pt x="651295" y="867177"/>
                      </a:lnTo>
                      <a:lnTo>
                        <a:pt x="651295" y="838271"/>
                      </a:lnTo>
                      <a:cubicBezTo>
                        <a:pt x="651295" y="830141"/>
                        <a:pt x="644971" y="823818"/>
                        <a:pt x="636842" y="823818"/>
                      </a:cubicBezTo>
                      <a:lnTo>
                        <a:pt x="577222" y="823818"/>
                      </a:lnTo>
                      <a:lnTo>
                        <a:pt x="567286" y="766005"/>
                      </a:lnTo>
                      <a:lnTo>
                        <a:pt x="845509" y="766005"/>
                      </a:lnTo>
                      <a:cubicBezTo>
                        <a:pt x="873511" y="766005"/>
                        <a:pt x="896094" y="743422"/>
                        <a:pt x="896094" y="715419"/>
                      </a:cubicBezTo>
                      <a:lnTo>
                        <a:pt x="896094" y="180653"/>
                      </a:lnTo>
                      <a:cubicBezTo>
                        <a:pt x="896094" y="152650"/>
                        <a:pt x="873511" y="130067"/>
                        <a:pt x="845509" y="130067"/>
                      </a:cubicBezTo>
                      <a:close/>
                      <a:moveTo>
                        <a:pt x="448047" y="28895"/>
                      </a:moveTo>
                      <a:cubicBezTo>
                        <a:pt x="527539" y="28895"/>
                        <a:pt x="592579" y="93934"/>
                        <a:pt x="592579" y="173426"/>
                      </a:cubicBezTo>
                      <a:cubicBezTo>
                        <a:pt x="592579" y="227625"/>
                        <a:pt x="561866" y="277308"/>
                        <a:pt x="513990" y="302601"/>
                      </a:cubicBezTo>
                      <a:cubicBezTo>
                        <a:pt x="509473" y="305311"/>
                        <a:pt x="505860" y="309828"/>
                        <a:pt x="505860" y="315248"/>
                      </a:cubicBezTo>
                      <a:lnTo>
                        <a:pt x="505860" y="361317"/>
                      </a:lnTo>
                      <a:lnTo>
                        <a:pt x="491407" y="361317"/>
                      </a:lnTo>
                      <a:lnTo>
                        <a:pt x="491407" y="216786"/>
                      </a:lnTo>
                      <a:cubicBezTo>
                        <a:pt x="491407" y="208656"/>
                        <a:pt x="485083" y="202333"/>
                        <a:pt x="476954" y="202333"/>
                      </a:cubicBezTo>
                      <a:cubicBezTo>
                        <a:pt x="468824" y="202333"/>
                        <a:pt x="462500" y="208656"/>
                        <a:pt x="462500" y="216786"/>
                      </a:cubicBezTo>
                      <a:lnTo>
                        <a:pt x="462500" y="361317"/>
                      </a:lnTo>
                      <a:lnTo>
                        <a:pt x="433594" y="361317"/>
                      </a:lnTo>
                      <a:lnTo>
                        <a:pt x="433594" y="216786"/>
                      </a:lnTo>
                      <a:cubicBezTo>
                        <a:pt x="433594" y="208656"/>
                        <a:pt x="427271" y="202333"/>
                        <a:pt x="419141" y="202333"/>
                      </a:cubicBezTo>
                      <a:cubicBezTo>
                        <a:pt x="411011" y="202333"/>
                        <a:pt x="404688" y="208656"/>
                        <a:pt x="404688" y="216786"/>
                      </a:cubicBezTo>
                      <a:lnTo>
                        <a:pt x="404688" y="361317"/>
                      </a:lnTo>
                      <a:lnTo>
                        <a:pt x="390234" y="361317"/>
                      </a:lnTo>
                      <a:lnTo>
                        <a:pt x="390234" y="315248"/>
                      </a:lnTo>
                      <a:cubicBezTo>
                        <a:pt x="390234" y="309828"/>
                        <a:pt x="387525" y="304408"/>
                        <a:pt x="382105" y="302601"/>
                      </a:cubicBezTo>
                      <a:cubicBezTo>
                        <a:pt x="310742" y="266468"/>
                        <a:pt x="282740" y="178846"/>
                        <a:pt x="318872" y="108387"/>
                      </a:cubicBezTo>
                      <a:cubicBezTo>
                        <a:pt x="344165" y="59608"/>
                        <a:pt x="393848" y="28895"/>
                        <a:pt x="448047" y="28895"/>
                      </a:cubicBezTo>
                      <a:close/>
                      <a:moveTo>
                        <a:pt x="411914" y="491395"/>
                      </a:moveTo>
                      <a:cubicBezTo>
                        <a:pt x="400171" y="491395"/>
                        <a:pt x="390234" y="481459"/>
                        <a:pt x="390234" y="469716"/>
                      </a:cubicBezTo>
                      <a:lnTo>
                        <a:pt x="390234" y="433583"/>
                      </a:lnTo>
                      <a:lnTo>
                        <a:pt x="505860" y="433583"/>
                      </a:lnTo>
                      <a:lnTo>
                        <a:pt x="505860" y="469716"/>
                      </a:lnTo>
                      <a:cubicBezTo>
                        <a:pt x="505860" y="481459"/>
                        <a:pt x="495923" y="491395"/>
                        <a:pt x="484180" y="491395"/>
                      </a:cubicBezTo>
                      <a:lnTo>
                        <a:pt x="411914" y="491395"/>
                      </a:lnTo>
                      <a:close/>
                      <a:moveTo>
                        <a:pt x="361329" y="404676"/>
                      </a:moveTo>
                      <a:lnTo>
                        <a:pt x="361329" y="390223"/>
                      </a:lnTo>
                      <a:lnTo>
                        <a:pt x="534766" y="390223"/>
                      </a:lnTo>
                      <a:lnTo>
                        <a:pt x="534766" y="404676"/>
                      </a:lnTo>
                      <a:lnTo>
                        <a:pt x="361329" y="404676"/>
                      </a:lnTo>
                      <a:close/>
                      <a:moveTo>
                        <a:pt x="349585" y="823818"/>
                      </a:moveTo>
                      <a:lnTo>
                        <a:pt x="359522" y="766005"/>
                      </a:lnTo>
                      <a:lnTo>
                        <a:pt x="537476" y="766005"/>
                      </a:lnTo>
                      <a:lnTo>
                        <a:pt x="547413" y="823818"/>
                      </a:lnTo>
                      <a:lnTo>
                        <a:pt x="349585" y="823818"/>
                      </a:lnTo>
                      <a:close/>
                      <a:moveTo>
                        <a:pt x="867189" y="715419"/>
                      </a:moveTo>
                      <a:cubicBezTo>
                        <a:pt x="867189" y="727162"/>
                        <a:pt x="857252" y="737099"/>
                        <a:pt x="845509" y="737099"/>
                      </a:cubicBezTo>
                      <a:lnTo>
                        <a:pt x="50586" y="737099"/>
                      </a:lnTo>
                      <a:cubicBezTo>
                        <a:pt x="38843" y="737099"/>
                        <a:pt x="28906" y="727162"/>
                        <a:pt x="28906" y="715419"/>
                      </a:cubicBezTo>
                      <a:lnTo>
                        <a:pt x="28906" y="679286"/>
                      </a:lnTo>
                      <a:lnTo>
                        <a:pt x="867189" y="679286"/>
                      </a:lnTo>
                      <a:lnTo>
                        <a:pt x="867189" y="715419"/>
                      </a:lnTo>
                      <a:close/>
                      <a:moveTo>
                        <a:pt x="867189" y="650380"/>
                      </a:moveTo>
                      <a:lnTo>
                        <a:pt x="28906" y="650380"/>
                      </a:lnTo>
                      <a:lnTo>
                        <a:pt x="28906" y="180653"/>
                      </a:lnTo>
                      <a:cubicBezTo>
                        <a:pt x="28906" y="168910"/>
                        <a:pt x="38843" y="158973"/>
                        <a:pt x="50586" y="158973"/>
                      </a:cubicBezTo>
                      <a:lnTo>
                        <a:pt x="275513" y="158973"/>
                      </a:lnTo>
                      <a:cubicBezTo>
                        <a:pt x="275513" y="163490"/>
                        <a:pt x="274609" y="168910"/>
                        <a:pt x="274609" y="173426"/>
                      </a:cubicBezTo>
                      <a:cubicBezTo>
                        <a:pt x="274609" y="235756"/>
                        <a:pt x="307129" y="292665"/>
                        <a:pt x="361329" y="323377"/>
                      </a:cubicBezTo>
                      <a:lnTo>
                        <a:pt x="361329" y="361317"/>
                      </a:lnTo>
                      <a:lnTo>
                        <a:pt x="346875" y="361317"/>
                      </a:lnTo>
                      <a:cubicBezTo>
                        <a:pt x="338746" y="361317"/>
                        <a:pt x="332422" y="367640"/>
                        <a:pt x="332422" y="375770"/>
                      </a:cubicBezTo>
                      <a:lnTo>
                        <a:pt x="332422" y="419130"/>
                      </a:lnTo>
                      <a:cubicBezTo>
                        <a:pt x="332422" y="427259"/>
                        <a:pt x="338746" y="433583"/>
                        <a:pt x="346875" y="433583"/>
                      </a:cubicBezTo>
                      <a:lnTo>
                        <a:pt x="361329" y="433583"/>
                      </a:lnTo>
                      <a:lnTo>
                        <a:pt x="361329" y="469716"/>
                      </a:lnTo>
                      <a:cubicBezTo>
                        <a:pt x="361329" y="495008"/>
                        <a:pt x="379395" y="515785"/>
                        <a:pt x="404688" y="519398"/>
                      </a:cubicBezTo>
                      <a:lnTo>
                        <a:pt x="404688" y="520302"/>
                      </a:lnTo>
                      <a:cubicBezTo>
                        <a:pt x="404688" y="544691"/>
                        <a:pt x="423657" y="563661"/>
                        <a:pt x="448047" y="563661"/>
                      </a:cubicBezTo>
                      <a:cubicBezTo>
                        <a:pt x="472437" y="563661"/>
                        <a:pt x="491407" y="544691"/>
                        <a:pt x="491407" y="520302"/>
                      </a:cubicBezTo>
                      <a:lnTo>
                        <a:pt x="491407" y="519398"/>
                      </a:lnTo>
                      <a:cubicBezTo>
                        <a:pt x="516699" y="515785"/>
                        <a:pt x="534766" y="494105"/>
                        <a:pt x="534766" y="469716"/>
                      </a:cubicBezTo>
                      <a:lnTo>
                        <a:pt x="534766" y="433583"/>
                      </a:lnTo>
                      <a:lnTo>
                        <a:pt x="549219" y="433583"/>
                      </a:lnTo>
                      <a:cubicBezTo>
                        <a:pt x="557349" y="433583"/>
                        <a:pt x="563672" y="427259"/>
                        <a:pt x="563672" y="419130"/>
                      </a:cubicBezTo>
                      <a:lnTo>
                        <a:pt x="563672" y="375770"/>
                      </a:lnTo>
                      <a:cubicBezTo>
                        <a:pt x="563672" y="367640"/>
                        <a:pt x="557349" y="361317"/>
                        <a:pt x="549219" y="361317"/>
                      </a:cubicBezTo>
                      <a:lnTo>
                        <a:pt x="534766" y="361317"/>
                      </a:lnTo>
                      <a:lnTo>
                        <a:pt x="534766" y="323377"/>
                      </a:lnTo>
                      <a:cubicBezTo>
                        <a:pt x="588965" y="292665"/>
                        <a:pt x="621485" y="234852"/>
                        <a:pt x="621485" y="173426"/>
                      </a:cubicBezTo>
                      <a:cubicBezTo>
                        <a:pt x="621485" y="168910"/>
                        <a:pt x="621485" y="163490"/>
                        <a:pt x="620581" y="158973"/>
                      </a:cubicBezTo>
                      <a:lnTo>
                        <a:pt x="845509" y="158973"/>
                      </a:lnTo>
                      <a:cubicBezTo>
                        <a:pt x="857252" y="158973"/>
                        <a:pt x="867189" y="168910"/>
                        <a:pt x="867189" y="180653"/>
                      </a:cubicBezTo>
                      <a:lnTo>
                        <a:pt x="867189" y="65038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52">
                  <a:extLst>
                    <a:ext uri="{FF2B5EF4-FFF2-40B4-BE49-F238E27FC236}">
                      <a16:creationId xmlns:a16="http://schemas.microsoft.com/office/drawing/2014/main" id="{B44180C1-968C-6BF1-93FB-454012D63A27}"/>
                    </a:ext>
                  </a:extLst>
                </p:cNvPr>
                <p:cNvSpPr/>
                <p:nvPr/>
              </p:nvSpPr>
              <p:spPr>
                <a:xfrm>
                  <a:off x="10445420" y="1482197"/>
                  <a:ext cx="115625" cy="28906"/>
                </a:xfrm>
                <a:custGeom>
                  <a:avLst/>
                  <a:gdLst>
                    <a:gd name="connsiteX0" fmla="*/ 101172 w 115625"/>
                    <a:gd name="connsiteY0" fmla="*/ 0 h 28906"/>
                    <a:gd name="connsiteX1" fmla="*/ 14453 w 115625"/>
                    <a:gd name="connsiteY1" fmla="*/ 0 h 28906"/>
                    <a:gd name="connsiteX2" fmla="*/ 0 w 115625"/>
                    <a:gd name="connsiteY2" fmla="*/ 14453 h 28906"/>
                    <a:gd name="connsiteX3" fmla="*/ 14453 w 115625"/>
                    <a:gd name="connsiteY3" fmla="*/ 28906 h 28906"/>
                    <a:gd name="connsiteX4" fmla="*/ 101172 w 115625"/>
                    <a:gd name="connsiteY4" fmla="*/ 28906 h 28906"/>
                    <a:gd name="connsiteX5" fmla="*/ 115625 w 115625"/>
                    <a:gd name="connsiteY5" fmla="*/ 14453 h 28906"/>
                    <a:gd name="connsiteX6" fmla="*/ 101172 w 115625"/>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25" h="28906">
                      <a:moveTo>
                        <a:pt x="101172" y="0"/>
                      </a:moveTo>
                      <a:lnTo>
                        <a:pt x="14453" y="0"/>
                      </a:lnTo>
                      <a:cubicBezTo>
                        <a:pt x="6323" y="0"/>
                        <a:pt x="0" y="6323"/>
                        <a:pt x="0" y="14453"/>
                      </a:cubicBezTo>
                      <a:cubicBezTo>
                        <a:pt x="0" y="22583"/>
                        <a:pt x="6323" y="28906"/>
                        <a:pt x="14453" y="28906"/>
                      </a:cubicBezTo>
                      <a:lnTo>
                        <a:pt x="101172" y="28906"/>
                      </a:lnTo>
                      <a:cubicBezTo>
                        <a:pt x="109302" y="28906"/>
                        <a:pt x="115625" y="22583"/>
                        <a:pt x="115625" y="14453"/>
                      </a:cubicBezTo>
                      <a:cubicBezTo>
                        <a:pt x="115625" y="6323"/>
                        <a:pt x="109302" y="0"/>
                        <a:pt x="101172"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53">
                  <a:extLst>
                    <a:ext uri="{FF2B5EF4-FFF2-40B4-BE49-F238E27FC236}">
                      <a16:creationId xmlns:a16="http://schemas.microsoft.com/office/drawing/2014/main" id="{AA25D5E4-1D6B-2376-128D-A6F8BA856F04}"/>
                    </a:ext>
                  </a:extLst>
                </p:cNvPr>
                <p:cNvSpPr/>
                <p:nvPr/>
              </p:nvSpPr>
              <p:spPr>
                <a:xfrm>
                  <a:off x="10575499" y="1482197"/>
                  <a:ext cx="43359" cy="28906"/>
                </a:xfrm>
                <a:custGeom>
                  <a:avLst/>
                  <a:gdLst>
                    <a:gd name="connsiteX0" fmla="*/ 28906 w 43359"/>
                    <a:gd name="connsiteY0" fmla="*/ 0 h 28906"/>
                    <a:gd name="connsiteX1" fmla="*/ 14453 w 43359"/>
                    <a:gd name="connsiteY1" fmla="*/ 0 h 28906"/>
                    <a:gd name="connsiteX2" fmla="*/ 0 w 43359"/>
                    <a:gd name="connsiteY2" fmla="*/ 14453 h 28906"/>
                    <a:gd name="connsiteX3" fmla="*/ 14453 w 43359"/>
                    <a:gd name="connsiteY3" fmla="*/ 28906 h 28906"/>
                    <a:gd name="connsiteX4" fmla="*/ 28906 w 43359"/>
                    <a:gd name="connsiteY4" fmla="*/ 28906 h 28906"/>
                    <a:gd name="connsiteX5" fmla="*/ 43359 w 43359"/>
                    <a:gd name="connsiteY5" fmla="*/ 14453 h 28906"/>
                    <a:gd name="connsiteX6" fmla="*/ 28906 w 43359"/>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9" h="28906">
                      <a:moveTo>
                        <a:pt x="28906" y="0"/>
                      </a:moveTo>
                      <a:lnTo>
                        <a:pt x="14453" y="0"/>
                      </a:lnTo>
                      <a:cubicBezTo>
                        <a:pt x="6323" y="0"/>
                        <a:pt x="0" y="6323"/>
                        <a:pt x="0" y="14453"/>
                      </a:cubicBezTo>
                      <a:cubicBezTo>
                        <a:pt x="0" y="22583"/>
                        <a:pt x="6323" y="28906"/>
                        <a:pt x="14453" y="28906"/>
                      </a:cubicBezTo>
                      <a:lnTo>
                        <a:pt x="28906" y="28906"/>
                      </a:lnTo>
                      <a:cubicBezTo>
                        <a:pt x="37036" y="28906"/>
                        <a:pt x="43359" y="22583"/>
                        <a:pt x="43359" y="14453"/>
                      </a:cubicBezTo>
                      <a:cubicBezTo>
                        <a:pt x="43359" y="6323"/>
                        <a:pt x="37036" y="0"/>
                        <a:pt x="2890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54">
                  <a:extLst>
                    <a:ext uri="{FF2B5EF4-FFF2-40B4-BE49-F238E27FC236}">
                      <a16:creationId xmlns:a16="http://schemas.microsoft.com/office/drawing/2014/main" id="{EEA674B9-E9E6-0A5A-84F9-B4C110F5DD66}"/>
                    </a:ext>
                  </a:extLst>
                </p:cNvPr>
                <p:cNvSpPr/>
                <p:nvPr/>
              </p:nvSpPr>
              <p:spPr>
                <a:xfrm>
                  <a:off x="10763390" y="947432"/>
                  <a:ext cx="144531" cy="28905"/>
                </a:xfrm>
                <a:custGeom>
                  <a:avLst/>
                  <a:gdLst>
                    <a:gd name="connsiteX0" fmla="*/ 14453 w 144531"/>
                    <a:gd name="connsiteY0" fmla="*/ 28906 h 28905"/>
                    <a:gd name="connsiteX1" fmla="*/ 130079 w 144531"/>
                    <a:gd name="connsiteY1" fmla="*/ 28906 h 28905"/>
                    <a:gd name="connsiteX2" fmla="*/ 144531 w 144531"/>
                    <a:gd name="connsiteY2" fmla="*/ 14453 h 28905"/>
                    <a:gd name="connsiteX3" fmla="*/ 130079 w 144531"/>
                    <a:gd name="connsiteY3" fmla="*/ 0 h 28905"/>
                    <a:gd name="connsiteX4" fmla="*/ 14453 w 144531"/>
                    <a:gd name="connsiteY4" fmla="*/ 0 h 28905"/>
                    <a:gd name="connsiteX5" fmla="*/ 0 w 144531"/>
                    <a:gd name="connsiteY5" fmla="*/ 14453 h 28905"/>
                    <a:gd name="connsiteX6" fmla="*/ 14453 w 144531"/>
                    <a:gd name="connsiteY6" fmla="*/ 28906 h 2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31" h="28905">
                      <a:moveTo>
                        <a:pt x="14453" y="28906"/>
                      </a:moveTo>
                      <a:lnTo>
                        <a:pt x="130079" y="28906"/>
                      </a:lnTo>
                      <a:cubicBezTo>
                        <a:pt x="138208" y="28906"/>
                        <a:pt x="144531" y="22583"/>
                        <a:pt x="144531" y="14453"/>
                      </a:cubicBezTo>
                      <a:cubicBezTo>
                        <a:pt x="144531" y="6323"/>
                        <a:pt x="138208" y="0"/>
                        <a:pt x="130079" y="0"/>
                      </a:cubicBezTo>
                      <a:lnTo>
                        <a:pt x="14453" y="0"/>
                      </a:lnTo>
                      <a:cubicBezTo>
                        <a:pt x="6323" y="0"/>
                        <a:pt x="0" y="6323"/>
                        <a:pt x="0" y="14453"/>
                      </a:cubicBezTo>
                      <a:cubicBezTo>
                        <a:pt x="0" y="22583"/>
                        <a:pt x="7226" y="28906"/>
                        <a:pt x="1445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pic>
        <p:nvPicPr>
          <p:cNvPr id="22" name="Picture 21">
            <a:extLst>
              <a:ext uri="{FF2B5EF4-FFF2-40B4-BE49-F238E27FC236}">
                <a16:creationId xmlns:a16="http://schemas.microsoft.com/office/drawing/2014/main" id="{F5814828-3CD8-6877-A70B-6E3E6EB6219B}"/>
              </a:ext>
            </a:extLst>
          </p:cNvPr>
          <p:cNvPicPr>
            <a:picLocks noChangeAspect="1"/>
          </p:cNvPicPr>
          <p:nvPr/>
        </p:nvPicPr>
        <p:blipFill rotWithShape="1">
          <a:blip r:embed="rId8" cstate="print"/>
          <a:srcRect l="3649"/>
          <a:stretch/>
        </p:blipFill>
        <p:spPr>
          <a:xfrm>
            <a:off x="3992416" y="4334884"/>
            <a:ext cx="3227366" cy="2527029"/>
          </a:xfrm>
          <a:prstGeom prst="rect">
            <a:avLst/>
          </a:prstGeom>
        </p:spPr>
      </p:pic>
      <p:pic>
        <p:nvPicPr>
          <p:cNvPr id="23" name="Picture 22">
            <a:extLst>
              <a:ext uri="{FF2B5EF4-FFF2-40B4-BE49-F238E27FC236}">
                <a16:creationId xmlns:a16="http://schemas.microsoft.com/office/drawing/2014/main" id="{67C6AE65-588B-FC08-6443-3D3FD33D7D1F}"/>
              </a:ext>
            </a:extLst>
          </p:cNvPr>
          <p:cNvPicPr>
            <a:picLocks noChangeAspect="1"/>
          </p:cNvPicPr>
          <p:nvPr/>
        </p:nvPicPr>
        <p:blipFill>
          <a:blip r:embed="rId9" cstate="print"/>
          <a:stretch>
            <a:fillRect/>
          </a:stretch>
        </p:blipFill>
        <p:spPr>
          <a:xfrm>
            <a:off x="6673692" y="4069961"/>
            <a:ext cx="787440" cy="539778"/>
          </a:xfrm>
          <a:prstGeom prst="rect">
            <a:avLst/>
          </a:prstGeom>
        </p:spPr>
      </p:pic>
    </p:spTree>
    <p:extLst>
      <p:ext uri="{BB962C8B-B14F-4D97-AF65-F5344CB8AC3E}">
        <p14:creationId xmlns:p14="http://schemas.microsoft.com/office/powerpoint/2010/main" val="1891229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9E6D07-DBAB-F2A5-BD23-AAC1637603CF}"/>
              </a:ext>
            </a:extLst>
          </p:cNvPr>
          <p:cNvSpPr>
            <a:spLocks noGrp="1"/>
          </p:cNvSpPr>
          <p:nvPr>
            <p:ph type="sldNum" sz="quarter" idx="4"/>
          </p:nvPr>
        </p:nvSpPr>
        <p:spPr>
          <a:xfrm>
            <a:off x="7252898" y="10393101"/>
            <a:ext cx="410546" cy="464375"/>
          </a:xfrm>
        </p:spPr>
        <p:txBody>
          <a:bodyPr/>
          <a:lstStyle/>
          <a:p>
            <a:fld id="{9C527BFA-2C0E-4CEC-B6A5-913A56FEF4B4}" type="slidenum">
              <a:rPr lang="fr-CA" smtClean="0"/>
              <a:pPr/>
              <a:t>2</a:t>
            </a:fld>
            <a:endParaRPr lang="fr-CA" dirty="0"/>
          </a:p>
        </p:txBody>
      </p:sp>
      <p:sp>
        <p:nvSpPr>
          <p:cNvPr id="3" name="Text Placeholder 2">
            <a:extLst>
              <a:ext uri="{FF2B5EF4-FFF2-40B4-BE49-F238E27FC236}">
                <a16:creationId xmlns:a16="http://schemas.microsoft.com/office/drawing/2014/main" id="{F5EC107B-79FA-BB9D-F9A7-CB561CD08055}"/>
              </a:ext>
            </a:extLst>
          </p:cNvPr>
          <p:cNvSpPr>
            <a:spLocks noGrp="1"/>
          </p:cNvSpPr>
          <p:nvPr>
            <p:ph type="body" sz="quarter" idx="10"/>
          </p:nvPr>
        </p:nvSpPr>
        <p:spPr/>
        <p:txBody>
          <a:bodyPr/>
          <a:lstStyle/>
          <a:p>
            <a:r>
              <a:rPr lang="en-US" dirty="0"/>
              <a:t>CONTENTS</a:t>
            </a:r>
          </a:p>
        </p:txBody>
      </p:sp>
      <p:sp>
        <p:nvSpPr>
          <p:cNvPr id="4" name="Text Placeholder 3">
            <a:extLst>
              <a:ext uri="{FF2B5EF4-FFF2-40B4-BE49-F238E27FC236}">
                <a16:creationId xmlns:a16="http://schemas.microsoft.com/office/drawing/2014/main" id="{A5D91865-C72F-A44A-B63E-37461FE5AC60}"/>
              </a:ext>
            </a:extLst>
          </p:cNvPr>
          <p:cNvSpPr>
            <a:spLocks noGrp="1"/>
          </p:cNvSpPr>
          <p:nvPr>
            <p:ph type="body" sz="quarter" idx="11"/>
          </p:nvPr>
        </p:nvSpPr>
        <p:spPr>
          <a:xfrm>
            <a:off x="2536367" y="2480653"/>
            <a:ext cx="648000" cy="348400"/>
          </a:xfrm>
        </p:spPr>
        <p:txBody>
          <a:bodyPr/>
          <a:lstStyle/>
          <a:p>
            <a:r>
              <a:rPr lang="en-US" dirty="0"/>
              <a:t>01</a:t>
            </a:r>
          </a:p>
        </p:txBody>
      </p:sp>
      <p:sp>
        <p:nvSpPr>
          <p:cNvPr id="5" name="Text Placeholder 4">
            <a:extLst>
              <a:ext uri="{FF2B5EF4-FFF2-40B4-BE49-F238E27FC236}">
                <a16:creationId xmlns:a16="http://schemas.microsoft.com/office/drawing/2014/main" id="{9C59C56F-72B8-6D23-0551-821D408D22AA}"/>
              </a:ext>
            </a:extLst>
          </p:cNvPr>
          <p:cNvSpPr>
            <a:spLocks noGrp="1"/>
          </p:cNvSpPr>
          <p:nvPr>
            <p:ph type="body" sz="quarter" idx="49"/>
          </p:nvPr>
        </p:nvSpPr>
        <p:spPr>
          <a:xfrm>
            <a:off x="3237496" y="2477017"/>
            <a:ext cx="3544003" cy="348400"/>
          </a:xfrm>
        </p:spPr>
        <p:txBody>
          <a:bodyPr/>
          <a:lstStyle/>
          <a:p>
            <a:r>
              <a:rPr lang="en-US" dirty="0" err="1"/>
              <a:t>Introducción</a:t>
            </a:r>
            <a:endParaRPr lang="en-US" dirty="0"/>
          </a:p>
        </p:txBody>
      </p:sp>
      <p:sp>
        <p:nvSpPr>
          <p:cNvPr id="6" name="Text Placeholder 5">
            <a:extLst>
              <a:ext uri="{FF2B5EF4-FFF2-40B4-BE49-F238E27FC236}">
                <a16:creationId xmlns:a16="http://schemas.microsoft.com/office/drawing/2014/main" id="{AB038A82-31B2-23F4-2C10-658D0518C1D8}"/>
              </a:ext>
            </a:extLst>
          </p:cNvPr>
          <p:cNvSpPr>
            <a:spLocks noGrp="1"/>
          </p:cNvSpPr>
          <p:nvPr>
            <p:ph type="body" sz="quarter" idx="13"/>
          </p:nvPr>
        </p:nvSpPr>
        <p:spPr>
          <a:xfrm>
            <a:off x="2536367" y="2955895"/>
            <a:ext cx="648000" cy="348400"/>
          </a:xfrm>
        </p:spPr>
        <p:txBody>
          <a:bodyPr/>
          <a:lstStyle/>
          <a:p>
            <a:r>
              <a:rPr lang="en-US" dirty="0"/>
              <a:t>02</a:t>
            </a:r>
          </a:p>
        </p:txBody>
      </p:sp>
      <p:sp>
        <p:nvSpPr>
          <p:cNvPr id="7" name="Text Placeholder 6">
            <a:extLst>
              <a:ext uri="{FF2B5EF4-FFF2-40B4-BE49-F238E27FC236}">
                <a16:creationId xmlns:a16="http://schemas.microsoft.com/office/drawing/2014/main" id="{A811FF5D-F682-6273-1E4F-0D4DEDDF6CA4}"/>
              </a:ext>
            </a:extLst>
          </p:cNvPr>
          <p:cNvSpPr>
            <a:spLocks noGrp="1"/>
          </p:cNvSpPr>
          <p:nvPr>
            <p:ph type="body" sz="quarter" idx="14"/>
          </p:nvPr>
        </p:nvSpPr>
        <p:spPr>
          <a:xfrm>
            <a:off x="3237497" y="2978807"/>
            <a:ext cx="3544003" cy="349200"/>
          </a:xfrm>
        </p:spPr>
        <p:txBody>
          <a:bodyPr/>
          <a:lstStyle/>
          <a:p>
            <a:r>
              <a:rPr lang="en-US" dirty="0" err="1"/>
              <a:t>Sobre</a:t>
            </a:r>
            <a:r>
              <a:rPr lang="en-US" dirty="0"/>
              <a:t> </a:t>
            </a:r>
            <a:r>
              <a:rPr lang="en-US" dirty="0" err="1"/>
              <a:t>este</a:t>
            </a:r>
            <a:r>
              <a:rPr lang="en-US" dirty="0"/>
              <a:t> </a:t>
            </a:r>
            <a:r>
              <a:rPr lang="en-US" dirty="0" err="1"/>
              <a:t>Compendio</a:t>
            </a:r>
            <a:endParaRPr lang="en-US" dirty="0"/>
          </a:p>
        </p:txBody>
      </p:sp>
      <p:sp>
        <p:nvSpPr>
          <p:cNvPr id="8" name="Text Placeholder 7">
            <a:extLst>
              <a:ext uri="{FF2B5EF4-FFF2-40B4-BE49-F238E27FC236}">
                <a16:creationId xmlns:a16="http://schemas.microsoft.com/office/drawing/2014/main" id="{D41FECA8-3EE2-71DE-A898-698A9A3BDE73}"/>
              </a:ext>
            </a:extLst>
          </p:cNvPr>
          <p:cNvSpPr>
            <a:spLocks noGrp="1"/>
          </p:cNvSpPr>
          <p:nvPr>
            <p:ph type="body" sz="quarter" idx="15"/>
          </p:nvPr>
        </p:nvSpPr>
        <p:spPr>
          <a:xfrm>
            <a:off x="2536367" y="3457029"/>
            <a:ext cx="648000" cy="348400"/>
          </a:xfrm>
        </p:spPr>
        <p:txBody>
          <a:bodyPr/>
          <a:lstStyle/>
          <a:p>
            <a:r>
              <a:rPr lang="en-US" dirty="0"/>
              <a:t>03</a:t>
            </a:r>
          </a:p>
        </p:txBody>
      </p:sp>
      <p:sp>
        <p:nvSpPr>
          <p:cNvPr id="9" name="Text Placeholder 8">
            <a:extLst>
              <a:ext uri="{FF2B5EF4-FFF2-40B4-BE49-F238E27FC236}">
                <a16:creationId xmlns:a16="http://schemas.microsoft.com/office/drawing/2014/main" id="{908E041E-2293-734C-627C-586DE5F62FD0}"/>
              </a:ext>
            </a:extLst>
          </p:cNvPr>
          <p:cNvSpPr>
            <a:spLocks noGrp="1"/>
          </p:cNvSpPr>
          <p:nvPr>
            <p:ph type="body" sz="quarter" idx="19"/>
          </p:nvPr>
        </p:nvSpPr>
        <p:spPr>
          <a:xfrm>
            <a:off x="3239323" y="3457029"/>
            <a:ext cx="3544003" cy="348400"/>
          </a:xfrm>
        </p:spPr>
        <p:txBody>
          <a:bodyPr/>
          <a:lstStyle/>
          <a:p>
            <a:r>
              <a:rPr lang="en-US" dirty="0" err="1"/>
              <a:t>Casos</a:t>
            </a:r>
            <a:r>
              <a:rPr lang="en-US" dirty="0"/>
              <a:t> de </a:t>
            </a:r>
            <a:r>
              <a:rPr lang="en-US" dirty="0" err="1"/>
              <a:t>Estudio</a:t>
            </a:r>
            <a:endParaRPr lang="en-US" dirty="0"/>
          </a:p>
        </p:txBody>
      </p:sp>
      <p:sp>
        <p:nvSpPr>
          <p:cNvPr id="10" name="Text Placeholder 9">
            <a:extLst>
              <a:ext uri="{FF2B5EF4-FFF2-40B4-BE49-F238E27FC236}">
                <a16:creationId xmlns:a16="http://schemas.microsoft.com/office/drawing/2014/main" id="{D3B9440C-68F0-B851-3A6A-E27178280683}"/>
              </a:ext>
            </a:extLst>
          </p:cNvPr>
          <p:cNvSpPr>
            <a:spLocks noGrp="1"/>
          </p:cNvSpPr>
          <p:nvPr>
            <p:ph type="body" sz="quarter" idx="17"/>
          </p:nvPr>
        </p:nvSpPr>
        <p:spPr>
          <a:xfrm>
            <a:off x="2536367" y="3957984"/>
            <a:ext cx="648000" cy="348400"/>
          </a:xfrm>
        </p:spPr>
        <p:txBody>
          <a:bodyPr/>
          <a:lstStyle/>
          <a:p>
            <a:r>
              <a:rPr lang="en-US" dirty="0"/>
              <a:t>04</a:t>
            </a:r>
          </a:p>
        </p:txBody>
      </p:sp>
      <p:sp>
        <p:nvSpPr>
          <p:cNvPr id="11" name="Text Placeholder 10">
            <a:extLst>
              <a:ext uri="{FF2B5EF4-FFF2-40B4-BE49-F238E27FC236}">
                <a16:creationId xmlns:a16="http://schemas.microsoft.com/office/drawing/2014/main" id="{6929A872-CA96-15E7-A8E8-89E6EFBDF6E6}"/>
              </a:ext>
            </a:extLst>
          </p:cNvPr>
          <p:cNvSpPr>
            <a:spLocks noGrp="1"/>
          </p:cNvSpPr>
          <p:nvPr>
            <p:ph type="body" sz="quarter" idx="20"/>
          </p:nvPr>
        </p:nvSpPr>
        <p:spPr>
          <a:xfrm>
            <a:off x="3239323" y="3957984"/>
            <a:ext cx="3544003" cy="348400"/>
          </a:xfrm>
        </p:spPr>
        <p:txBody>
          <a:bodyPr/>
          <a:lstStyle/>
          <a:p>
            <a:r>
              <a:rPr lang="en-US" dirty="0" err="1"/>
              <a:t>Conclusión</a:t>
            </a:r>
            <a:r>
              <a:rPr lang="en-US" dirty="0"/>
              <a:t> </a:t>
            </a:r>
          </a:p>
        </p:txBody>
      </p:sp>
      <p:sp>
        <p:nvSpPr>
          <p:cNvPr id="14" name="Text Placeholder 8">
            <a:extLst>
              <a:ext uri="{FF2B5EF4-FFF2-40B4-BE49-F238E27FC236}">
                <a16:creationId xmlns:a16="http://schemas.microsoft.com/office/drawing/2014/main" id="{7E966CB1-790C-BCCD-0D6C-385A92494775}"/>
              </a:ext>
            </a:extLst>
          </p:cNvPr>
          <p:cNvSpPr txBox="1">
            <a:spLocks/>
          </p:cNvSpPr>
          <p:nvPr/>
        </p:nvSpPr>
        <p:spPr>
          <a:xfrm>
            <a:off x="3630183" y="5687688"/>
            <a:ext cx="3257392" cy="1845861"/>
          </a:xfrm>
          <a:prstGeom prst="rect">
            <a:avLst/>
          </a:prstGeom>
        </p:spPr>
        <p:txBody>
          <a:bodyPr anchor="ctr">
            <a:noAutofit/>
          </a:bodyPr>
          <a:lstStyle>
            <a:lvl1pPr marL="0" indent="0" algn="ctr" defTabSz="777514" rtl="0" eaLnBrk="1" latinLnBrk="0" hangingPunct="1">
              <a:lnSpc>
                <a:spcPct val="90000"/>
              </a:lnSpc>
              <a:spcBef>
                <a:spcPts val="850"/>
              </a:spcBef>
              <a:buFont typeface="Arial" panose="020B0604020202020204" pitchFamily="34" charset="0"/>
              <a:buNone/>
              <a:defRPr sz="1800" b="1" i="0" kern="120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2pPr>
            <a:lvl3pPr marL="771204"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3pPr>
            <a:lvl4pPr marL="1156806"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4pPr>
            <a:lvl5pPr marL="1542409"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s-ES" sz="2000" i="1" dirty="0">
                <a:solidFill>
                  <a:srgbClr val="000D41"/>
                </a:solidFill>
                <a:latin typeface="UniversLTStd-Bold"/>
              </a:rPr>
              <a:t>La educación es el arma más poderosa para cambiar el mundo.</a:t>
            </a:r>
            <a:endParaRPr lang="en-US" sz="2000" dirty="0">
              <a:solidFill>
                <a:srgbClr val="000D41"/>
              </a:solidFill>
            </a:endParaRPr>
          </a:p>
        </p:txBody>
      </p:sp>
      <p:sp>
        <p:nvSpPr>
          <p:cNvPr id="15" name="Text Placeholder 15">
            <a:extLst>
              <a:ext uri="{FF2B5EF4-FFF2-40B4-BE49-F238E27FC236}">
                <a16:creationId xmlns:a16="http://schemas.microsoft.com/office/drawing/2014/main" id="{C56B01F5-67DE-320D-573F-4FBF4F28FE81}"/>
              </a:ext>
            </a:extLst>
          </p:cNvPr>
          <p:cNvSpPr txBox="1">
            <a:spLocks/>
          </p:cNvSpPr>
          <p:nvPr/>
        </p:nvSpPr>
        <p:spPr>
          <a:xfrm>
            <a:off x="5154629" y="7342040"/>
            <a:ext cx="3257392" cy="522755"/>
          </a:xfrm>
          <a:prstGeom prst="rect">
            <a:avLst/>
          </a:prstGeom>
        </p:spPr>
        <p:txBody>
          <a:bodyPr anchor="ctr">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kern="120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2pPr>
            <a:lvl3pPr marL="771204"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3pPr>
            <a:lvl4pPr marL="1156806"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4pPr>
            <a:lvl5pPr marL="1542409"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dirty="0">
                <a:solidFill>
                  <a:srgbClr val="F15B2A"/>
                </a:solidFill>
              </a:rPr>
              <a:t>Nelson Mandela</a:t>
            </a:r>
          </a:p>
          <a:p>
            <a:endParaRPr lang="en-US" dirty="0">
              <a:solidFill>
                <a:srgbClr val="000D41"/>
              </a:solidFill>
            </a:endParaRPr>
          </a:p>
        </p:txBody>
      </p:sp>
      <p:grpSp>
        <p:nvGrpSpPr>
          <p:cNvPr id="16" name="Group 15">
            <a:extLst>
              <a:ext uri="{FF2B5EF4-FFF2-40B4-BE49-F238E27FC236}">
                <a16:creationId xmlns:a16="http://schemas.microsoft.com/office/drawing/2014/main" id="{BCA1790F-5C41-6B8E-7D9E-623812756070}"/>
              </a:ext>
            </a:extLst>
          </p:cNvPr>
          <p:cNvGrpSpPr/>
          <p:nvPr/>
        </p:nvGrpSpPr>
        <p:grpSpPr>
          <a:xfrm>
            <a:off x="2536367" y="5393380"/>
            <a:ext cx="1242097" cy="904267"/>
            <a:chOff x="3400450" y="986392"/>
            <a:chExt cx="1487826" cy="1083162"/>
          </a:xfrm>
          <a:solidFill>
            <a:srgbClr val="F15B2A"/>
          </a:solidFill>
        </p:grpSpPr>
        <p:sp>
          <p:nvSpPr>
            <p:cNvPr id="17" name="Freeform 29">
              <a:extLst>
                <a:ext uri="{FF2B5EF4-FFF2-40B4-BE49-F238E27FC236}">
                  <a16:creationId xmlns:a16="http://schemas.microsoft.com/office/drawing/2014/main" id="{4EA51AE7-F09E-1FE2-5BDF-5A94A8B45D3B}"/>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grpFill/>
            <a:ln w="8971" cap="flat">
              <a:noFill/>
              <a:prstDash val="solid"/>
              <a:miter/>
            </a:ln>
          </p:spPr>
          <p:txBody>
            <a:bodyPr rtlCol="0" anchor="ctr"/>
            <a:lstStyle/>
            <a:p>
              <a:endParaRPr lang="en-US" dirty="0">
                <a:solidFill>
                  <a:srgbClr val="90278E"/>
                </a:solidFill>
              </a:endParaRPr>
            </a:p>
          </p:txBody>
        </p:sp>
        <p:sp>
          <p:nvSpPr>
            <p:cNvPr id="18" name="Freeform 30">
              <a:extLst>
                <a:ext uri="{FF2B5EF4-FFF2-40B4-BE49-F238E27FC236}">
                  <a16:creationId xmlns:a16="http://schemas.microsoft.com/office/drawing/2014/main" id="{5DED2C94-BE5E-F50E-880A-52EAD5AEBB5B}"/>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chemeClr val="tx1"/>
            </a:solidFill>
            <a:ln w="8971" cap="flat">
              <a:noFill/>
              <a:prstDash val="solid"/>
              <a:miter/>
            </a:ln>
          </p:spPr>
          <p:txBody>
            <a:bodyPr rtlCol="0" anchor="ctr"/>
            <a:lstStyle/>
            <a:p>
              <a:endParaRPr lang="en-US" dirty="0"/>
            </a:p>
          </p:txBody>
        </p:sp>
      </p:grpSp>
      <p:pic>
        <p:nvPicPr>
          <p:cNvPr id="12" name="Picture 11" descr="A black and white circle with a person in it&#10;&#10;Description automatically generated">
            <a:extLst>
              <a:ext uri="{FF2B5EF4-FFF2-40B4-BE49-F238E27FC236}">
                <a16:creationId xmlns:a16="http://schemas.microsoft.com/office/drawing/2014/main" id="{381B7CBE-D55D-3E51-C281-44B6AC78134D}"/>
              </a:ext>
            </a:extLst>
          </p:cNvPr>
          <p:cNvPicPr>
            <a:picLocks noChangeAspect="1"/>
          </p:cNvPicPr>
          <p:nvPr/>
        </p:nvPicPr>
        <p:blipFill>
          <a:blip r:embed="rId2"/>
          <a:stretch>
            <a:fillRect/>
          </a:stretch>
        </p:blipFill>
        <p:spPr>
          <a:xfrm>
            <a:off x="3037839" y="9222877"/>
            <a:ext cx="431157" cy="393847"/>
          </a:xfrm>
          <a:prstGeom prst="rect">
            <a:avLst/>
          </a:prstGeom>
        </p:spPr>
      </p:pic>
      <p:sp>
        <p:nvSpPr>
          <p:cNvPr id="13" name="TextBox 2">
            <a:extLst>
              <a:ext uri="{FF2B5EF4-FFF2-40B4-BE49-F238E27FC236}">
                <a16:creationId xmlns:a16="http://schemas.microsoft.com/office/drawing/2014/main" id="{B369142B-93AF-6DDA-2FE6-95D2B0A0E26E}"/>
              </a:ext>
            </a:extLst>
          </p:cNvPr>
          <p:cNvSpPr txBox="1"/>
          <p:nvPr/>
        </p:nvSpPr>
        <p:spPr>
          <a:xfrm>
            <a:off x="4169053" y="9158908"/>
            <a:ext cx="2898954"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600" dirty="0">
                <a:latin typeface="Calibri"/>
                <a:ea typeface="Calibri"/>
                <a:cs typeface="Calibri"/>
              </a:rPr>
              <a:t>This license enables </a:t>
            </a:r>
            <a:r>
              <a:rPr lang="en-US" sz="600" dirty="0" err="1">
                <a:latin typeface="Calibri"/>
                <a:ea typeface="Calibri"/>
                <a:cs typeface="Calibri"/>
              </a:rPr>
              <a:t>reusers</a:t>
            </a:r>
            <a:r>
              <a:rPr lang="en-US" sz="600" dirty="0">
                <a:latin typeface="Calibri"/>
                <a:ea typeface="Calibri"/>
                <a:cs typeface="Calibri"/>
              </a:rPr>
              <a:t> to distribute, remix, adapt, and build upon the material in any medium or format, so long as attribution is given to the creator. The license allows for commercial use. CC BY includes the following elements:</a:t>
            </a:r>
          </a:p>
          <a:p>
            <a:r>
              <a:rPr lang="en-US" sz="600" dirty="0">
                <a:latin typeface="Calibri"/>
                <a:ea typeface="Calibri"/>
                <a:cs typeface="Calibri"/>
              </a:rPr>
              <a:t>BY: credit must be given to the creator.</a:t>
            </a:r>
          </a:p>
        </p:txBody>
      </p:sp>
    </p:spTree>
    <p:extLst>
      <p:ext uri="{BB962C8B-B14F-4D97-AF65-F5344CB8AC3E}">
        <p14:creationId xmlns:p14="http://schemas.microsoft.com/office/powerpoint/2010/main" val="32486355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D4B9E5-9FFE-D91F-95CF-AAC9E3922D5D}"/>
              </a:ext>
            </a:extLst>
          </p:cNvPr>
          <p:cNvSpPr>
            <a:spLocks noGrp="1"/>
          </p:cNvSpPr>
          <p:nvPr>
            <p:ph type="body" sz="quarter" idx="32"/>
          </p:nvPr>
        </p:nvSpPr>
        <p:spPr>
          <a:xfrm>
            <a:off x="532400" y="7809876"/>
            <a:ext cx="6526988" cy="2583225"/>
          </a:xfrm>
        </p:spPr>
        <p:txBody>
          <a:bodyPr/>
          <a:lstStyle/>
          <a:p>
            <a:r>
              <a:rPr lang="es-ES" sz="1200" dirty="0"/>
              <a:t>Susana también es profesora en universidades de varios países y gestora de proyectos de desarrollo y ejecución de proyectos públicos y privados de turismo sostenible. También actúa como formadora, conferenciante y consultora especializada en turismo sostenible, ecoturismo y cambio climático.</a:t>
            </a:r>
          </a:p>
          <a:p>
            <a:endParaRPr lang="en-IE" sz="1200" dirty="0"/>
          </a:p>
          <a:p>
            <a:r>
              <a:rPr lang="en-US" sz="1200" b="1" dirty="0"/>
              <a:t>¿</a:t>
            </a:r>
            <a:r>
              <a:rPr lang="en-US" sz="1200" b="1" dirty="0" err="1"/>
              <a:t>Por</a:t>
            </a:r>
            <a:r>
              <a:rPr lang="en-US" sz="1200" b="1" dirty="0"/>
              <a:t> </a:t>
            </a:r>
            <a:r>
              <a:rPr lang="en-US" sz="1200" b="1" dirty="0" err="1"/>
              <a:t>qué</a:t>
            </a:r>
            <a:r>
              <a:rPr lang="en-US" sz="1200" b="1" dirty="0"/>
              <a:t> </a:t>
            </a:r>
            <a:r>
              <a:rPr lang="en-US" sz="1200" b="1" dirty="0" err="1"/>
              <a:t>turismo</a:t>
            </a:r>
            <a:r>
              <a:rPr lang="en-US" sz="1200" b="1" dirty="0"/>
              <a:t>?</a:t>
            </a:r>
          </a:p>
          <a:p>
            <a:r>
              <a:rPr lang="es-ES" sz="1200" dirty="0"/>
              <a:t>Siempre me había interesado el mundo de los viajes, pero cuando realmente me involucré fue cuando decidí hacer de mi pasión por los viajes </a:t>
            </a:r>
          </a:p>
          <a:p>
            <a:r>
              <a:rPr lang="es-ES" sz="1200" dirty="0"/>
              <a:t>mi futuro profesional, motivada por una situación económica adversa y mi intención de asumir el compromiso de promover un turismo más responsable.</a:t>
            </a:r>
          </a:p>
          <a:p>
            <a:r>
              <a:rPr lang="es-ES" sz="1200" dirty="0"/>
              <a:t>Afortunadamente, cada vez encuentro más compañeras que desempeñan papeles importantes en el sector turístico. Quizá la presencia de la mujer en el ámbito del turismo sostenible sea más igualitaria, precisamente por los principios de igualdad que se defienden con él, pero debemos seguir luchando para que las mujeres participen activamente en el desarrollo turístico de forma igualitaria y justa.</a:t>
            </a:r>
            <a:endParaRPr lang="en-IE" sz="1200" dirty="0"/>
          </a:p>
        </p:txBody>
      </p:sp>
      <p:sp>
        <p:nvSpPr>
          <p:cNvPr id="4" name="Text Placeholder 3">
            <a:extLst>
              <a:ext uri="{FF2B5EF4-FFF2-40B4-BE49-F238E27FC236}">
                <a16:creationId xmlns:a16="http://schemas.microsoft.com/office/drawing/2014/main" id="{65DCF048-3132-510C-16B8-CF93700303EC}"/>
              </a:ext>
            </a:extLst>
          </p:cNvPr>
          <p:cNvSpPr>
            <a:spLocks noGrp="1"/>
          </p:cNvSpPr>
          <p:nvPr>
            <p:ph type="body" sz="quarter" idx="34"/>
          </p:nvPr>
        </p:nvSpPr>
        <p:spPr>
          <a:xfrm>
            <a:off x="532400" y="5410259"/>
            <a:ext cx="6526988" cy="1064757"/>
          </a:xfrm>
        </p:spPr>
        <p:txBody>
          <a:bodyPr/>
          <a:lstStyle/>
          <a:p>
            <a:r>
              <a:rPr lang="en-US" b="1" u="sng" dirty="0" err="1"/>
              <a:t>Breve</a:t>
            </a:r>
            <a:r>
              <a:rPr lang="en-US" b="1" u="sng" dirty="0"/>
              <a:t> </a:t>
            </a:r>
            <a:r>
              <a:rPr lang="en-US" b="1" u="sng" dirty="0" err="1"/>
              <a:t>presentación</a:t>
            </a:r>
            <a:endParaRPr lang="en-US" b="1" u="sng" dirty="0"/>
          </a:p>
          <a:p>
            <a:r>
              <a:rPr lang="en-US" dirty="0" err="1"/>
              <a:t>Fundadora</a:t>
            </a:r>
            <a:r>
              <a:rPr lang="en-US" dirty="0"/>
              <a:t> y </a:t>
            </a:r>
            <a:r>
              <a:rPr lang="en-US" dirty="0" err="1"/>
              <a:t>directora</a:t>
            </a:r>
            <a:r>
              <a:rPr lang="en-US" dirty="0"/>
              <a:t> de </a:t>
            </a:r>
            <a:r>
              <a:rPr lang="en-US" dirty="0" err="1"/>
              <a:t>varias</a:t>
            </a:r>
            <a:r>
              <a:rPr lang="en-US" dirty="0"/>
              <a:t> </a:t>
            </a:r>
            <a:r>
              <a:rPr lang="en-US" dirty="0" err="1"/>
              <a:t>iniciativas</a:t>
            </a:r>
            <a:r>
              <a:rPr lang="en-US" dirty="0"/>
              <a:t> de </a:t>
            </a:r>
            <a:r>
              <a:rPr lang="en-US" dirty="0" err="1"/>
              <a:t>turismo</a:t>
            </a:r>
            <a:r>
              <a:rPr lang="en-US" dirty="0"/>
              <a:t> </a:t>
            </a:r>
            <a:r>
              <a:rPr lang="en-US" dirty="0" err="1"/>
              <a:t>sostenible</a:t>
            </a:r>
            <a:r>
              <a:rPr lang="en-US" dirty="0"/>
              <a:t>, </a:t>
            </a:r>
            <a:r>
              <a:rPr lang="en-US" dirty="0" err="1"/>
              <a:t>tanto</a:t>
            </a:r>
            <a:r>
              <a:rPr lang="en-US" dirty="0"/>
              <a:t> </a:t>
            </a:r>
            <a:r>
              <a:rPr lang="en-US" dirty="0" err="1"/>
              <a:t>corporativas</a:t>
            </a:r>
            <a:r>
              <a:rPr lang="en-US" dirty="0"/>
              <a:t> </a:t>
            </a:r>
            <a:r>
              <a:rPr lang="en-US" dirty="0" err="1"/>
              <a:t>como</a:t>
            </a:r>
            <a:r>
              <a:rPr lang="en-US" dirty="0"/>
              <a:t> sin </a:t>
            </a:r>
            <a:r>
              <a:rPr lang="en-US" dirty="0" err="1"/>
              <a:t>ánimo</a:t>
            </a:r>
            <a:r>
              <a:rPr lang="en-US" dirty="0"/>
              <a:t> de </a:t>
            </a:r>
            <a:r>
              <a:rPr lang="en-US" dirty="0" err="1"/>
              <a:t>lucro</a:t>
            </a:r>
            <a:r>
              <a:rPr lang="en-US" dirty="0"/>
              <a:t>, </a:t>
            </a:r>
            <a:r>
              <a:rPr lang="en-US" dirty="0" err="1"/>
              <a:t>como</a:t>
            </a:r>
            <a:r>
              <a:rPr lang="en-US" dirty="0"/>
              <a:t> Genuine Spain, </a:t>
            </a:r>
            <a:r>
              <a:rPr lang="en-US" dirty="0" err="1"/>
              <a:t>Agrotravel</a:t>
            </a:r>
            <a:r>
              <a:rPr lang="en-US" dirty="0"/>
              <a:t> </a:t>
            </a:r>
            <a:r>
              <a:rPr lang="en-US" dirty="0" err="1"/>
              <a:t>Turismo</a:t>
            </a:r>
            <a:r>
              <a:rPr lang="en-US" dirty="0"/>
              <a:t> </a:t>
            </a:r>
            <a:r>
              <a:rPr lang="en-US" dirty="0" err="1"/>
              <a:t>Responsable</a:t>
            </a:r>
            <a:r>
              <a:rPr lang="en-US" dirty="0"/>
              <a:t>, </a:t>
            </a:r>
            <a:r>
              <a:rPr lang="es-ES" dirty="0"/>
              <a:t>Replantear el Turismo de forma Sostenible</a:t>
            </a:r>
            <a:r>
              <a:rPr lang="en-US" dirty="0"/>
              <a:t>. Es ex-</a:t>
            </a:r>
            <a:r>
              <a:rPr lang="en-US" dirty="0" err="1"/>
              <a:t>miembro</a:t>
            </a:r>
            <a:r>
              <a:rPr lang="en-US" dirty="0"/>
              <a:t> de la junta </a:t>
            </a:r>
            <a:r>
              <a:rPr lang="en-US" dirty="0" err="1"/>
              <a:t>directiva</a:t>
            </a:r>
            <a:r>
              <a:rPr lang="en-US" dirty="0"/>
              <a:t> de </a:t>
            </a:r>
            <a:r>
              <a:rPr lang="en-US" dirty="0" err="1"/>
              <a:t>organizaciones</a:t>
            </a:r>
            <a:r>
              <a:rPr lang="en-US" dirty="0"/>
              <a:t> </a:t>
            </a:r>
            <a:r>
              <a:rPr lang="en-US" dirty="0" err="1"/>
              <a:t>internacionales</a:t>
            </a:r>
            <a:r>
              <a:rPr lang="en-US" dirty="0"/>
              <a:t> de </a:t>
            </a:r>
            <a:r>
              <a:rPr lang="en-US" dirty="0" err="1"/>
              <a:t>turismo</a:t>
            </a:r>
            <a:r>
              <a:rPr lang="en-US" dirty="0"/>
              <a:t> </a:t>
            </a:r>
            <a:r>
              <a:rPr lang="en-US" dirty="0" err="1"/>
              <a:t>sostenible</a:t>
            </a:r>
            <a:r>
              <a:rPr lang="en-US" dirty="0"/>
              <a:t> </a:t>
            </a:r>
            <a:r>
              <a:rPr lang="en-US" dirty="0" err="1"/>
              <a:t>como</a:t>
            </a:r>
            <a:r>
              <a:rPr lang="en-US" dirty="0"/>
              <a:t> Global Sustainable Tourism Council (gstcouncil.org) y Foundation for European Sustainable Tourism (festfoundation.eu).</a:t>
            </a:r>
            <a:endParaRPr lang="en-IE" dirty="0"/>
          </a:p>
        </p:txBody>
      </p:sp>
      <p:sp>
        <p:nvSpPr>
          <p:cNvPr id="5" name="Text Placeholder 4">
            <a:extLst>
              <a:ext uri="{FF2B5EF4-FFF2-40B4-BE49-F238E27FC236}">
                <a16:creationId xmlns:a16="http://schemas.microsoft.com/office/drawing/2014/main" id="{5B7F82CB-867C-537D-655B-D84E8FABE64B}"/>
              </a:ext>
            </a:extLst>
          </p:cNvPr>
          <p:cNvSpPr>
            <a:spLocks noGrp="1"/>
          </p:cNvSpPr>
          <p:nvPr>
            <p:ph type="body" sz="quarter" idx="17"/>
          </p:nvPr>
        </p:nvSpPr>
        <p:spPr>
          <a:xfrm>
            <a:off x="488499" y="863324"/>
            <a:ext cx="3888629" cy="2289739"/>
          </a:xfrm>
        </p:spPr>
        <p:txBody>
          <a:bodyPr/>
          <a:lstStyle/>
          <a:p>
            <a:pPr>
              <a:lnSpc>
                <a:spcPct val="100000"/>
              </a:lnSpc>
            </a:pPr>
            <a:r>
              <a:rPr lang="en-IE" sz="3600" dirty="0"/>
              <a:t>Susana Conde </a:t>
            </a:r>
            <a:r>
              <a:rPr lang="en-IE" sz="2400" dirty="0"/>
              <a:t>– </a:t>
            </a:r>
          </a:p>
          <a:p>
            <a:pPr>
              <a:lnSpc>
                <a:spcPct val="100000"/>
              </a:lnSpc>
            </a:pPr>
            <a:r>
              <a:rPr lang="es-ES" sz="2400" dirty="0"/>
              <a:t>CEO y Fundador de </a:t>
            </a:r>
            <a:r>
              <a:rPr lang="es-ES" sz="2400" dirty="0" err="1"/>
              <a:t>Agrotravel</a:t>
            </a:r>
            <a:r>
              <a:rPr lang="es-ES" sz="2400" dirty="0"/>
              <a:t> Turismo </a:t>
            </a:r>
            <a:r>
              <a:rPr lang="es-ES" sz="2400" dirty="0" err="1"/>
              <a:t>Responsible</a:t>
            </a:r>
            <a:r>
              <a:rPr lang="es-ES" sz="2400" dirty="0"/>
              <a:t> y </a:t>
            </a:r>
            <a:r>
              <a:rPr lang="es-ES" sz="2400" dirty="0" err="1"/>
              <a:t>GenuienSpain</a:t>
            </a:r>
            <a:endParaRPr lang="en-IE" sz="2400" dirty="0"/>
          </a:p>
        </p:txBody>
      </p:sp>
      <p:sp>
        <p:nvSpPr>
          <p:cNvPr id="6" name="Text Placeholder 5">
            <a:extLst>
              <a:ext uri="{FF2B5EF4-FFF2-40B4-BE49-F238E27FC236}">
                <a16:creationId xmlns:a16="http://schemas.microsoft.com/office/drawing/2014/main" id="{C199431D-2343-FEC3-B011-73102BA26B01}"/>
              </a:ext>
            </a:extLst>
          </p:cNvPr>
          <p:cNvSpPr>
            <a:spLocks noGrp="1"/>
          </p:cNvSpPr>
          <p:nvPr>
            <p:ph type="body" sz="quarter" idx="14"/>
          </p:nvPr>
        </p:nvSpPr>
        <p:spPr/>
        <p:txBody>
          <a:bodyPr/>
          <a:lstStyle/>
          <a:p>
            <a:r>
              <a:rPr lang="en-IE" sz="1800" b="1" dirty="0"/>
              <a:t>ESPAÑA</a:t>
            </a:r>
          </a:p>
        </p:txBody>
      </p:sp>
      <p:pic>
        <p:nvPicPr>
          <p:cNvPr id="10" name="Picture Placeholder 9">
            <a:extLst>
              <a:ext uri="{FF2B5EF4-FFF2-40B4-BE49-F238E27FC236}">
                <a16:creationId xmlns:a16="http://schemas.microsoft.com/office/drawing/2014/main" id="{69E9287D-1197-44E5-6FCA-235148972EBE}"/>
              </a:ext>
            </a:extLst>
          </p:cNvPr>
          <p:cNvPicPr>
            <a:picLocks noGrp="1" noChangeAspect="1"/>
          </p:cNvPicPr>
          <p:nvPr>
            <p:ph type="pic" sz="quarter" idx="35"/>
          </p:nvPr>
        </p:nvPicPr>
        <p:blipFill rotWithShape="1">
          <a:blip r:embed="rId2" cstate="print">
            <a:extLst>
              <a:ext uri="{28A0092B-C50C-407E-A947-70E740481C1C}">
                <a14:useLocalDpi xmlns:a14="http://schemas.microsoft.com/office/drawing/2010/main" val="0"/>
              </a:ext>
            </a:extLst>
          </a:blip>
          <a:srcRect l="257" t="-782" r="34198" b="662"/>
          <a:stretch/>
        </p:blipFill>
        <p:spPr>
          <a:xfrm>
            <a:off x="4258320" y="-1"/>
            <a:ext cx="3541182" cy="6432523"/>
          </a:xfrm>
        </p:spPr>
      </p:pic>
      <p:sp>
        <p:nvSpPr>
          <p:cNvPr id="8" name="Slide Number Placeholder 7">
            <a:extLst>
              <a:ext uri="{FF2B5EF4-FFF2-40B4-BE49-F238E27FC236}">
                <a16:creationId xmlns:a16="http://schemas.microsoft.com/office/drawing/2014/main" id="{05428336-608C-7799-8C03-A416951049FB}"/>
              </a:ext>
            </a:extLst>
          </p:cNvPr>
          <p:cNvSpPr>
            <a:spLocks noGrp="1"/>
          </p:cNvSpPr>
          <p:nvPr>
            <p:ph type="sldNum" sz="quarter" idx="4"/>
          </p:nvPr>
        </p:nvSpPr>
        <p:spPr/>
        <p:txBody>
          <a:bodyPr/>
          <a:lstStyle/>
          <a:p>
            <a:fld id="{9C527BFA-2C0E-4CEC-B6A5-913A56FEF4B4}" type="slidenum">
              <a:rPr lang="fr-CA" smtClean="0"/>
              <a:pPr/>
              <a:t>20</a:t>
            </a:fld>
            <a:endParaRPr lang="fr-CA" dirty="0"/>
          </a:p>
        </p:txBody>
      </p:sp>
    </p:spTree>
    <p:extLst>
      <p:ext uri="{BB962C8B-B14F-4D97-AF65-F5344CB8AC3E}">
        <p14:creationId xmlns:p14="http://schemas.microsoft.com/office/powerpoint/2010/main" val="2064709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1EA2F2-F3BB-ED00-B820-2FAACB4D431F}"/>
              </a:ext>
            </a:extLst>
          </p:cNvPr>
          <p:cNvSpPr>
            <a:spLocks noGrp="1"/>
          </p:cNvSpPr>
          <p:nvPr>
            <p:ph type="body" sz="quarter" idx="32"/>
          </p:nvPr>
        </p:nvSpPr>
        <p:spPr>
          <a:xfrm>
            <a:off x="578472" y="1573967"/>
            <a:ext cx="6526988" cy="8819133"/>
          </a:xfrm>
        </p:spPr>
        <p:txBody>
          <a:bodyPr/>
          <a:lstStyle/>
          <a:p>
            <a:r>
              <a:rPr lang="en-US" sz="1200" b="1" dirty="0"/>
              <a:t>¿</a:t>
            </a:r>
            <a:r>
              <a:rPr lang="en-US" sz="1200" b="1" dirty="0" err="1"/>
              <a:t>Por</a:t>
            </a:r>
            <a:r>
              <a:rPr lang="en-US" sz="1200" b="1" dirty="0"/>
              <a:t> </a:t>
            </a:r>
            <a:r>
              <a:rPr lang="en-US" sz="1200" b="1" dirty="0" err="1"/>
              <a:t>qué</a:t>
            </a:r>
            <a:r>
              <a:rPr lang="en-US" sz="1200" b="1" dirty="0"/>
              <a:t> </a:t>
            </a:r>
            <a:r>
              <a:rPr lang="en-US" sz="1200" b="1" dirty="0" err="1"/>
              <a:t>sostenibilidad</a:t>
            </a:r>
            <a:r>
              <a:rPr lang="en-US" sz="1200" b="1" dirty="0"/>
              <a:t>?</a:t>
            </a:r>
          </a:p>
          <a:p>
            <a:r>
              <a:rPr lang="es-ES" sz="1200" dirty="0"/>
              <a:t>Para mí, significa realmente hacer del turismo una herramienta fantástica para mejorar nuestras vidas y la del Planeta. Cuando detecto estas posibilidades con proyectos de turismo sostenible, la satisfacción por nuestro trabajo es inmensa; estamos ayudando, a través del turismo, a crear un mundo mejor. En todos los ámbitos de mi vida, tanto profesional como personal, intento llevar una vida en coherencia con lo que promuevo en mi actividad en turismo sostenible. Me apasionan los destinos con identidad y donde existe un gran patrimonio cultural y natural bien conservado, especialmente los lugares donde se puede disfrutar de un patrimonio inmaterial único; lenguas, tradiciones, folclore, costumbres y gastronomía. Todos los destinos que además de ofrecer otros atractivos me permitan disfrutar de estas experiencias son mi pasión. También me apasiona la riqueza natural y la biodiversidad del planeta y los destinos más biodiversos y mejor conservados, como España, líder mundial en Reservas de la Biosfera en Europa.</a:t>
            </a:r>
          </a:p>
          <a:p>
            <a:endParaRPr lang="en-US" sz="1200" dirty="0"/>
          </a:p>
          <a:p>
            <a:r>
              <a:rPr lang="en-US" sz="1200" b="1" dirty="0" err="1"/>
              <a:t>Logros</a:t>
            </a:r>
            <a:r>
              <a:rPr lang="en-US" sz="1200" b="1" dirty="0"/>
              <a:t> </a:t>
            </a:r>
            <a:r>
              <a:rPr lang="en-US" sz="1200" b="1" dirty="0" err="1"/>
              <a:t>alcanzados</a:t>
            </a:r>
            <a:r>
              <a:rPr lang="en-US" sz="1200" b="1" dirty="0"/>
              <a:t> </a:t>
            </a:r>
            <a:r>
              <a:rPr lang="en-US" sz="1200" b="1" dirty="0" err="1"/>
              <a:t>hasta</a:t>
            </a:r>
            <a:r>
              <a:rPr lang="en-US" sz="1200" b="1" dirty="0"/>
              <a:t> </a:t>
            </a:r>
            <a:r>
              <a:rPr lang="en-US" sz="1200" b="1" dirty="0" err="1"/>
              <a:t>ahora</a:t>
            </a:r>
            <a:endParaRPr lang="en-US" sz="1200" b="1" dirty="0"/>
          </a:p>
          <a:p>
            <a:r>
              <a:rPr lang="es-ES" sz="1200" dirty="0" err="1"/>
              <a:t>Agrotravel</a:t>
            </a:r>
            <a:r>
              <a:rPr lang="es-ES" sz="1200" dirty="0"/>
              <a:t> Turismo Responsable, es pionera en la promoción y organización de viajes de turismo responsable y sostenible. Es una de las primeras y más importantes agencias de viajes especializadas en turismo sostenible en diferentes países. De hecho, se ha convertido en un referente de esta filosofía de viaje en España. </a:t>
            </a:r>
            <a:r>
              <a:rPr lang="es-ES" sz="1200" dirty="0" err="1"/>
              <a:t>Agrotravel</a:t>
            </a:r>
            <a:r>
              <a:rPr lang="es-ES" sz="1200" dirty="0"/>
              <a:t> Turismo Responsable promueve y sensibiliza para un turismo más responsable y sostenible, y además ofrece propuestas de viajes para más de 50 destinos en todo el mundo, tanto para viajes a lugares rurales como a destinos urbanos, como ecoturismo, viajes de luna de miel, viajes de lujo, viajes de incentivos para empresas verdes o viajes responsables para familias. Además, es una de las pocas agencias que reciben turistas en el País Vasco y otras partes de España para hacer turismo sostenible. Replantear el Turismo de forma Sostenible es un </a:t>
            </a:r>
            <a:r>
              <a:rPr lang="es-ES" sz="1200" dirty="0" err="1"/>
              <a:t>Think</a:t>
            </a:r>
            <a:r>
              <a:rPr lang="es-ES" sz="1200" dirty="0"/>
              <a:t> </a:t>
            </a:r>
            <a:r>
              <a:rPr lang="es-ES" sz="1200" dirty="0" err="1"/>
              <a:t>Tank</a:t>
            </a:r>
            <a:r>
              <a:rPr lang="es-ES" sz="1200" dirty="0"/>
              <a:t> por y para empresas turísticas, destinos turísticos y profesionales del sector que aporta soluciones innovadoras basadas en el turismo sostenible y su medición a través de la inteligencia de negocio. turismo sostenible y su medición a través de la inteligencia de negocio. Con sus servicios específicos promueve el desarrollo turístico sostenible y regenerativo, proporciona medición de impacto, desarrollo de productos sostenibles, análisis de modelos de negocio, marketing y comunicación verde, transformación digital e inteligencia de negocio.</a:t>
            </a:r>
          </a:p>
          <a:p>
            <a:endParaRPr lang="en-US" sz="1200" dirty="0"/>
          </a:p>
          <a:p>
            <a:r>
              <a:rPr lang="en-US" sz="1200" b="1" dirty="0" err="1"/>
              <a:t>Próximos</a:t>
            </a:r>
            <a:r>
              <a:rPr lang="en-US" sz="1200" b="1" dirty="0"/>
              <a:t> </a:t>
            </a:r>
            <a:r>
              <a:rPr lang="en-US" sz="1200" b="1" dirty="0" err="1"/>
              <a:t>pasos</a:t>
            </a:r>
            <a:r>
              <a:rPr lang="en-US" sz="1200" b="1" dirty="0"/>
              <a:t>/</a:t>
            </a:r>
            <a:r>
              <a:rPr lang="en-US" sz="1200" b="1" dirty="0" err="1"/>
              <a:t>Visión</a:t>
            </a:r>
            <a:r>
              <a:rPr lang="en-US" sz="1200" b="1" dirty="0"/>
              <a:t> de </a:t>
            </a:r>
            <a:r>
              <a:rPr lang="en-US" sz="1200" b="1" dirty="0" err="1"/>
              <a:t>futuro</a:t>
            </a:r>
            <a:endParaRPr lang="en-US" sz="1200" b="1" dirty="0"/>
          </a:p>
          <a:p>
            <a:r>
              <a:rPr lang="es-ES" sz="1200" dirty="0"/>
              <a:t>Las mujeres, tanto las del sector como las nuevas profesionales, deben valorar sus propias capacidades y creer en sí mismas. Esto suele ser difícil cuando te encuentras en un entorno más masculino o en el que los hombres ocupan puestos más altos. Desde el propio turismo sostenible, debemos promover este acceso de las mujeres a roles empoderados en el sector, y con este enfoque, debemos trabajar con todas las empresas y organizaciones que promueven un turismo más responsable.</a:t>
            </a:r>
          </a:p>
          <a:p>
            <a:r>
              <a:rPr lang="es-ES" sz="1200" dirty="0"/>
              <a:t>Contribuiremos activamente al desarrollo sostenible apoyando a las mujeres empresarias, líderes comunitarias, emprendedoras y directivas que trabajan en el sector turístico, recordando siempre que la equidad y la inclusión social son aspectos muy importantes de la sostenibilidad.</a:t>
            </a:r>
            <a:endParaRPr lang="en-US" sz="1200" dirty="0"/>
          </a:p>
        </p:txBody>
      </p:sp>
      <p:sp>
        <p:nvSpPr>
          <p:cNvPr id="5" name="Slide Number Placeholder 4">
            <a:extLst>
              <a:ext uri="{FF2B5EF4-FFF2-40B4-BE49-F238E27FC236}">
                <a16:creationId xmlns:a16="http://schemas.microsoft.com/office/drawing/2014/main" id="{64C0B4D3-00A9-6000-4824-0093E74D269C}"/>
              </a:ext>
            </a:extLst>
          </p:cNvPr>
          <p:cNvSpPr>
            <a:spLocks noGrp="1"/>
          </p:cNvSpPr>
          <p:nvPr>
            <p:ph type="sldNum" sz="quarter" idx="4"/>
          </p:nvPr>
        </p:nvSpPr>
        <p:spPr/>
        <p:txBody>
          <a:bodyPr/>
          <a:lstStyle/>
          <a:p>
            <a:fld id="{9C527BFA-2C0E-4CEC-B6A5-913A56FEF4B4}" type="slidenum">
              <a:rPr lang="fr-CA" smtClean="0"/>
              <a:pPr/>
              <a:t>21</a:t>
            </a:fld>
            <a:endParaRPr lang="fr-CA" dirty="0"/>
          </a:p>
        </p:txBody>
      </p:sp>
      <p:sp>
        <p:nvSpPr>
          <p:cNvPr id="6" name="Text Placeholder 2">
            <a:extLst>
              <a:ext uri="{FF2B5EF4-FFF2-40B4-BE49-F238E27FC236}">
                <a16:creationId xmlns:a16="http://schemas.microsoft.com/office/drawing/2014/main" id="{FFD453FA-42EC-132B-E4A4-8507B67486FB}"/>
              </a:ext>
            </a:extLst>
          </p:cNvPr>
          <p:cNvSpPr>
            <a:spLocks noGrp="1"/>
          </p:cNvSpPr>
          <p:nvPr>
            <p:ph type="body" sz="quarter" idx="34"/>
          </p:nvPr>
        </p:nvSpPr>
        <p:spPr>
          <a:xfrm>
            <a:off x="577660" y="1013970"/>
            <a:ext cx="6527800" cy="559997"/>
          </a:xfrm>
        </p:spPr>
        <p:txBody>
          <a:bodyPr/>
          <a:lstStyle/>
          <a:p>
            <a:r>
              <a:rPr lang="en-IE" b="1" dirty="0"/>
              <a:t>Susana Conde - </a:t>
            </a:r>
            <a:r>
              <a:rPr lang="en-IE" b="1" dirty="0" err="1"/>
              <a:t>continuación</a:t>
            </a:r>
            <a:endParaRPr lang="en-IE" b="1" dirty="0"/>
          </a:p>
        </p:txBody>
      </p:sp>
      <p:grpSp>
        <p:nvGrpSpPr>
          <p:cNvPr id="3" name="Group 2">
            <a:extLst>
              <a:ext uri="{FF2B5EF4-FFF2-40B4-BE49-F238E27FC236}">
                <a16:creationId xmlns:a16="http://schemas.microsoft.com/office/drawing/2014/main" id="{9A2ADA59-CBD7-D867-4353-3300C76AF717}"/>
              </a:ext>
            </a:extLst>
          </p:cNvPr>
          <p:cNvGrpSpPr/>
          <p:nvPr/>
        </p:nvGrpSpPr>
        <p:grpSpPr>
          <a:xfrm>
            <a:off x="3899663" y="7175033"/>
            <a:ext cx="3005500" cy="3001770"/>
            <a:chOff x="7252897" y="4427673"/>
            <a:chExt cx="3005500" cy="2610517"/>
          </a:xfrm>
        </p:grpSpPr>
        <p:sp>
          <p:nvSpPr>
            <p:cNvPr id="4" name="TextBox 3">
              <a:extLst>
                <a:ext uri="{FF2B5EF4-FFF2-40B4-BE49-F238E27FC236}">
                  <a16:creationId xmlns:a16="http://schemas.microsoft.com/office/drawing/2014/main" id="{CD071D19-3E7F-1936-0CFC-D60A4FABAB6D}"/>
                </a:ext>
              </a:extLst>
            </p:cNvPr>
            <p:cNvSpPr txBox="1"/>
            <p:nvPr/>
          </p:nvSpPr>
          <p:spPr>
            <a:xfrm>
              <a:off x="7338264" y="5218472"/>
              <a:ext cx="2920133" cy="1579199"/>
            </a:xfrm>
            <a:prstGeom prst="rect">
              <a:avLst/>
            </a:prstGeom>
            <a:noFill/>
          </p:spPr>
          <p:txBody>
            <a:bodyPr wrap="square">
              <a:spAutoFit/>
            </a:bodyPr>
            <a:lstStyle/>
            <a:p>
              <a:pPr marL="182563" indent="-182563" fontAlgn="base">
                <a:buClr>
                  <a:srgbClr val="F15B2A"/>
                </a:buClr>
                <a:buFont typeface="Arial" panose="020B0604020202020204" pitchFamily="34" charset="0"/>
                <a:buChar char="•"/>
              </a:pPr>
              <a:r>
                <a:rPr lang="en-IE" sz="1400" dirty="0">
                  <a:solidFill>
                    <a:srgbClr val="90278E"/>
                  </a:solidFill>
                  <a:hlinkClick r:id="rId2">
                    <a:extLst>
                      <a:ext uri="{A12FA001-AC4F-418D-AE19-62706E023703}">
                        <ahyp:hlinkClr xmlns:ahyp="http://schemas.microsoft.com/office/drawing/2018/hyperlinkcolor" val="tx"/>
                      </a:ext>
                    </a:extLst>
                  </a:hlinkClick>
                </a:rPr>
                <a:t>Website: Genuine Spain</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a:solidFill>
                    <a:srgbClr val="90278E"/>
                  </a:solidFill>
                  <a:hlinkClick r:id="rId3">
                    <a:extLst>
                      <a:ext uri="{A12FA001-AC4F-418D-AE19-62706E023703}">
                        <ahyp:hlinkClr xmlns:ahyp="http://schemas.microsoft.com/office/drawing/2018/hyperlinkcolor" val="tx"/>
                      </a:ext>
                    </a:extLst>
                  </a:hlinkClick>
                </a:rPr>
                <a:t>LinkedIn</a:t>
              </a:r>
              <a:endParaRPr lang="en-IE"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4">
                    <a:extLst>
                      <a:ext uri="{A12FA001-AC4F-418D-AE19-62706E023703}">
                        <ahyp:hlinkClr xmlns:ahyp="http://schemas.microsoft.com/office/drawing/2018/hyperlinkcolor" val="tx"/>
                      </a:ext>
                    </a:extLst>
                  </a:hlinkClick>
                </a:rPr>
                <a:t>Agrotravel Responsible Tourism</a:t>
              </a:r>
              <a:endParaRPr lang="en-US"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5">
                    <a:extLst>
                      <a:ext uri="{A12FA001-AC4F-418D-AE19-62706E023703}">
                        <ahyp:hlinkClr xmlns:ahyp="http://schemas.microsoft.com/office/drawing/2018/hyperlinkcolor" val="tx"/>
                      </a:ext>
                    </a:extLst>
                  </a:hlinkClick>
                </a:rPr>
                <a:t>REthink Sustainably </a:t>
              </a:r>
              <a:endParaRPr lang="en-US" sz="1400" dirty="0">
                <a:solidFill>
                  <a:srgbClr val="90278E"/>
                </a:solidFill>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6">
                    <a:extLst>
                      <a:ext uri="{A12FA001-AC4F-418D-AE19-62706E023703}">
                        <ahyp:hlinkClr xmlns:ahyp="http://schemas.microsoft.com/office/drawing/2018/hyperlinkcolor" val="tx"/>
                      </a:ext>
                    </a:extLst>
                  </a:hlinkClick>
                </a:rPr>
                <a:t>Forum </a:t>
              </a:r>
              <a:r>
                <a:rPr lang="en-GB" sz="1400" dirty="0" err="1">
                  <a:solidFill>
                    <a:srgbClr val="90278E"/>
                  </a:solidFill>
                  <a:effectLst/>
                  <a:latin typeface="Calibri" panose="020F0502020204030204" pitchFamily="34" charset="0"/>
                  <a:ea typeface="Times New Roman" panose="02020603050405020304" pitchFamily="18" charset="0"/>
                  <a:hlinkClick r:id="rId6">
                    <a:extLst>
                      <a:ext uri="{A12FA001-AC4F-418D-AE19-62706E023703}">
                        <ahyp:hlinkClr xmlns:ahyp="http://schemas.microsoft.com/office/drawing/2018/hyperlinkcolor" val="tx"/>
                      </a:ext>
                    </a:extLst>
                  </a:hlinkClick>
                </a:rPr>
                <a:t>TurisTIC</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7">
                    <a:extLst>
                      <a:ext uri="{A12FA001-AC4F-418D-AE19-62706E023703}">
                        <ahyp:hlinkClr xmlns:ahyp="http://schemas.microsoft.com/office/drawing/2018/hyperlinkcolor" val="tx"/>
                      </a:ext>
                    </a:extLst>
                  </a:hlinkClick>
                </a:rPr>
                <a:t>An Interview with </a:t>
              </a:r>
              <a:r>
                <a:rPr lang="en-GB" sz="1400" dirty="0" err="1">
                  <a:solidFill>
                    <a:srgbClr val="90278E"/>
                  </a:solidFill>
                  <a:effectLst/>
                  <a:latin typeface="Calibri" panose="020F0502020204030204" pitchFamily="34" charset="0"/>
                  <a:ea typeface="Times New Roman" panose="02020603050405020304" pitchFamily="18" charset="0"/>
                  <a:hlinkClick r:id="rId7">
                    <a:extLst>
                      <a:ext uri="{A12FA001-AC4F-418D-AE19-62706E023703}">
                        <ahyp:hlinkClr xmlns:ahyp="http://schemas.microsoft.com/office/drawing/2018/hyperlinkcolor" val="tx"/>
                      </a:ext>
                    </a:extLst>
                  </a:hlinkClick>
                </a:rPr>
                <a:t>Travindy</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err="1">
                  <a:solidFill>
                    <a:srgbClr val="90278E"/>
                  </a:solidFill>
                  <a:effectLst/>
                  <a:latin typeface="Calibri" panose="020F0502020204030204" pitchFamily="34" charset="0"/>
                  <a:ea typeface="Times New Roman" panose="02020603050405020304" pitchFamily="18" charset="0"/>
                  <a:hlinkClick r:id="rId8">
                    <a:extLst>
                      <a:ext uri="{A12FA001-AC4F-418D-AE19-62706E023703}">
                        <ahyp:hlinkClr xmlns:ahyp="http://schemas.microsoft.com/office/drawing/2018/hyperlinkcolor" val="tx"/>
                      </a:ext>
                    </a:extLst>
                  </a:hlinkClick>
                </a:rPr>
                <a:t>Ecoavant</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9">
                    <a:extLst>
                      <a:ext uri="{A12FA001-AC4F-418D-AE19-62706E023703}">
                        <ahyp:hlinkClr xmlns:ahyp="http://schemas.microsoft.com/office/drawing/2018/hyperlinkcolor" val="tx"/>
                      </a:ext>
                    </a:extLst>
                  </a:hlinkClick>
                </a:rPr>
                <a:t>YouTube</a:t>
              </a:r>
              <a:endParaRPr lang="en-GB" sz="1400" dirty="0">
                <a:solidFill>
                  <a:srgbClr val="90278E"/>
                </a:solidFill>
                <a:effectLst/>
                <a:latin typeface="Calibri" panose="020F0502020204030204" pitchFamily="34" charset="0"/>
                <a:ea typeface="Times New Roman" panose="02020603050405020304" pitchFamily="18" charset="0"/>
              </a:endParaRPr>
            </a:p>
          </p:txBody>
        </p:sp>
        <p:sp>
          <p:nvSpPr>
            <p:cNvPr id="7" name="Rounded Rectangle 45">
              <a:extLst>
                <a:ext uri="{FF2B5EF4-FFF2-40B4-BE49-F238E27FC236}">
                  <a16:creationId xmlns:a16="http://schemas.microsoft.com/office/drawing/2014/main" id="{320187D6-74BF-0F65-9C28-6E1A5933B42C}"/>
                </a:ext>
              </a:extLst>
            </p:cNvPr>
            <p:cNvSpPr/>
            <p:nvPr/>
          </p:nvSpPr>
          <p:spPr>
            <a:xfrm>
              <a:off x="7252897" y="4705260"/>
              <a:ext cx="3005500" cy="2332930"/>
            </a:xfrm>
            <a:prstGeom prst="roundRect">
              <a:avLst>
                <a:gd name="adj" fmla="val 6903"/>
              </a:avLst>
            </a:prstGeom>
            <a:noFill/>
            <a:ln>
              <a:solidFill>
                <a:srgbClr val="C519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C8237DC-4F75-8BFB-4BA7-31D7F6E140AC}"/>
                </a:ext>
              </a:extLst>
            </p:cNvPr>
            <p:cNvSpPr txBox="1"/>
            <p:nvPr/>
          </p:nvSpPr>
          <p:spPr>
            <a:xfrm>
              <a:off x="7375794" y="4523447"/>
              <a:ext cx="2337968" cy="321193"/>
            </a:xfrm>
            <a:prstGeom prst="rect">
              <a:avLst/>
            </a:prstGeom>
            <a:noFill/>
          </p:spPr>
          <p:txBody>
            <a:bodyPr wrap="square">
              <a:spAutoFit/>
            </a:bodyPr>
            <a:lstStyle/>
            <a:p>
              <a:pPr algn="just" fontAlgn="base"/>
              <a:r>
                <a:rPr lang="en-GB" b="1" dirty="0">
                  <a:solidFill>
                    <a:schemeClr val="bg1"/>
                  </a:solidFill>
                  <a:highlight>
                    <a:srgbClr val="F15B2A"/>
                  </a:highlight>
                  <a:latin typeface="Calibri" panose="020F0502020204030204" pitchFamily="34" charset="0"/>
                  <a:ea typeface="Times New Roman" panose="02020603050405020304" pitchFamily="18" charset="0"/>
                </a:rPr>
                <a:t> ENLACES ÚTILES</a:t>
              </a:r>
              <a:r>
                <a:rPr lang="en-GB" b="1" dirty="0">
                  <a:solidFill>
                    <a:srgbClr val="F15B2A"/>
                  </a:solidFill>
                  <a:effectLst/>
                  <a:highlight>
                    <a:srgbClr val="F15B2A"/>
                  </a:highlight>
                  <a:latin typeface="Calibri" panose="020F0502020204030204" pitchFamily="34" charset="0"/>
                  <a:ea typeface="Times New Roman" panose="02020603050405020304" pitchFamily="18" charset="0"/>
                </a:rPr>
                <a:t>.</a:t>
              </a:r>
              <a:r>
                <a:rPr lang="en-GB" dirty="0">
                  <a:solidFill>
                    <a:schemeClr val="bg1"/>
                  </a:solidFill>
                  <a:effectLst/>
                  <a:highlight>
                    <a:srgbClr val="F15B2A"/>
                  </a:highlight>
                  <a:latin typeface="Calibri" panose="020F0502020204030204" pitchFamily="34" charset="0"/>
                  <a:ea typeface="Times New Roman" panose="02020603050405020304" pitchFamily="18" charset="0"/>
                </a:rPr>
                <a:t> </a:t>
              </a:r>
            </a:p>
          </p:txBody>
        </p:sp>
        <p:sp>
          <p:nvSpPr>
            <p:cNvPr id="9" name="Rectangle 8">
              <a:extLst>
                <a:ext uri="{FF2B5EF4-FFF2-40B4-BE49-F238E27FC236}">
                  <a16:creationId xmlns:a16="http://schemas.microsoft.com/office/drawing/2014/main" id="{A359D0AB-72B6-EF9B-087E-D15907DB58A6}"/>
                </a:ext>
              </a:extLst>
            </p:cNvPr>
            <p:cNvSpPr/>
            <p:nvPr/>
          </p:nvSpPr>
          <p:spPr>
            <a:xfrm>
              <a:off x="9501212" y="4523447"/>
              <a:ext cx="637309"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aphic 2">
              <a:extLst>
                <a:ext uri="{FF2B5EF4-FFF2-40B4-BE49-F238E27FC236}">
                  <a16:creationId xmlns:a16="http://schemas.microsoft.com/office/drawing/2014/main" id="{7DAEBDD9-225D-809A-197F-8032A3E8DF03}"/>
                </a:ext>
              </a:extLst>
            </p:cNvPr>
            <p:cNvGrpSpPr/>
            <p:nvPr/>
          </p:nvGrpSpPr>
          <p:grpSpPr>
            <a:xfrm>
              <a:off x="9480073" y="4427673"/>
              <a:ext cx="555180" cy="555173"/>
              <a:chOff x="10387608" y="788458"/>
              <a:chExt cx="896094" cy="896083"/>
            </a:xfrm>
            <a:solidFill>
              <a:srgbClr val="C5198A"/>
            </a:solidFill>
          </p:grpSpPr>
          <p:grpSp>
            <p:nvGrpSpPr>
              <p:cNvPr id="11" name="Graphic 2">
                <a:extLst>
                  <a:ext uri="{FF2B5EF4-FFF2-40B4-BE49-F238E27FC236}">
                    <a16:creationId xmlns:a16="http://schemas.microsoft.com/office/drawing/2014/main" id="{7DF685C3-66BC-29E4-E127-4301A9A80FE4}"/>
                  </a:ext>
                </a:extLst>
              </p:cNvPr>
              <p:cNvGrpSpPr/>
              <p:nvPr/>
            </p:nvGrpSpPr>
            <p:grpSpPr>
              <a:xfrm>
                <a:off x="10647765" y="1164229"/>
                <a:ext cx="375781" cy="505860"/>
                <a:chOff x="10647765" y="1164229"/>
                <a:chExt cx="375781" cy="505860"/>
              </a:xfrm>
              <a:grpFill/>
            </p:grpSpPr>
            <p:sp>
              <p:nvSpPr>
                <p:cNvPr id="17" name="Freeform 55">
                  <a:extLst>
                    <a:ext uri="{FF2B5EF4-FFF2-40B4-BE49-F238E27FC236}">
                      <a16:creationId xmlns:a16="http://schemas.microsoft.com/office/drawing/2014/main" id="{4228B7F9-99AF-6455-E1E3-A6025B00737F}"/>
                    </a:ext>
                  </a:extLst>
                </p:cNvPr>
                <p:cNvSpPr/>
                <p:nvPr/>
              </p:nvSpPr>
              <p:spPr>
                <a:xfrm>
                  <a:off x="10647765" y="1626729"/>
                  <a:ext cx="375781" cy="43359"/>
                </a:xfrm>
                <a:custGeom>
                  <a:avLst/>
                  <a:gdLst>
                    <a:gd name="connsiteX0" fmla="*/ 0 w 375781"/>
                    <a:gd name="connsiteY0" fmla="*/ 0 h 43359"/>
                    <a:gd name="connsiteX1" fmla="*/ 375782 w 375781"/>
                    <a:gd name="connsiteY1" fmla="*/ 0 h 43359"/>
                    <a:gd name="connsiteX2" fmla="*/ 375782 w 375781"/>
                    <a:gd name="connsiteY2" fmla="*/ 43360 h 43359"/>
                    <a:gd name="connsiteX3" fmla="*/ 0 w 375781"/>
                    <a:gd name="connsiteY3" fmla="*/ 43360 h 43359"/>
                    <a:gd name="connsiteX4" fmla="*/ 0 w 375781"/>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781" h="43359">
                      <a:moveTo>
                        <a:pt x="0" y="0"/>
                      </a:moveTo>
                      <a:lnTo>
                        <a:pt x="375782" y="0"/>
                      </a:lnTo>
                      <a:lnTo>
                        <a:pt x="375782" y="43360"/>
                      </a:lnTo>
                      <a:lnTo>
                        <a:pt x="0" y="4336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56">
                  <a:extLst>
                    <a:ext uri="{FF2B5EF4-FFF2-40B4-BE49-F238E27FC236}">
                      <a16:creationId xmlns:a16="http://schemas.microsoft.com/office/drawing/2014/main" id="{1BCF748F-1A6B-2D35-C1B3-F8933FFA0D5A}"/>
                    </a:ext>
                  </a:extLst>
                </p:cNvPr>
                <p:cNvSpPr/>
                <p:nvPr/>
              </p:nvSpPr>
              <p:spPr>
                <a:xfrm>
                  <a:off x="10734483" y="1164229"/>
                  <a:ext cx="202344" cy="43359"/>
                </a:xfrm>
                <a:custGeom>
                  <a:avLst/>
                  <a:gdLst>
                    <a:gd name="connsiteX0" fmla="*/ 0 w 202344"/>
                    <a:gd name="connsiteY0" fmla="*/ 0 h 43359"/>
                    <a:gd name="connsiteX1" fmla="*/ 202344 w 202344"/>
                    <a:gd name="connsiteY1" fmla="*/ 0 h 43359"/>
                    <a:gd name="connsiteX2" fmla="*/ 202344 w 202344"/>
                    <a:gd name="connsiteY2" fmla="*/ 43359 h 43359"/>
                    <a:gd name="connsiteX3" fmla="*/ 0 w 202344"/>
                    <a:gd name="connsiteY3" fmla="*/ 43359 h 43359"/>
                    <a:gd name="connsiteX4" fmla="*/ 0 w 202344"/>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44" h="43359">
                      <a:moveTo>
                        <a:pt x="0" y="0"/>
                      </a:moveTo>
                      <a:lnTo>
                        <a:pt x="202344" y="0"/>
                      </a:lnTo>
                      <a:lnTo>
                        <a:pt x="202344" y="43359"/>
                      </a:lnTo>
                      <a:lnTo>
                        <a:pt x="0" y="43359"/>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57">
                  <a:extLst>
                    <a:ext uri="{FF2B5EF4-FFF2-40B4-BE49-F238E27FC236}">
                      <a16:creationId xmlns:a16="http://schemas.microsoft.com/office/drawing/2014/main" id="{083B3F30-35D7-395E-463A-206FE2733625}"/>
                    </a:ext>
                  </a:extLst>
                </p:cNvPr>
                <p:cNvSpPr/>
                <p:nvPr/>
              </p:nvSpPr>
              <p:spPr>
                <a:xfrm>
                  <a:off x="10806749" y="1294307"/>
                  <a:ext cx="57812" cy="43359"/>
                </a:xfrm>
                <a:custGeom>
                  <a:avLst/>
                  <a:gdLst>
                    <a:gd name="connsiteX0" fmla="*/ 0 w 57812"/>
                    <a:gd name="connsiteY0" fmla="*/ 0 h 43359"/>
                    <a:gd name="connsiteX1" fmla="*/ 57813 w 57812"/>
                    <a:gd name="connsiteY1" fmla="*/ 0 h 43359"/>
                    <a:gd name="connsiteX2" fmla="*/ 57813 w 57812"/>
                    <a:gd name="connsiteY2" fmla="*/ 0 h 43359"/>
                    <a:gd name="connsiteX3" fmla="*/ 57813 w 57812"/>
                    <a:gd name="connsiteY3" fmla="*/ 14453 h 43359"/>
                    <a:gd name="connsiteX4" fmla="*/ 28906 w 57812"/>
                    <a:gd name="connsiteY4" fmla="*/ 43359 h 43359"/>
                    <a:gd name="connsiteX5" fmla="*/ 0 w 57812"/>
                    <a:gd name="connsiteY5" fmla="*/ 14453 h 43359"/>
                    <a:gd name="connsiteX6" fmla="*/ 0 w 57812"/>
                    <a:gd name="connsiteY6" fmla="*/ 0 h 43359"/>
                    <a:gd name="connsiteX7" fmla="*/ 0 w 57812"/>
                    <a:gd name="connsiteY7" fmla="*/ 0 h 4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12" h="43359">
                      <a:moveTo>
                        <a:pt x="0" y="0"/>
                      </a:moveTo>
                      <a:lnTo>
                        <a:pt x="57813" y="0"/>
                      </a:lnTo>
                      <a:lnTo>
                        <a:pt x="57813" y="0"/>
                      </a:lnTo>
                      <a:lnTo>
                        <a:pt x="57813" y="14453"/>
                      </a:lnTo>
                      <a:cubicBezTo>
                        <a:pt x="57813" y="30713"/>
                        <a:pt x="45166" y="43359"/>
                        <a:pt x="28906" y="43359"/>
                      </a:cubicBezTo>
                      <a:cubicBezTo>
                        <a:pt x="12647" y="43359"/>
                        <a:pt x="0" y="30713"/>
                        <a:pt x="0" y="14453"/>
                      </a:cubicBezTo>
                      <a:lnTo>
                        <a:pt x="0" y="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2" name="Graphic 2">
                <a:extLst>
                  <a:ext uri="{FF2B5EF4-FFF2-40B4-BE49-F238E27FC236}">
                    <a16:creationId xmlns:a16="http://schemas.microsoft.com/office/drawing/2014/main" id="{78AAE694-D08F-5892-E037-DA22AB553A95}"/>
                  </a:ext>
                </a:extLst>
              </p:cNvPr>
              <p:cNvGrpSpPr/>
              <p:nvPr/>
            </p:nvGrpSpPr>
            <p:grpSpPr>
              <a:xfrm>
                <a:off x="10387608" y="788458"/>
                <a:ext cx="896094" cy="896083"/>
                <a:chOff x="10387608" y="788458"/>
                <a:chExt cx="896094" cy="896083"/>
              </a:xfrm>
              <a:grpFill/>
            </p:grpSpPr>
            <p:sp>
              <p:nvSpPr>
                <p:cNvPr id="13" name="Freeform 51">
                  <a:extLst>
                    <a:ext uri="{FF2B5EF4-FFF2-40B4-BE49-F238E27FC236}">
                      <a16:creationId xmlns:a16="http://schemas.microsoft.com/office/drawing/2014/main" id="{CEC2AA44-CFCE-0A32-922A-0DBFA8EE8C4A}"/>
                    </a:ext>
                  </a:extLst>
                </p:cNvPr>
                <p:cNvSpPr/>
                <p:nvPr/>
              </p:nvSpPr>
              <p:spPr>
                <a:xfrm>
                  <a:off x="10387608" y="788458"/>
                  <a:ext cx="896094" cy="896083"/>
                </a:xfrm>
                <a:custGeom>
                  <a:avLst/>
                  <a:gdLst>
                    <a:gd name="connsiteX0" fmla="*/ 845509 w 896094"/>
                    <a:gd name="connsiteY0" fmla="*/ 130067 h 896083"/>
                    <a:gd name="connsiteX1" fmla="*/ 616065 w 896094"/>
                    <a:gd name="connsiteY1" fmla="*/ 130067 h 896083"/>
                    <a:gd name="connsiteX2" fmla="*/ 404688 w 896094"/>
                    <a:gd name="connsiteY2" fmla="*/ 5408 h 896083"/>
                    <a:gd name="connsiteX3" fmla="*/ 280030 w 896094"/>
                    <a:gd name="connsiteY3" fmla="*/ 130067 h 896083"/>
                    <a:gd name="connsiteX4" fmla="*/ 50586 w 896094"/>
                    <a:gd name="connsiteY4" fmla="*/ 130067 h 896083"/>
                    <a:gd name="connsiteX5" fmla="*/ 0 w 896094"/>
                    <a:gd name="connsiteY5" fmla="*/ 180653 h 896083"/>
                    <a:gd name="connsiteX6" fmla="*/ 0 w 896094"/>
                    <a:gd name="connsiteY6" fmla="*/ 715419 h 896083"/>
                    <a:gd name="connsiteX7" fmla="*/ 50586 w 896094"/>
                    <a:gd name="connsiteY7" fmla="*/ 766005 h 896083"/>
                    <a:gd name="connsiteX8" fmla="*/ 330615 w 896094"/>
                    <a:gd name="connsiteY8" fmla="*/ 766005 h 896083"/>
                    <a:gd name="connsiteX9" fmla="*/ 320679 w 896094"/>
                    <a:gd name="connsiteY9" fmla="*/ 823818 h 896083"/>
                    <a:gd name="connsiteX10" fmla="*/ 261060 w 896094"/>
                    <a:gd name="connsiteY10" fmla="*/ 823818 h 896083"/>
                    <a:gd name="connsiteX11" fmla="*/ 246607 w 896094"/>
                    <a:gd name="connsiteY11" fmla="*/ 838271 h 896083"/>
                    <a:gd name="connsiteX12" fmla="*/ 246607 w 896094"/>
                    <a:gd name="connsiteY12" fmla="*/ 867177 h 896083"/>
                    <a:gd name="connsiteX13" fmla="*/ 188794 w 896094"/>
                    <a:gd name="connsiteY13" fmla="*/ 867177 h 896083"/>
                    <a:gd name="connsiteX14" fmla="*/ 174341 w 896094"/>
                    <a:gd name="connsiteY14" fmla="*/ 881630 h 896083"/>
                    <a:gd name="connsiteX15" fmla="*/ 188794 w 896094"/>
                    <a:gd name="connsiteY15" fmla="*/ 896083 h 896083"/>
                    <a:gd name="connsiteX16" fmla="*/ 709107 w 896094"/>
                    <a:gd name="connsiteY16" fmla="*/ 896083 h 896083"/>
                    <a:gd name="connsiteX17" fmla="*/ 723560 w 896094"/>
                    <a:gd name="connsiteY17" fmla="*/ 881630 h 896083"/>
                    <a:gd name="connsiteX18" fmla="*/ 709107 w 896094"/>
                    <a:gd name="connsiteY18" fmla="*/ 867177 h 896083"/>
                    <a:gd name="connsiteX19" fmla="*/ 651295 w 896094"/>
                    <a:gd name="connsiteY19" fmla="*/ 867177 h 896083"/>
                    <a:gd name="connsiteX20" fmla="*/ 651295 w 896094"/>
                    <a:gd name="connsiteY20" fmla="*/ 838271 h 896083"/>
                    <a:gd name="connsiteX21" fmla="*/ 636842 w 896094"/>
                    <a:gd name="connsiteY21" fmla="*/ 823818 h 896083"/>
                    <a:gd name="connsiteX22" fmla="*/ 577222 w 896094"/>
                    <a:gd name="connsiteY22" fmla="*/ 823818 h 896083"/>
                    <a:gd name="connsiteX23" fmla="*/ 567286 w 896094"/>
                    <a:gd name="connsiteY23" fmla="*/ 766005 h 896083"/>
                    <a:gd name="connsiteX24" fmla="*/ 845509 w 896094"/>
                    <a:gd name="connsiteY24" fmla="*/ 766005 h 896083"/>
                    <a:gd name="connsiteX25" fmla="*/ 896094 w 896094"/>
                    <a:gd name="connsiteY25" fmla="*/ 715419 h 896083"/>
                    <a:gd name="connsiteX26" fmla="*/ 896094 w 896094"/>
                    <a:gd name="connsiteY26" fmla="*/ 180653 h 896083"/>
                    <a:gd name="connsiteX27" fmla="*/ 845509 w 896094"/>
                    <a:gd name="connsiteY27" fmla="*/ 130067 h 896083"/>
                    <a:gd name="connsiteX28" fmla="*/ 448047 w 896094"/>
                    <a:gd name="connsiteY28" fmla="*/ 28895 h 896083"/>
                    <a:gd name="connsiteX29" fmla="*/ 592579 w 896094"/>
                    <a:gd name="connsiteY29" fmla="*/ 173426 h 896083"/>
                    <a:gd name="connsiteX30" fmla="*/ 513990 w 896094"/>
                    <a:gd name="connsiteY30" fmla="*/ 302601 h 896083"/>
                    <a:gd name="connsiteX31" fmla="*/ 505860 w 896094"/>
                    <a:gd name="connsiteY31" fmla="*/ 315248 h 896083"/>
                    <a:gd name="connsiteX32" fmla="*/ 505860 w 896094"/>
                    <a:gd name="connsiteY32" fmla="*/ 361317 h 896083"/>
                    <a:gd name="connsiteX33" fmla="*/ 491407 w 896094"/>
                    <a:gd name="connsiteY33" fmla="*/ 361317 h 896083"/>
                    <a:gd name="connsiteX34" fmla="*/ 491407 w 896094"/>
                    <a:gd name="connsiteY34" fmla="*/ 216786 h 896083"/>
                    <a:gd name="connsiteX35" fmla="*/ 476954 w 896094"/>
                    <a:gd name="connsiteY35" fmla="*/ 202333 h 896083"/>
                    <a:gd name="connsiteX36" fmla="*/ 462500 w 896094"/>
                    <a:gd name="connsiteY36" fmla="*/ 216786 h 896083"/>
                    <a:gd name="connsiteX37" fmla="*/ 462500 w 896094"/>
                    <a:gd name="connsiteY37" fmla="*/ 361317 h 896083"/>
                    <a:gd name="connsiteX38" fmla="*/ 433594 w 896094"/>
                    <a:gd name="connsiteY38" fmla="*/ 361317 h 896083"/>
                    <a:gd name="connsiteX39" fmla="*/ 433594 w 896094"/>
                    <a:gd name="connsiteY39" fmla="*/ 216786 h 896083"/>
                    <a:gd name="connsiteX40" fmla="*/ 419141 w 896094"/>
                    <a:gd name="connsiteY40" fmla="*/ 202333 h 896083"/>
                    <a:gd name="connsiteX41" fmla="*/ 404688 w 896094"/>
                    <a:gd name="connsiteY41" fmla="*/ 216786 h 896083"/>
                    <a:gd name="connsiteX42" fmla="*/ 404688 w 896094"/>
                    <a:gd name="connsiteY42" fmla="*/ 361317 h 896083"/>
                    <a:gd name="connsiteX43" fmla="*/ 390234 w 896094"/>
                    <a:gd name="connsiteY43" fmla="*/ 361317 h 896083"/>
                    <a:gd name="connsiteX44" fmla="*/ 390234 w 896094"/>
                    <a:gd name="connsiteY44" fmla="*/ 315248 h 896083"/>
                    <a:gd name="connsiteX45" fmla="*/ 382105 w 896094"/>
                    <a:gd name="connsiteY45" fmla="*/ 302601 h 896083"/>
                    <a:gd name="connsiteX46" fmla="*/ 318872 w 896094"/>
                    <a:gd name="connsiteY46" fmla="*/ 108387 h 896083"/>
                    <a:gd name="connsiteX47" fmla="*/ 448047 w 896094"/>
                    <a:gd name="connsiteY47" fmla="*/ 28895 h 896083"/>
                    <a:gd name="connsiteX48" fmla="*/ 411914 w 896094"/>
                    <a:gd name="connsiteY48" fmla="*/ 491395 h 896083"/>
                    <a:gd name="connsiteX49" fmla="*/ 390234 w 896094"/>
                    <a:gd name="connsiteY49" fmla="*/ 469716 h 896083"/>
                    <a:gd name="connsiteX50" fmla="*/ 390234 w 896094"/>
                    <a:gd name="connsiteY50" fmla="*/ 433583 h 896083"/>
                    <a:gd name="connsiteX51" fmla="*/ 505860 w 896094"/>
                    <a:gd name="connsiteY51" fmla="*/ 433583 h 896083"/>
                    <a:gd name="connsiteX52" fmla="*/ 505860 w 896094"/>
                    <a:gd name="connsiteY52" fmla="*/ 469716 h 896083"/>
                    <a:gd name="connsiteX53" fmla="*/ 484180 w 896094"/>
                    <a:gd name="connsiteY53" fmla="*/ 491395 h 896083"/>
                    <a:gd name="connsiteX54" fmla="*/ 411914 w 896094"/>
                    <a:gd name="connsiteY54" fmla="*/ 491395 h 896083"/>
                    <a:gd name="connsiteX55" fmla="*/ 361329 w 896094"/>
                    <a:gd name="connsiteY55" fmla="*/ 404676 h 896083"/>
                    <a:gd name="connsiteX56" fmla="*/ 361329 w 896094"/>
                    <a:gd name="connsiteY56" fmla="*/ 390223 h 896083"/>
                    <a:gd name="connsiteX57" fmla="*/ 534766 w 896094"/>
                    <a:gd name="connsiteY57" fmla="*/ 390223 h 896083"/>
                    <a:gd name="connsiteX58" fmla="*/ 534766 w 896094"/>
                    <a:gd name="connsiteY58" fmla="*/ 404676 h 896083"/>
                    <a:gd name="connsiteX59" fmla="*/ 361329 w 896094"/>
                    <a:gd name="connsiteY59" fmla="*/ 404676 h 896083"/>
                    <a:gd name="connsiteX60" fmla="*/ 349585 w 896094"/>
                    <a:gd name="connsiteY60" fmla="*/ 823818 h 896083"/>
                    <a:gd name="connsiteX61" fmla="*/ 359522 w 896094"/>
                    <a:gd name="connsiteY61" fmla="*/ 766005 h 896083"/>
                    <a:gd name="connsiteX62" fmla="*/ 537476 w 896094"/>
                    <a:gd name="connsiteY62" fmla="*/ 766005 h 896083"/>
                    <a:gd name="connsiteX63" fmla="*/ 547413 w 896094"/>
                    <a:gd name="connsiteY63" fmla="*/ 823818 h 896083"/>
                    <a:gd name="connsiteX64" fmla="*/ 349585 w 896094"/>
                    <a:gd name="connsiteY64" fmla="*/ 823818 h 896083"/>
                    <a:gd name="connsiteX65" fmla="*/ 867189 w 896094"/>
                    <a:gd name="connsiteY65" fmla="*/ 715419 h 896083"/>
                    <a:gd name="connsiteX66" fmla="*/ 845509 w 896094"/>
                    <a:gd name="connsiteY66" fmla="*/ 737099 h 896083"/>
                    <a:gd name="connsiteX67" fmla="*/ 50586 w 896094"/>
                    <a:gd name="connsiteY67" fmla="*/ 737099 h 896083"/>
                    <a:gd name="connsiteX68" fmla="*/ 28906 w 896094"/>
                    <a:gd name="connsiteY68" fmla="*/ 715419 h 896083"/>
                    <a:gd name="connsiteX69" fmla="*/ 28906 w 896094"/>
                    <a:gd name="connsiteY69" fmla="*/ 679286 h 896083"/>
                    <a:gd name="connsiteX70" fmla="*/ 867189 w 896094"/>
                    <a:gd name="connsiteY70" fmla="*/ 679286 h 896083"/>
                    <a:gd name="connsiteX71" fmla="*/ 867189 w 896094"/>
                    <a:gd name="connsiteY71" fmla="*/ 715419 h 896083"/>
                    <a:gd name="connsiteX72" fmla="*/ 867189 w 896094"/>
                    <a:gd name="connsiteY72" fmla="*/ 650380 h 896083"/>
                    <a:gd name="connsiteX73" fmla="*/ 28906 w 896094"/>
                    <a:gd name="connsiteY73" fmla="*/ 650380 h 896083"/>
                    <a:gd name="connsiteX74" fmla="*/ 28906 w 896094"/>
                    <a:gd name="connsiteY74" fmla="*/ 180653 h 896083"/>
                    <a:gd name="connsiteX75" fmla="*/ 50586 w 896094"/>
                    <a:gd name="connsiteY75" fmla="*/ 158973 h 896083"/>
                    <a:gd name="connsiteX76" fmla="*/ 275513 w 896094"/>
                    <a:gd name="connsiteY76" fmla="*/ 158973 h 896083"/>
                    <a:gd name="connsiteX77" fmla="*/ 274609 w 896094"/>
                    <a:gd name="connsiteY77" fmla="*/ 173426 h 896083"/>
                    <a:gd name="connsiteX78" fmla="*/ 361329 w 896094"/>
                    <a:gd name="connsiteY78" fmla="*/ 323377 h 896083"/>
                    <a:gd name="connsiteX79" fmla="*/ 361329 w 896094"/>
                    <a:gd name="connsiteY79" fmla="*/ 361317 h 896083"/>
                    <a:gd name="connsiteX80" fmla="*/ 346875 w 896094"/>
                    <a:gd name="connsiteY80" fmla="*/ 361317 h 896083"/>
                    <a:gd name="connsiteX81" fmla="*/ 332422 w 896094"/>
                    <a:gd name="connsiteY81" fmla="*/ 375770 h 896083"/>
                    <a:gd name="connsiteX82" fmla="*/ 332422 w 896094"/>
                    <a:gd name="connsiteY82" fmla="*/ 419130 h 896083"/>
                    <a:gd name="connsiteX83" fmla="*/ 346875 w 896094"/>
                    <a:gd name="connsiteY83" fmla="*/ 433583 h 896083"/>
                    <a:gd name="connsiteX84" fmla="*/ 361329 w 896094"/>
                    <a:gd name="connsiteY84" fmla="*/ 433583 h 896083"/>
                    <a:gd name="connsiteX85" fmla="*/ 361329 w 896094"/>
                    <a:gd name="connsiteY85" fmla="*/ 469716 h 896083"/>
                    <a:gd name="connsiteX86" fmla="*/ 404688 w 896094"/>
                    <a:gd name="connsiteY86" fmla="*/ 519398 h 896083"/>
                    <a:gd name="connsiteX87" fmla="*/ 404688 w 896094"/>
                    <a:gd name="connsiteY87" fmla="*/ 520302 h 896083"/>
                    <a:gd name="connsiteX88" fmla="*/ 448047 w 896094"/>
                    <a:gd name="connsiteY88" fmla="*/ 563661 h 896083"/>
                    <a:gd name="connsiteX89" fmla="*/ 491407 w 896094"/>
                    <a:gd name="connsiteY89" fmla="*/ 520302 h 896083"/>
                    <a:gd name="connsiteX90" fmla="*/ 491407 w 896094"/>
                    <a:gd name="connsiteY90" fmla="*/ 519398 h 896083"/>
                    <a:gd name="connsiteX91" fmla="*/ 534766 w 896094"/>
                    <a:gd name="connsiteY91" fmla="*/ 469716 h 896083"/>
                    <a:gd name="connsiteX92" fmla="*/ 534766 w 896094"/>
                    <a:gd name="connsiteY92" fmla="*/ 433583 h 896083"/>
                    <a:gd name="connsiteX93" fmla="*/ 549219 w 896094"/>
                    <a:gd name="connsiteY93" fmla="*/ 433583 h 896083"/>
                    <a:gd name="connsiteX94" fmla="*/ 563672 w 896094"/>
                    <a:gd name="connsiteY94" fmla="*/ 419130 h 896083"/>
                    <a:gd name="connsiteX95" fmla="*/ 563672 w 896094"/>
                    <a:gd name="connsiteY95" fmla="*/ 375770 h 896083"/>
                    <a:gd name="connsiteX96" fmla="*/ 549219 w 896094"/>
                    <a:gd name="connsiteY96" fmla="*/ 361317 h 896083"/>
                    <a:gd name="connsiteX97" fmla="*/ 534766 w 896094"/>
                    <a:gd name="connsiteY97" fmla="*/ 361317 h 896083"/>
                    <a:gd name="connsiteX98" fmla="*/ 534766 w 896094"/>
                    <a:gd name="connsiteY98" fmla="*/ 323377 h 896083"/>
                    <a:gd name="connsiteX99" fmla="*/ 621485 w 896094"/>
                    <a:gd name="connsiteY99" fmla="*/ 173426 h 896083"/>
                    <a:gd name="connsiteX100" fmla="*/ 620581 w 896094"/>
                    <a:gd name="connsiteY100" fmla="*/ 158973 h 896083"/>
                    <a:gd name="connsiteX101" fmla="*/ 845509 w 896094"/>
                    <a:gd name="connsiteY101" fmla="*/ 158973 h 896083"/>
                    <a:gd name="connsiteX102" fmla="*/ 867189 w 896094"/>
                    <a:gd name="connsiteY102" fmla="*/ 180653 h 896083"/>
                    <a:gd name="connsiteX103" fmla="*/ 867189 w 896094"/>
                    <a:gd name="connsiteY103" fmla="*/ 650380 h 89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96094" h="896083">
                      <a:moveTo>
                        <a:pt x="845509" y="130067"/>
                      </a:moveTo>
                      <a:lnTo>
                        <a:pt x="616065" y="130067"/>
                      </a:lnTo>
                      <a:cubicBezTo>
                        <a:pt x="591676" y="37025"/>
                        <a:pt x="497730" y="-18078"/>
                        <a:pt x="404688" y="5408"/>
                      </a:cubicBezTo>
                      <a:cubicBezTo>
                        <a:pt x="343262" y="20765"/>
                        <a:pt x="296289" y="68641"/>
                        <a:pt x="280030" y="130067"/>
                      </a:cubicBezTo>
                      <a:lnTo>
                        <a:pt x="50586" y="130067"/>
                      </a:lnTo>
                      <a:cubicBezTo>
                        <a:pt x="22583" y="130067"/>
                        <a:pt x="0" y="152650"/>
                        <a:pt x="0" y="180653"/>
                      </a:cubicBezTo>
                      <a:lnTo>
                        <a:pt x="0" y="715419"/>
                      </a:lnTo>
                      <a:cubicBezTo>
                        <a:pt x="0" y="743422"/>
                        <a:pt x="22583" y="766005"/>
                        <a:pt x="50586" y="766005"/>
                      </a:cubicBezTo>
                      <a:lnTo>
                        <a:pt x="330615" y="766005"/>
                      </a:lnTo>
                      <a:lnTo>
                        <a:pt x="320679" y="823818"/>
                      </a:lnTo>
                      <a:lnTo>
                        <a:pt x="261060" y="823818"/>
                      </a:lnTo>
                      <a:cubicBezTo>
                        <a:pt x="252930" y="823818"/>
                        <a:pt x="246607" y="830141"/>
                        <a:pt x="246607" y="838271"/>
                      </a:cubicBezTo>
                      <a:lnTo>
                        <a:pt x="246607" y="867177"/>
                      </a:lnTo>
                      <a:lnTo>
                        <a:pt x="188794" y="867177"/>
                      </a:lnTo>
                      <a:cubicBezTo>
                        <a:pt x="180664" y="867177"/>
                        <a:pt x="174341" y="873500"/>
                        <a:pt x="174341" y="881630"/>
                      </a:cubicBezTo>
                      <a:cubicBezTo>
                        <a:pt x="174341" y="889760"/>
                        <a:pt x="180664" y="896083"/>
                        <a:pt x="188794" y="896083"/>
                      </a:cubicBezTo>
                      <a:lnTo>
                        <a:pt x="709107" y="896083"/>
                      </a:lnTo>
                      <a:cubicBezTo>
                        <a:pt x="717237" y="896083"/>
                        <a:pt x="723560" y="889760"/>
                        <a:pt x="723560" y="881630"/>
                      </a:cubicBezTo>
                      <a:cubicBezTo>
                        <a:pt x="723560" y="873500"/>
                        <a:pt x="717237" y="867177"/>
                        <a:pt x="709107" y="867177"/>
                      </a:cubicBezTo>
                      <a:lnTo>
                        <a:pt x="651295" y="867177"/>
                      </a:lnTo>
                      <a:lnTo>
                        <a:pt x="651295" y="838271"/>
                      </a:lnTo>
                      <a:cubicBezTo>
                        <a:pt x="651295" y="830141"/>
                        <a:pt x="644971" y="823818"/>
                        <a:pt x="636842" y="823818"/>
                      </a:cubicBezTo>
                      <a:lnTo>
                        <a:pt x="577222" y="823818"/>
                      </a:lnTo>
                      <a:lnTo>
                        <a:pt x="567286" y="766005"/>
                      </a:lnTo>
                      <a:lnTo>
                        <a:pt x="845509" y="766005"/>
                      </a:lnTo>
                      <a:cubicBezTo>
                        <a:pt x="873511" y="766005"/>
                        <a:pt x="896094" y="743422"/>
                        <a:pt x="896094" y="715419"/>
                      </a:cubicBezTo>
                      <a:lnTo>
                        <a:pt x="896094" y="180653"/>
                      </a:lnTo>
                      <a:cubicBezTo>
                        <a:pt x="896094" y="152650"/>
                        <a:pt x="873511" y="130067"/>
                        <a:pt x="845509" y="130067"/>
                      </a:cubicBezTo>
                      <a:close/>
                      <a:moveTo>
                        <a:pt x="448047" y="28895"/>
                      </a:moveTo>
                      <a:cubicBezTo>
                        <a:pt x="527539" y="28895"/>
                        <a:pt x="592579" y="93934"/>
                        <a:pt x="592579" y="173426"/>
                      </a:cubicBezTo>
                      <a:cubicBezTo>
                        <a:pt x="592579" y="227625"/>
                        <a:pt x="561866" y="277308"/>
                        <a:pt x="513990" y="302601"/>
                      </a:cubicBezTo>
                      <a:cubicBezTo>
                        <a:pt x="509473" y="305311"/>
                        <a:pt x="505860" y="309828"/>
                        <a:pt x="505860" y="315248"/>
                      </a:cubicBezTo>
                      <a:lnTo>
                        <a:pt x="505860" y="361317"/>
                      </a:lnTo>
                      <a:lnTo>
                        <a:pt x="491407" y="361317"/>
                      </a:lnTo>
                      <a:lnTo>
                        <a:pt x="491407" y="216786"/>
                      </a:lnTo>
                      <a:cubicBezTo>
                        <a:pt x="491407" y="208656"/>
                        <a:pt x="485083" y="202333"/>
                        <a:pt x="476954" y="202333"/>
                      </a:cubicBezTo>
                      <a:cubicBezTo>
                        <a:pt x="468824" y="202333"/>
                        <a:pt x="462500" y="208656"/>
                        <a:pt x="462500" y="216786"/>
                      </a:cubicBezTo>
                      <a:lnTo>
                        <a:pt x="462500" y="361317"/>
                      </a:lnTo>
                      <a:lnTo>
                        <a:pt x="433594" y="361317"/>
                      </a:lnTo>
                      <a:lnTo>
                        <a:pt x="433594" y="216786"/>
                      </a:lnTo>
                      <a:cubicBezTo>
                        <a:pt x="433594" y="208656"/>
                        <a:pt x="427271" y="202333"/>
                        <a:pt x="419141" y="202333"/>
                      </a:cubicBezTo>
                      <a:cubicBezTo>
                        <a:pt x="411011" y="202333"/>
                        <a:pt x="404688" y="208656"/>
                        <a:pt x="404688" y="216786"/>
                      </a:cubicBezTo>
                      <a:lnTo>
                        <a:pt x="404688" y="361317"/>
                      </a:lnTo>
                      <a:lnTo>
                        <a:pt x="390234" y="361317"/>
                      </a:lnTo>
                      <a:lnTo>
                        <a:pt x="390234" y="315248"/>
                      </a:lnTo>
                      <a:cubicBezTo>
                        <a:pt x="390234" y="309828"/>
                        <a:pt x="387525" y="304408"/>
                        <a:pt x="382105" y="302601"/>
                      </a:cubicBezTo>
                      <a:cubicBezTo>
                        <a:pt x="310742" y="266468"/>
                        <a:pt x="282740" y="178846"/>
                        <a:pt x="318872" y="108387"/>
                      </a:cubicBezTo>
                      <a:cubicBezTo>
                        <a:pt x="344165" y="59608"/>
                        <a:pt x="393848" y="28895"/>
                        <a:pt x="448047" y="28895"/>
                      </a:cubicBezTo>
                      <a:close/>
                      <a:moveTo>
                        <a:pt x="411914" y="491395"/>
                      </a:moveTo>
                      <a:cubicBezTo>
                        <a:pt x="400171" y="491395"/>
                        <a:pt x="390234" y="481459"/>
                        <a:pt x="390234" y="469716"/>
                      </a:cubicBezTo>
                      <a:lnTo>
                        <a:pt x="390234" y="433583"/>
                      </a:lnTo>
                      <a:lnTo>
                        <a:pt x="505860" y="433583"/>
                      </a:lnTo>
                      <a:lnTo>
                        <a:pt x="505860" y="469716"/>
                      </a:lnTo>
                      <a:cubicBezTo>
                        <a:pt x="505860" y="481459"/>
                        <a:pt x="495923" y="491395"/>
                        <a:pt x="484180" y="491395"/>
                      </a:cubicBezTo>
                      <a:lnTo>
                        <a:pt x="411914" y="491395"/>
                      </a:lnTo>
                      <a:close/>
                      <a:moveTo>
                        <a:pt x="361329" y="404676"/>
                      </a:moveTo>
                      <a:lnTo>
                        <a:pt x="361329" y="390223"/>
                      </a:lnTo>
                      <a:lnTo>
                        <a:pt x="534766" y="390223"/>
                      </a:lnTo>
                      <a:lnTo>
                        <a:pt x="534766" y="404676"/>
                      </a:lnTo>
                      <a:lnTo>
                        <a:pt x="361329" y="404676"/>
                      </a:lnTo>
                      <a:close/>
                      <a:moveTo>
                        <a:pt x="349585" y="823818"/>
                      </a:moveTo>
                      <a:lnTo>
                        <a:pt x="359522" y="766005"/>
                      </a:lnTo>
                      <a:lnTo>
                        <a:pt x="537476" y="766005"/>
                      </a:lnTo>
                      <a:lnTo>
                        <a:pt x="547413" y="823818"/>
                      </a:lnTo>
                      <a:lnTo>
                        <a:pt x="349585" y="823818"/>
                      </a:lnTo>
                      <a:close/>
                      <a:moveTo>
                        <a:pt x="867189" y="715419"/>
                      </a:moveTo>
                      <a:cubicBezTo>
                        <a:pt x="867189" y="727162"/>
                        <a:pt x="857252" y="737099"/>
                        <a:pt x="845509" y="737099"/>
                      </a:cubicBezTo>
                      <a:lnTo>
                        <a:pt x="50586" y="737099"/>
                      </a:lnTo>
                      <a:cubicBezTo>
                        <a:pt x="38843" y="737099"/>
                        <a:pt x="28906" y="727162"/>
                        <a:pt x="28906" y="715419"/>
                      </a:cubicBezTo>
                      <a:lnTo>
                        <a:pt x="28906" y="679286"/>
                      </a:lnTo>
                      <a:lnTo>
                        <a:pt x="867189" y="679286"/>
                      </a:lnTo>
                      <a:lnTo>
                        <a:pt x="867189" y="715419"/>
                      </a:lnTo>
                      <a:close/>
                      <a:moveTo>
                        <a:pt x="867189" y="650380"/>
                      </a:moveTo>
                      <a:lnTo>
                        <a:pt x="28906" y="650380"/>
                      </a:lnTo>
                      <a:lnTo>
                        <a:pt x="28906" y="180653"/>
                      </a:lnTo>
                      <a:cubicBezTo>
                        <a:pt x="28906" y="168910"/>
                        <a:pt x="38843" y="158973"/>
                        <a:pt x="50586" y="158973"/>
                      </a:cubicBezTo>
                      <a:lnTo>
                        <a:pt x="275513" y="158973"/>
                      </a:lnTo>
                      <a:cubicBezTo>
                        <a:pt x="275513" y="163490"/>
                        <a:pt x="274609" y="168910"/>
                        <a:pt x="274609" y="173426"/>
                      </a:cubicBezTo>
                      <a:cubicBezTo>
                        <a:pt x="274609" y="235756"/>
                        <a:pt x="307129" y="292665"/>
                        <a:pt x="361329" y="323377"/>
                      </a:cubicBezTo>
                      <a:lnTo>
                        <a:pt x="361329" y="361317"/>
                      </a:lnTo>
                      <a:lnTo>
                        <a:pt x="346875" y="361317"/>
                      </a:lnTo>
                      <a:cubicBezTo>
                        <a:pt x="338746" y="361317"/>
                        <a:pt x="332422" y="367640"/>
                        <a:pt x="332422" y="375770"/>
                      </a:cubicBezTo>
                      <a:lnTo>
                        <a:pt x="332422" y="419130"/>
                      </a:lnTo>
                      <a:cubicBezTo>
                        <a:pt x="332422" y="427259"/>
                        <a:pt x="338746" y="433583"/>
                        <a:pt x="346875" y="433583"/>
                      </a:cubicBezTo>
                      <a:lnTo>
                        <a:pt x="361329" y="433583"/>
                      </a:lnTo>
                      <a:lnTo>
                        <a:pt x="361329" y="469716"/>
                      </a:lnTo>
                      <a:cubicBezTo>
                        <a:pt x="361329" y="495008"/>
                        <a:pt x="379395" y="515785"/>
                        <a:pt x="404688" y="519398"/>
                      </a:cubicBezTo>
                      <a:lnTo>
                        <a:pt x="404688" y="520302"/>
                      </a:lnTo>
                      <a:cubicBezTo>
                        <a:pt x="404688" y="544691"/>
                        <a:pt x="423657" y="563661"/>
                        <a:pt x="448047" y="563661"/>
                      </a:cubicBezTo>
                      <a:cubicBezTo>
                        <a:pt x="472437" y="563661"/>
                        <a:pt x="491407" y="544691"/>
                        <a:pt x="491407" y="520302"/>
                      </a:cubicBezTo>
                      <a:lnTo>
                        <a:pt x="491407" y="519398"/>
                      </a:lnTo>
                      <a:cubicBezTo>
                        <a:pt x="516699" y="515785"/>
                        <a:pt x="534766" y="494105"/>
                        <a:pt x="534766" y="469716"/>
                      </a:cubicBezTo>
                      <a:lnTo>
                        <a:pt x="534766" y="433583"/>
                      </a:lnTo>
                      <a:lnTo>
                        <a:pt x="549219" y="433583"/>
                      </a:lnTo>
                      <a:cubicBezTo>
                        <a:pt x="557349" y="433583"/>
                        <a:pt x="563672" y="427259"/>
                        <a:pt x="563672" y="419130"/>
                      </a:cubicBezTo>
                      <a:lnTo>
                        <a:pt x="563672" y="375770"/>
                      </a:lnTo>
                      <a:cubicBezTo>
                        <a:pt x="563672" y="367640"/>
                        <a:pt x="557349" y="361317"/>
                        <a:pt x="549219" y="361317"/>
                      </a:cubicBezTo>
                      <a:lnTo>
                        <a:pt x="534766" y="361317"/>
                      </a:lnTo>
                      <a:lnTo>
                        <a:pt x="534766" y="323377"/>
                      </a:lnTo>
                      <a:cubicBezTo>
                        <a:pt x="588965" y="292665"/>
                        <a:pt x="621485" y="234852"/>
                        <a:pt x="621485" y="173426"/>
                      </a:cubicBezTo>
                      <a:cubicBezTo>
                        <a:pt x="621485" y="168910"/>
                        <a:pt x="621485" y="163490"/>
                        <a:pt x="620581" y="158973"/>
                      </a:cubicBezTo>
                      <a:lnTo>
                        <a:pt x="845509" y="158973"/>
                      </a:lnTo>
                      <a:cubicBezTo>
                        <a:pt x="857252" y="158973"/>
                        <a:pt x="867189" y="168910"/>
                        <a:pt x="867189" y="180653"/>
                      </a:cubicBezTo>
                      <a:lnTo>
                        <a:pt x="867189" y="65038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52">
                  <a:extLst>
                    <a:ext uri="{FF2B5EF4-FFF2-40B4-BE49-F238E27FC236}">
                      <a16:creationId xmlns:a16="http://schemas.microsoft.com/office/drawing/2014/main" id="{93972A99-EE2B-5527-EF37-4C0FFD7AC6CC}"/>
                    </a:ext>
                  </a:extLst>
                </p:cNvPr>
                <p:cNvSpPr/>
                <p:nvPr/>
              </p:nvSpPr>
              <p:spPr>
                <a:xfrm>
                  <a:off x="10445420" y="1482197"/>
                  <a:ext cx="115625" cy="28906"/>
                </a:xfrm>
                <a:custGeom>
                  <a:avLst/>
                  <a:gdLst>
                    <a:gd name="connsiteX0" fmla="*/ 101172 w 115625"/>
                    <a:gd name="connsiteY0" fmla="*/ 0 h 28906"/>
                    <a:gd name="connsiteX1" fmla="*/ 14453 w 115625"/>
                    <a:gd name="connsiteY1" fmla="*/ 0 h 28906"/>
                    <a:gd name="connsiteX2" fmla="*/ 0 w 115625"/>
                    <a:gd name="connsiteY2" fmla="*/ 14453 h 28906"/>
                    <a:gd name="connsiteX3" fmla="*/ 14453 w 115625"/>
                    <a:gd name="connsiteY3" fmla="*/ 28906 h 28906"/>
                    <a:gd name="connsiteX4" fmla="*/ 101172 w 115625"/>
                    <a:gd name="connsiteY4" fmla="*/ 28906 h 28906"/>
                    <a:gd name="connsiteX5" fmla="*/ 115625 w 115625"/>
                    <a:gd name="connsiteY5" fmla="*/ 14453 h 28906"/>
                    <a:gd name="connsiteX6" fmla="*/ 101172 w 115625"/>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25" h="28906">
                      <a:moveTo>
                        <a:pt x="101172" y="0"/>
                      </a:moveTo>
                      <a:lnTo>
                        <a:pt x="14453" y="0"/>
                      </a:lnTo>
                      <a:cubicBezTo>
                        <a:pt x="6323" y="0"/>
                        <a:pt x="0" y="6323"/>
                        <a:pt x="0" y="14453"/>
                      </a:cubicBezTo>
                      <a:cubicBezTo>
                        <a:pt x="0" y="22583"/>
                        <a:pt x="6323" y="28906"/>
                        <a:pt x="14453" y="28906"/>
                      </a:cubicBezTo>
                      <a:lnTo>
                        <a:pt x="101172" y="28906"/>
                      </a:lnTo>
                      <a:cubicBezTo>
                        <a:pt x="109302" y="28906"/>
                        <a:pt x="115625" y="22583"/>
                        <a:pt x="115625" y="14453"/>
                      </a:cubicBezTo>
                      <a:cubicBezTo>
                        <a:pt x="115625" y="6323"/>
                        <a:pt x="109302" y="0"/>
                        <a:pt x="101172"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53">
                  <a:extLst>
                    <a:ext uri="{FF2B5EF4-FFF2-40B4-BE49-F238E27FC236}">
                      <a16:creationId xmlns:a16="http://schemas.microsoft.com/office/drawing/2014/main" id="{1EA3CF06-F2A9-BC86-9B1F-56DDE0EB7C01}"/>
                    </a:ext>
                  </a:extLst>
                </p:cNvPr>
                <p:cNvSpPr/>
                <p:nvPr/>
              </p:nvSpPr>
              <p:spPr>
                <a:xfrm>
                  <a:off x="10575499" y="1482197"/>
                  <a:ext cx="43359" cy="28906"/>
                </a:xfrm>
                <a:custGeom>
                  <a:avLst/>
                  <a:gdLst>
                    <a:gd name="connsiteX0" fmla="*/ 28906 w 43359"/>
                    <a:gd name="connsiteY0" fmla="*/ 0 h 28906"/>
                    <a:gd name="connsiteX1" fmla="*/ 14453 w 43359"/>
                    <a:gd name="connsiteY1" fmla="*/ 0 h 28906"/>
                    <a:gd name="connsiteX2" fmla="*/ 0 w 43359"/>
                    <a:gd name="connsiteY2" fmla="*/ 14453 h 28906"/>
                    <a:gd name="connsiteX3" fmla="*/ 14453 w 43359"/>
                    <a:gd name="connsiteY3" fmla="*/ 28906 h 28906"/>
                    <a:gd name="connsiteX4" fmla="*/ 28906 w 43359"/>
                    <a:gd name="connsiteY4" fmla="*/ 28906 h 28906"/>
                    <a:gd name="connsiteX5" fmla="*/ 43359 w 43359"/>
                    <a:gd name="connsiteY5" fmla="*/ 14453 h 28906"/>
                    <a:gd name="connsiteX6" fmla="*/ 28906 w 43359"/>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9" h="28906">
                      <a:moveTo>
                        <a:pt x="28906" y="0"/>
                      </a:moveTo>
                      <a:lnTo>
                        <a:pt x="14453" y="0"/>
                      </a:lnTo>
                      <a:cubicBezTo>
                        <a:pt x="6323" y="0"/>
                        <a:pt x="0" y="6323"/>
                        <a:pt x="0" y="14453"/>
                      </a:cubicBezTo>
                      <a:cubicBezTo>
                        <a:pt x="0" y="22583"/>
                        <a:pt x="6323" y="28906"/>
                        <a:pt x="14453" y="28906"/>
                      </a:cubicBezTo>
                      <a:lnTo>
                        <a:pt x="28906" y="28906"/>
                      </a:lnTo>
                      <a:cubicBezTo>
                        <a:pt x="37036" y="28906"/>
                        <a:pt x="43359" y="22583"/>
                        <a:pt x="43359" y="14453"/>
                      </a:cubicBezTo>
                      <a:cubicBezTo>
                        <a:pt x="43359" y="6323"/>
                        <a:pt x="37036" y="0"/>
                        <a:pt x="2890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54">
                  <a:extLst>
                    <a:ext uri="{FF2B5EF4-FFF2-40B4-BE49-F238E27FC236}">
                      <a16:creationId xmlns:a16="http://schemas.microsoft.com/office/drawing/2014/main" id="{CCE08587-7F5E-61F0-3B4A-A99C5AF77945}"/>
                    </a:ext>
                  </a:extLst>
                </p:cNvPr>
                <p:cNvSpPr/>
                <p:nvPr/>
              </p:nvSpPr>
              <p:spPr>
                <a:xfrm>
                  <a:off x="10763390" y="947432"/>
                  <a:ext cx="144531" cy="28905"/>
                </a:xfrm>
                <a:custGeom>
                  <a:avLst/>
                  <a:gdLst>
                    <a:gd name="connsiteX0" fmla="*/ 14453 w 144531"/>
                    <a:gd name="connsiteY0" fmla="*/ 28906 h 28905"/>
                    <a:gd name="connsiteX1" fmla="*/ 130079 w 144531"/>
                    <a:gd name="connsiteY1" fmla="*/ 28906 h 28905"/>
                    <a:gd name="connsiteX2" fmla="*/ 144531 w 144531"/>
                    <a:gd name="connsiteY2" fmla="*/ 14453 h 28905"/>
                    <a:gd name="connsiteX3" fmla="*/ 130079 w 144531"/>
                    <a:gd name="connsiteY3" fmla="*/ 0 h 28905"/>
                    <a:gd name="connsiteX4" fmla="*/ 14453 w 144531"/>
                    <a:gd name="connsiteY4" fmla="*/ 0 h 28905"/>
                    <a:gd name="connsiteX5" fmla="*/ 0 w 144531"/>
                    <a:gd name="connsiteY5" fmla="*/ 14453 h 28905"/>
                    <a:gd name="connsiteX6" fmla="*/ 14453 w 144531"/>
                    <a:gd name="connsiteY6" fmla="*/ 28906 h 2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31" h="28905">
                      <a:moveTo>
                        <a:pt x="14453" y="28906"/>
                      </a:moveTo>
                      <a:lnTo>
                        <a:pt x="130079" y="28906"/>
                      </a:lnTo>
                      <a:cubicBezTo>
                        <a:pt x="138208" y="28906"/>
                        <a:pt x="144531" y="22583"/>
                        <a:pt x="144531" y="14453"/>
                      </a:cubicBezTo>
                      <a:cubicBezTo>
                        <a:pt x="144531" y="6323"/>
                        <a:pt x="138208" y="0"/>
                        <a:pt x="130079" y="0"/>
                      </a:cubicBezTo>
                      <a:lnTo>
                        <a:pt x="14453" y="0"/>
                      </a:lnTo>
                      <a:cubicBezTo>
                        <a:pt x="6323" y="0"/>
                        <a:pt x="0" y="6323"/>
                        <a:pt x="0" y="14453"/>
                      </a:cubicBezTo>
                      <a:cubicBezTo>
                        <a:pt x="0" y="22583"/>
                        <a:pt x="7226" y="28906"/>
                        <a:pt x="1445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35639041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82F764-23F3-701F-1D7B-914CD8150BA8}"/>
              </a:ext>
            </a:extLst>
          </p:cNvPr>
          <p:cNvSpPr>
            <a:spLocks noGrp="1"/>
          </p:cNvSpPr>
          <p:nvPr>
            <p:ph type="body" sz="quarter" idx="33"/>
          </p:nvPr>
        </p:nvSpPr>
        <p:spPr>
          <a:xfrm>
            <a:off x="493762" y="710555"/>
            <a:ext cx="6570888" cy="1064757"/>
          </a:xfrm>
        </p:spPr>
        <p:txBody>
          <a:bodyPr/>
          <a:lstStyle/>
          <a:p>
            <a:r>
              <a:rPr lang="en-IE" sz="1800" dirty="0"/>
              <a:t>Susana Conde - </a:t>
            </a:r>
            <a:r>
              <a:rPr lang="en-IE" sz="1800" dirty="0" err="1"/>
              <a:t>continuación</a:t>
            </a:r>
            <a:endParaRPr lang="en-IE" sz="1800" dirty="0"/>
          </a:p>
        </p:txBody>
      </p:sp>
      <p:sp>
        <p:nvSpPr>
          <p:cNvPr id="4" name="Text Placeholder 3">
            <a:extLst>
              <a:ext uri="{FF2B5EF4-FFF2-40B4-BE49-F238E27FC236}">
                <a16:creationId xmlns:a16="http://schemas.microsoft.com/office/drawing/2014/main" id="{F74893E7-2E9D-457F-AD10-091B77F9CE0B}"/>
              </a:ext>
            </a:extLst>
          </p:cNvPr>
          <p:cNvSpPr>
            <a:spLocks noGrp="1"/>
          </p:cNvSpPr>
          <p:nvPr>
            <p:ph type="body" sz="quarter" idx="34"/>
          </p:nvPr>
        </p:nvSpPr>
        <p:spPr>
          <a:xfrm>
            <a:off x="537662" y="1322589"/>
            <a:ext cx="6526988" cy="1064757"/>
          </a:xfrm>
        </p:spPr>
        <p:txBody>
          <a:bodyPr/>
          <a:lstStyle/>
          <a:p>
            <a:r>
              <a:rPr lang="es-ES" dirty="0"/>
              <a:t>En este vídeo, Susana nos habla del aumento de mujeres en puestos de alta dirección en el sector turístico, pero considera que todavía hay que avanzar en la promoción de la mujer en puestos de liderazgo. También menciona su organización Agro-</a:t>
            </a:r>
            <a:r>
              <a:rPr lang="es-ES" dirty="0" err="1"/>
              <a:t>travel</a:t>
            </a:r>
            <a:r>
              <a:rPr lang="es-ES" dirty="0"/>
              <a:t> turismo responsable y la empresa </a:t>
            </a:r>
            <a:r>
              <a:rPr lang="es-ES" dirty="0" err="1"/>
              <a:t>GenuineSpain</a:t>
            </a:r>
            <a:r>
              <a:rPr lang="es-ES" dirty="0"/>
              <a:t> y las acciones sostenibles que están llevando a cabo en la actualidad.</a:t>
            </a:r>
            <a:endParaRPr lang="en-IE" dirty="0"/>
          </a:p>
        </p:txBody>
      </p:sp>
      <p:sp>
        <p:nvSpPr>
          <p:cNvPr id="5" name="Slide Number Placeholder 4">
            <a:extLst>
              <a:ext uri="{FF2B5EF4-FFF2-40B4-BE49-F238E27FC236}">
                <a16:creationId xmlns:a16="http://schemas.microsoft.com/office/drawing/2014/main" id="{50E6B196-E980-0024-D612-2CD4DF82D203}"/>
              </a:ext>
            </a:extLst>
          </p:cNvPr>
          <p:cNvSpPr>
            <a:spLocks noGrp="1"/>
          </p:cNvSpPr>
          <p:nvPr>
            <p:ph type="sldNum" sz="quarter" idx="4"/>
          </p:nvPr>
        </p:nvSpPr>
        <p:spPr/>
        <p:txBody>
          <a:bodyPr/>
          <a:lstStyle/>
          <a:p>
            <a:fld id="{9C527BFA-2C0E-4CEC-B6A5-913A56FEF4B4}" type="slidenum">
              <a:rPr lang="fr-CA" smtClean="0"/>
              <a:pPr/>
              <a:t>22</a:t>
            </a:fld>
            <a:endParaRPr lang="fr-CA" dirty="0"/>
          </a:p>
        </p:txBody>
      </p:sp>
      <p:sp>
        <p:nvSpPr>
          <p:cNvPr id="6" name="Picture Placeholder 5">
            <a:extLst>
              <a:ext uri="{FF2B5EF4-FFF2-40B4-BE49-F238E27FC236}">
                <a16:creationId xmlns:a16="http://schemas.microsoft.com/office/drawing/2014/main" id="{B1019BA6-3BE1-28AF-364A-2D89DECACE4E}"/>
              </a:ext>
            </a:extLst>
          </p:cNvPr>
          <p:cNvSpPr>
            <a:spLocks noGrp="1"/>
          </p:cNvSpPr>
          <p:nvPr>
            <p:ph type="pic" sz="quarter" idx="13"/>
          </p:nvPr>
        </p:nvSpPr>
        <p:spPr/>
        <p:txBody>
          <a:bodyPr/>
          <a:lstStyle/>
          <a:p>
            <a:endParaRPr lang="en-IE"/>
          </a:p>
        </p:txBody>
      </p:sp>
      <p:pic>
        <p:nvPicPr>
          <p:cNvPr id="2" name="Online Media 1">
            <a:hlinkClick r:id="" action="ppaction://media"/>
            <a:extLst>
              <a:ext uri="{FF2B5EF4-FFF2-40B4-BE49-F238E27FC236}">
                <a16:creationId xmlns:a16="http://schemas.microsoft.com/office/drawing/2014/main" id="{7ADBAC5A-5D47-4189-0982-B444EFD39942}"/>
              </a:ext>
            </a:extLst>
          </p:cNvPr>
          <p:cNvPicPr>
            <a:picLocks noRot="1" noChangeAspect="1"/>
          </p:cNvPicPr>
          <p:nvPr>
            <a:videoFile r:link="rId1"/>
          </p:nvPr>
        </p:nvPicPr>
        <p:blipFill>
          <a:blip r:embed="rId3" cstate="print"/>
          <a:stretch>
            <a:fillRect/>
          </a:stretch>
        </p:blipFill>
        <p:spPr>
          <a:xfrm>
            <a:off x="1237175" y="6145825"/>
            <a:ext cx="4800753" cy="2958870"/>
          </a:xfrm>
          <a:prstGeom prst="rect">
            <a:avLst/>
          </a:prstGeom>
        </p:spPr>
      </p:pic>
      <p:sp>
        <p:nvSpPr>
          <p:cNvPr id="9" name="TextBox 8">
            <a:extLst>
              <a:ext uri="{FF2B5EF4-FFF2-40B4-BE49-F238E27FC236}">
                <a16:creationId xmlns:a16="http://schemas.microsoft.com/office/drawing/2014/main" id="{FC5478FA-C3FD-B22C-4D5B-C4A38B85450D}"/>
              </a:ext>
            </a:extLst>
          </p:cNvPr>
          <p:cNvSpPr txBox="1"/>
          <p:nvPr/>
        </p:nvSpPr>
        <p:spPr>
          <a:xfrm>
            <a:off x="4046029" y="4902808"/>
            <a:ext cx="3415103" cy="738664"/>
          </a:xfrm>
          <a:prstGeom prst="rect">
            <a:avLst/>
          </a:prstGeom>
          <a:noFill/>
        </p:spPr>
        <p:txBody>
          <a:bodyPr wrap="square">
            <a:spAutoFit/>
          </a:bodyPr>
          <a:lstStyle/>
          <a:p>
            <a:r>
              <a:rPr lang="es-ES" sz="1400" dirty="0" err="1"/>
              <a:t>We</a:t>
            </a:r>
            <a:r>
              <a:rPr lang="es-ES" sz="1400" dirty="0"/>
              <a:t> Lead - Entrevista con Susana Conde (</a:t>
            </a:r>
            <a:r>
              <a:rPr lang="es-ES" sz="1400" dirty="0" err="1"/>
              <a:t>Agrotravel</a:t>
            </a:r>
            <a:r>
              <a:rPr lang="es-ES" sz="1400" dirty="0"/>
              <a:t> Turismo Responsable y </a:t>
            </a:r>
            <a:r>
              <a:rPr lang="es-ES" sz="1400" dirty="0" err="1"/>
              <a:t>GenuienSpain</a:t>
            </a:r>
            <a:r>
              <a:rPr lang="es-ES" sz="1400" dirty="0"/>
              <a:t>) - </a:t>
            </a:r>
            <a:r>
              <a:rPr lang="es-ES" sz="1400" dirty="0" err="1"/>
              <a:t>YouTube</a:t>
            </a:r>
            <a:endParaRPr lang="en-IE" sz="1400" dirty="0"/>
          </a:p>
        </p:txBody>
      </p:sp>
      <p:pic>
        <p:nvPicPr>
          <p:cNvPr id="25" name="Picture 2" descr="Responsible Tourism">
            <a:extLst>
              <a:ext uri="{FF2B5EF4-FFF2-40B4-BE49-F238E27FC236}">
                <a16:creationId xmlns:a16="http://schemas.microsoft.com/office/drawing/2014/main" id="{F1FF7D2C-B30B-2D58-DB80-92C05EEEA96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7625" y="3733848"/>
            <a:ext cx="1181100" cy="6572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F9304CF-3F61-EC89-67B6-878BD6BD508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7829" y="3663482"/>
            <a:ext cx="1676400" cy="72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37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D4B9E5-9FFE-D91F-95CF-AAC9E3922D5D}"/>
              </a:ext>
            </a:extLst>
          </p:cNvPr>
          <p:cNvSpPr>
            <a:spLocks noGrp="1"/>
          </p:cNvSpPr>
          <p:nvPr>
            <p:ph type="body" sz="quarter" idx="32"/>
          </p:nvPr>
        </p:nvSpPr>
        <p:spPr>
          <a:xfrm>
            <a:off x="508650" y="6871530"/>
            <a:ext cx="6526988" cy="3471878"/>
          </a:xfrm>
        </p:spPr>
        <p:txBody>
          <a:bodyPr/>
          <a:lstStyle/>
          <a:p>
            <a:r>
              <a:rPr lang="es-ES" sz="1200" dirty="0"/>
              <a:t>Naiara </a:t>
            </a:r>
            <a:r>
              <a:rPr lang="es-ES" sz="1200" dirty="0" err="1"/>
              <a:t>Malavé</a:t>
            </a:r>
            <a:r>
              <a:rPr lang="es-ES" sz="1200" dirty="0"/>
              <a:t> es comunicadora ambiental y entusiasta del ecoturismo, turismo activo y turismo de naturaleza, y Presidenta de AKTIBA, Asociación de Empresas de Turismo Activo, Aventura y Naturaleza del País Vasco). En los últimos años Naiara ha puesto en marcha nuevos proyectos que ponen en valor el patrimonio marítimo de </a:t>
            </a:r>
            <a:r>
              <a:rPr lang="es-ES" sz="1200" dirty="0" err="1"/>
              <a:t>Gipuzkoa</a:t>
            </a:r>
            <a:r>
              <a:rPr lang="es-ES" sz="1200" dirty="0"/>
              <a:t> con el programa de visitas TERRITORIO ELKANO y desde 2022 un proyecto para la reducción, reutilización y reciclaje de residuos plásticos en ríos y playas como parte de una propuesta de ciencia ciudadana con SURF RIDER en PLASTIC ORIGINS; y en colaboración con </a:t>
            </a:r>
            <a:r>
              <a:rPr lang="es-ES" sz="1200" dirty="0" err="1"/>
              <a:t>SurfRider</a:t>
            </a:r>
            <a:r>
              <a:rPr lang="es-ES" sz="1200" dirty="0"/>
              <a:t> y la Universidad de Barcelona en el proyecto </a:t>
            </a:r>
            <a:r>
              <a:rPr lang="es-ES" sz="1200" dirty="0" err="1"/>
              <a:t>Surfing</a:t>
            </a:r>
            <a:r>
              <a:rPr lang="es-ES" sz="1200" dirty="0"/>
              <a:t> </a:t>
            </a:r>
            <a:r>
              <a:rPr lang="es-ES" sz="1200" dirty="0" err="1"/>
              <a:t>for</a:t>
            </a:r>
            <a:r>
              <a:rPr lang="es-ES" sz="1200" dirty="0"/>
              <a:t> </a:t>
            </a:r>
            <a:r>
              <a:rPr lang="es-ES" sz="1200" dirty="0" err="1"/>
              <a:t>Science</a:t>
            </a:r>
            <a:r>
              <a:rPr lang="es-ES" sz="1200" dirty="0"/>
              <a:t>.</a:t>
            </a:r>
            <a:endParaRPr lang="en-IE" sz="1200" dirty="0"/>
          </a:p>
          <a:p>
            <a:endParaRPr lang="en-US" sz="1200" b="1" dirty="0"/>
          </a:p>
          <a:p>
            <a:endParaRPr lang="en-US" sz="1200" b="1" dirty="0"/>
          </a:p>
          <a:p>
            <a:endParaRPr lang="en-US" sz="1200" b="1" dirty="0"/>
          </a:p>
          <a:p>
            <a:r>
              <a:rPr lang="en-US" sz="1200" b="1" dirty="0"/>
              <a:t>¿Por </a:t>
            </a:r>
            <a:r>
              <a:rPr lang="en-US" sz="1200" b="1" dirty="0" err="1"/>
              <a:t>qué</a:t>
            </a:r>
            <a:r>
              <a:rPr lang="en-US" sz="1200" b="1" dirty="0"/>
              <a:t> turismo?</a:t>
            </a:r>
          </a:p>
          <a:p>
            <a:r>
              <a:rPr lang="es-ES" sz="1200" dirty="0"/>
              <a:t>Nuestra labor desde la creación de </a:t>
            </a:r>
            <a:r>
              <a:rPr lang="es-ES" sz="1200" dirty="0" err="1"/>
              <a:t>Begi</a:t>
            </a:r>
            <a:r>
              <a:rPr lang="es-ES" sz="1200" dirty="0"/>
              <a:t> </a:t>
            </a:r>
            <a:r>
              <a:rPr lang="es-ES" sz="1200" dirty="0" err="1"/>
              <a:t>Bistan</a:t>
            </a:r>
            <a:r>
              <a:rPr lang="es-ES" sz="1200" dirty="0"/>
              <a:t> ha sido difundir y dar a conocer el patrimonio natural y cultural que tenemos en nuestro entorno. Para nosotros, </a:t>
            </a:r>
            <a:r>
              <a:rPr lang="es-ES" sz="1200" dirty="0" err="1"/>
              <a:t>Begi</a:t>
            </a:r>
            <a:r>
              <a:rPr lang="es-ES" sz="1200" dirty="0"/>
              <a:t> </a:t>
            </a:r>
            <a:r>
              <a:rPr lang="es-ES" sz="1200" dirty="0" err="1"/>
              <a:t>Bistan</a:t>
            </a:r>
            <a:r>
              <a:rPr lang="es-ES" sz="1200" dirty="0"/>
              <a:t> es el espíritu de nuestros antepasados, grandes aventureros, navegantes y exploradores. </a:t>
            </a:r>
            <a:r>
              <a:rPr lang="es-ES" sz="1200" dirty="0" err="1"/>
              <a:t>Begi</a:t>
            </a:r>
            <a:r>
              <a:rPr lang="es-ES" sz="1200" dirty="0"/>
              <a:t> </a:t>
            </a:r>
            <a:r>
              <a:rPr lang="es-ES" sz="1200" dirty="0" err="1"/>
              <a:t>Bistan</a:t>
            </a:r>
            <a:r>
              <a:rPr lang="es-ES" sz="1200" dirty="0"/>
              <a:t> es la belleza incomparable de nuestro entorno: lo que está a nuestra vista y aún está por descubrir. </a:t>
            </a:r>
            <a:r>
              <a:rPr lang="es-ES" sz="1200" dirty="0" err="1"/>
              <a:t>Begi</a:t>
            </a:r>
            <a:r>
              <a:rPr lang="es-ES" sz="1200" dirty="0"/>
              <a:t> </a:t>
            </a:r>
            <a:r>
              <a:rPr lang="es-ES" sz="1200" dirty="0" err="1"/>
              <a:t>Bistan</a:t>
            </a:r>
            <a:r>
              <a:rPr lang="es-ES" sz="1200" dirty="0"/>
              <a:t> es libertad, exploración, aventura y orgullo de poder compartir nuestro mundo contigo. Actualmente, el Flysch es muy conocido, pero cuando empezamos hace 23 años, la gente pasaba por este entorno sin saber el valor que tenían estos guijarros tanto a nivel nacional como internacional. Así es como empezamos a valorar los espacios naturales y culturales que tenemos en nuestro entorno, haciéndolos perdurar en el tiempo.</a:t>
            </a:r>
            <a:endParaRPr lang="en-IE" sz="1200" dirty="0"/>
          </a:p>
        </p:txBody>
      </p:sp>
      <p:sp>
        <p:nvSpPr>
          <p:cNvPr id="4" name="Text Placeholder 3">
            <a:extLst>
              <a:ext uri="{FF2B5EF4-FFF2-40B4-BE49-F238E27FC236}">
                <a16:creationId xmlns:a16="http://schemas.microsoft.com/office/drawing/2014/main" id="{65DCF048-3132-510C-16B8-CF93700303EC}"/>
              </a:ext>
            </a:extLst>
          </p:cNvPr>
          <p:cNvSpPr>
            <a:spLocks noGrp="1"/>
          </p:cNvSpPr>
          <p:nvPr>
            <p:ph type="body" sz="quarter" idx="34"/>
          </p:nvPr>
        </p:nvSpPr>
        <p:spPr>
          <a:xfrm>
            <a:off x="520524" y="5237137"/>
            <a:ext cx="6526988" cy="1064757"/>
          </a:xfrm>
        </p:spPr>
        <p:txBody>
          <a:bodyPr/>
          <a:lstStyle/>
          <a:p>
            <a:r>
              <a:rPr lang="en-US" b="1" u="sng" dirty="0" err="1"/>
              <a:t>Breve</a:t>
            </a:r>
            <a:r>
              <a:rPr lang="en-US" b="1" u="sng" dirty="0"/>
              <a:t> </a:t>
            </a:r>
            <a:r>
              <a:rPr lang="en-US" b="1" u="sng" dirty="0" err="1"/>
              <a:t>presentación</a:t>
            </a:r>
            <a:endParaRPr lang="en-US" b="1" u="sng" dirty="0"/>
          </a:p>
          <a:p>
            <a:r>
              <a:rPr lang="es-ES" sz="1600" dirty="0"/>
              <a:t>Naiara es una de las </a:t>
            </a:r>
            <a:r>
              <a:rPr lang="es-ES" sz="1600" dirty="0" err="1"/>
              <a:t>co</a:t>
            </a:r>
            <a:r>
              <a:rPr lang="es-ES" sz="1600" dirty="0"/>
              <a:t>-creadoras de </a:t>
            </a:r>
            <a:r>
              <a:rPr lang="es-ES" sz="1600" dirty="0" err="1"/>
              <a:t>Begi</a:t>
            </a:r>
            <a:r>
              <a:rPr lang="es-ES" sz="1600" dirty="0"/>
              <a:t> </a:t>
            </a:r>
            <a:r>
              <a:rPr lang="es-ES" sz="1600" dirty="0" err="1"/>
              <a:t>Bistan</a:t>
            </a:r>
            <a:r>
              <a:rPr lang="es-ES" sz="1600" dirty="0"/>
              <a:t>, una empresa de servicios turísticos que lleva 23 años diseñando y ofreciendo actividades relacionadas con el ecoturismo, la naturaleza y el ocio. Trabajan principalmente en las comarcas de </a:t>
            </a:r>
            <a:r>
              <a:rPr lang="es-ES" sz="1600" dirty="0" err="1"/>
              <a:t>Gipuzkoa</a:t>
            </a:r>
            <a:r>
              <a:rPr lang="es-ES" sz="1600" dirty="0"/>
              <a:t>, el </a:t>
            </a:r>
            <a:r>
              <a:rPr lang="es-ES" sz="1600" dirty="0" err="1"/>
              <a:t>Flysh</a:t>
            </a:r>
            <a:r>
              <a:rPr lang="es-ES" sz="1600" dirty="0"/>
              <a:t> entre </a:t>
            </a:r>
            <a:r>
              <a:rPr lang="es-ES" sz="1600" dirty="0" err="1"/>
              <a:t>Zumaia</a:t>
            </a:r>
            <a:r>
              <a:rPr lang="es-ES" sz="1600" dirty="0"/>
              <a:t> y </a:t>
            </a:r>
            <a:r>
              <a:rPr lang="es-ES" sz="1600" dirty="0" err="1"/>
              <a:t>Mutriku</a:t>
            </a:r>
            <a:r>
              <a:rPr lang="es-ES" sz="1600" dirty="0"/>
              <a:t> así como en </a:t>
            </a:r>
            <a:r>
              <a:rPr lang="es-ES" sz="1600" dirty="0" err="1"/>
              <a:t>Debabarrena</a:t>
            </a:r>
            <a:r>
              <a:rPr lang="es-ES" sz="1600" dirty="0"/>
              <a:t> y </a:t>
            </a:r>
            <a:r>
              <a:rPr lang="es-ES" sz="1600" dirty="0" err="1"/>
              <a:t>Orio</a:t>
            </a:r>
            <a:r>
              <a:rPr lang="es-ES" sz="1600" dirty="0"/>
              <a:t>.</a:t>
            </a:r>
            <a:endParaRPr lang="en-US" sz="1600" dirty="0"/>
          </a:p>
        </p:txBody>
      </p:sp>
      <p:sp>
        <p:nvSpPr>
          <p:cNvPr id="5" name="Text Placeholder 4">
            <a:extLst>
              <a:ext uri="{FF2B5EF4-FFF2-40B4-BE49-F238E27FC236}">
                <a16:creationId xmlns:a16="http://schemas.microsoft.com/office/drawing/2014/main" id="{5B7F82CB-867C-537D-655B-D84E8FABE64B}"/>
              </a:ext>
            </a:extLst>
          </p:cNvPr>
          <p:cNvSpPr>
            <a:spLocks noGrp="1"/>
          </p:cNvSpPr>
          <p:nvPr>
            <p:ph type="body" sz="quarter" idx="17"/>
          </p:nvPr>
        </p:nvSpPr>
        <p:spPr>
          <a:xfrm>
            <a:off x="488499" y="863324"/>
            <a:ext cx="3888629" cy="2289739"/>
          </a:xfrm>
        </p:spPr>
        <p:txBody>
          <a:bodyPr/>
          <a:lstStyle/>
          <a:p>
            <a:pPr>
              <a:lnSpc>
                <a:spcPct val="100000"/>
              </a:lnSpc>
            </a:pPr>
            <a:r>
              <a:rPr lang="en-IE" sz="3600" dirty="0"/>
              <a:t>Naiara </a:t>
            </a:r>
            <a:r>
              <a:rPr lang="en-IE" sz="3600" dirty="0" err="1"/>
              <a:t>Malavé</a:t>
            </a:r>
            <a:r>
              <a:rPr lang="en-IE" sz="3600" dirty="0"/>
              <a:t> </a:t>
            </a:r>
            <a:r>
              <a:rPr lang="en-IE" sz="2400" dirty="0"/>
              <a:t>– </a:t>
            </a:r>
          </a:p>
          <a:p>
            <a:pPr>
              <a:lnSpc>
                <a:spcPct val="100000"/>
              </a:lnSpc>
            </a:pPr>
            <a:r>
              <a:rPr lang="en-US" sz="2400" dirty="0" err="1"/>
              <a:t>Codirectora</a:t>
            </a:r>
            <a:r>
              <a:rPr lang="en-US" sz="2400" dirty="0"/>
              <a:t> de </a:t>
            </a:r>
            <a:r>
              <a:rPr lang="en-US" sz="2400" dirty="0" err="1"/>
              <a:t>Begi</a:t>
            </a:r>
            <a:r>
              <a:rPr lang="en-US" sz="2400" dirty="0"/>
              <a:t> </a:t>
            </a:r>
            <a:r>
              <a:rPr lang="en-US" sz="2400" dirty="0" err="1"/>
              <a:t>Bistan</a:t>
            </a:r>
            <a:r>
              <a:rPr lang="en-US" sz="2400" dirty="0"/>
              <a:t> &amp; </a:t>
            </a:r>
            <a:r>
              <a:rPr lang="en-US" sz="2400" dirty="0" err="1"/>
              <a:t>Presidente</a:t>
            </a:r>
            <a:r>
              <a:rPr lang="en-US" sz="2400" dirty="0"/>
              <a:t> de AKTIBA</a:t>
            </a:r>
            <a:endParaRPr lang="en-IE" sz="2400" dirty="0"/>
          </a:p>
        </p:txBody>
      </p:sp>
      <p:sp>
        <p:nvSpPr>
          <p:cNvPr id="6" name="Text Placeholder 5">
            <a:extLst>
              <a:ext uri="{FF2B5EF4-FFF2-40B4-BE49-F238E27FC236}">
                <a16:creationId xmlns:a16="http://schemas.microsoft.com/office/drawing/2014/main" id="{C199431D-2343-FEC3-B011-73102BA26B01}"/>
              </a:ext>
            </a:extLst>
          </p:cNvPr>
          <p:cNvSpPr>
            <a:spLocks noGrp="1"/>
          </p:cNvSpPr>
          <p:nvPr>
            <p:ph type="body" sz="quarter" idx="14"/>
          </p:nvPr>
        </p:nvSpPr>
        <p:spPr/>
        <p:txBody>
          <a:bodyPr/>
          <a:lstStyle/>
          <a:p>
            <a:r>
              <a:rPr lang="en-IE" sz="1800" b="1" dirty="0"/>
              <a:t>ESPAÑA</a:t>
            </a:r>
          </a:p>
        </p:txBody>
      </p:sp>
      <p:pic>
        <p:nvPicPr>
          <p:cNvPr id="10" name="Picture Placeholder 9">
            <a:extLst>
              <a:ext uri="{FF2B5EF4-FFF2-40B4-BE49-F238E27FC236}">
                <a16:creationId xmlns:a16="http://schemas.microsoft.com/office/drawing/2014/main" id="{69E9287D-1197-44E5-6FCA-235148972EBE}"/>
              </a:ext>
            </a:extLst>
          </p:cNvPr>
          <p:cNvPicPr>
            <a:picLocks noGrp="1" noChangeAspect="1"/>
          </p:cNvPicPr>
          <p:nvPr>
            <p:ph type="pic" sz="quarter" idx="35"/>
          </p:nvPr>
        </p:nvPicPr>
        <p:blipFill rotWithShape="1">
          <a:blip r:embed="rId2" cstate="screen">
            <a:extLst>
              <a:ext uri="{28A0092B-C50C-407E-A947-70E740481C1C}">
                <a14:useLocalDpi xmlns:a14="http://schemas.microsoft.com/office/drawing/2010/main"/>
              </a:ext>
            </a:extLst>
          </a:blip>
          <a:srcRect/>
          <a:stretch/>
        </p:blipFill>
        <p:spPr>
          <a:xfrm>
            <a:off x="4258320" y="-1"/>
            <a:ext cx="3541182" cy="6432523"/>
          </a:xfrm>
        </p:spPr>
      </p:pic>
      <p:sp>
        <p:nvSpPr>
          <p:cNvPr id="8" name="Slide Number Placeholder 7">
            <a:extLst>
              <a:ext uri="{FF2B5EF4-FFF2-40B4-BE49-F238E27FC236}">
                <a16:creationId xmlns:a16="http://schemas.microsoft.com/office/drawing/2014/main" id="{05428336-608C-7799-8C03-A416951049FB}"/>
              </a:ext>
            </a:extLst>
          </p:cNvPr>
          <p:cNvSpPr>
            <a:spLocks noGrp="1"/>
          </p:cNvSpPr>
          <p:nvPr>
            <p:ph type="sldNum" sz="quarter" idx="4"/>
          </p:nvPr>
        </p:nvSpPr>
        <p:spPr/>
        <p:txBody>
          <a:bodyPr/>
          <a:lstStyle/>
          <a:p>
            <a:fld id="{9C527BFA-2C0E-4CEC-B6A5-913A56FEF4B4}" type="slidenum">
              <a:rPr lang="fr-CA" smtClean="0"/>
              <a:pPr/>
              <a:t>23</a:t>
            </a:fld>
            <a:endParaRPr lang="fr-CA" dirty="0"/>
          </a:p>
        </p:txBody>
      </p:sp>
    </p:spTree>
    <p:extLst>
      <p:ext uri="{BB962C8B-B14F-4D97-AF65-F5344CB8AC3E}">
        <p14:creationId xmlns:p14="http://schemas.microsoft.com/office/powerpoint/2010/main" val="42654568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1EA2F2-F3BB-ED00-B820-2FAACB4D431F}"/>
              </a:ext>
            </a:extLst>
          </p:cNvPr>
          <p:cNvSpPr>
            <a:spLocks noGrp="1"/>
          </p:cNvSpPr>
          <p:nvPr>
            <p:ph type="body" sz="quarter" idx="32"/>
          </p:nvPr>
        </p:nvSpPr>
        <p:spPr>
          <a:xfrm>
            <a:off x="623887" y="1573968"/>
            <a:ext cx="6526988" cy="8819133"/>
          </a:xfrm>
        </p:spPr>
        <p:txBody>
          <a:bodyPr/>
          <a:lstStyle/>
          <a:p>
            <a:r>
              <a:rPr lang="en-US" sz="1200" b="1" dirty="0"/>
              <a:t>¿</a:t>
            </a:r>
            <a:r>
              <a:rPr lang="en-US" sz="1200" b="1" dirty="0" err="1"/>
              <a:t>Por</a:t>
            </a:r>
            <a:r>
              <a:rPr lang="en-US" sz="1200" b="1" dirty="0"/>
              <a:t> </a:t>
            </a:r>
            <a:r>
              <a:rPr lang="en-US" sz="1200" b="1" dirty="0" err="1"/>
              <a:t>qué</a:t>
            </a:r>
            <a:r>
              <a:rPr lang="en-US" sz="1200" b="1" dirty="0"/>
              <a:t> </a:t>
            </a:r>
            <a:r>
              <a:rPr lang="en-US" sz="1200" b="1" dirty="0" err="1"/>
              <a:t>sostenibilidad</a:t>
            </a:r>
            <a:r>
              <a:rPr lang="en-US" sz="1200" b="1" dirty="0"/>
              <a:t>?</a:t>
            </a:r>
          </a:p>
          <a:p>
            <a:r>
              <a:rPr lang="es-ES" sz="1200" dirty="0"/>
              <a:t>Para nosotros, hoy en día, no tiene sentido trabajar en turismo sin pensar en la sostenibilidad. Nuestro trabajo se basa en proteger el medio ambiente, la economía local y la cultura. Nuestro objetivo es descubrir nuestra tierra sin prisas, tomarnos el tiempo necesario para aprender, comprender y apreciar los pequeños detalles y saborear el momento. Proponemos vivir experiencias de proximidad a un ritmo </a:t>
            </a:r>
            <a:r>
              <a:rPr lang="es-ES" sz="1200" dirty="0" err="1"/>
              <a:t>lento.El</a:t>
            </a:r>
            <a:r>
              <a:rPr lang="es-ES" sz="1200" dirty="0"/>
              <a:t> cambio climático afecta mucho a nuestras actividades, ya sea en el mar o en el río. En los últimos años, las tormentas son mucho más violentas y duran más.  Por un lado, el calentamiento global nos ha dado la oportunidad de trabajar más durante la temporada de invierno, lo que era impensable en el pasado, pero por otro lado, hay más tormentas durante el verano. En consecuencia, nuestras actividades han cambiado y estamos aprendiendo a adaptarnos adecuadamente.</a:t>
            </a:r>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r>
              <a:rPr lang="en-US" sz="1200" b="1" dirty="0" err="1"/>
              <a:t>Logros</a:t>
            </a:r>
            <a:r>
              <a:rPr lang="en-US" sz="1200" b="1" dirty="0"/>
              <a:t> </a:t>
            </a:r>
            <a:r>
              <a:rPr lang="en-US" sz="1200" b="1" dirty="0" err="1"/>
              <a:t>alcanzados</a:t>
            </a:r>
            <a:r>
              <a:rPr lang="en-US" sz="1200" b="1" dirty="0"/>
              <a:t> hasta </a:t>
            </a:r>
            <a:r>
              <a:rPr lang="en-US" sz="1200" b="1" dirty="0" err="1"/>
              <a:t>ahora</a:t>
            </a:r>
            <a:endParaRPr lang="en-US" sz="1200" b="1" dirty="0"/>
          </a:p>
          <a:p>
            <a:r>
              <a:rPr lang="es-ES" sz="1200" dirty="0"/>
              <a:t>Euskadi - País Vasco se ha desarrollado como una marca bastante sostenible desde nuestro punto de vista y desde </a:t>
            </a:r>
            <a:r>
              <a:rPr lang="es-ES" sz="1200" dirty="0" err="1"/>
              <a:t>Begi</a:t>
            </a:r>
            <a:r>
              <a:rPr lang="es-ES" sz="1200" dirty="0"/>
              <a:t> </a:t>
            </a:r>
            <a:r>
              <a:rPr lang="es-ES" sz="1200" dirty="0" err="1"/>
              <a:t>Bistan</a:t>
            </a:r>
            <a:r>
              <a:rPr lang="es-ES" sz="1200" dirty="0"/>
              <a:t> aportamos nuestro granito de arena a este turismo de calidad en el que se está trabajando desde las instituciones públicas y las empresas </a:t>
            </a:r>
            <a:r>
              <a:rPr lang="es-ES" sz="1200" dirty="0" err="1"/>
              <a:t>privadas.El</a:t>
            </a:r>
            <a:r>
              <a:rPr lang="es-ES" sz="1200" dirty="0"/>
              <a:t> turismo de calidad, local, autóctono, que consume localmente y que deja riqueza en el destino es lo mejor que nos puede pasar, y este es el camino que se ha seguido y que está creando un sinfín de oportunidades para sentar las bases.</a:t>
            </a:r>
            <a:endParaRPr lang="en-US" sz="1200" dirty="0"/>
          </a:p>
          <a:p>
            <a:endParaRPr lang="en-US" sz="1200" b="1" dirty="0"/>
          </a:p>
          <a:p>
            <a:r>
              <a:rPr lang="en-US" sz="1200" b="1" dirty="0" err="1"/>
              <a:t>Próximos</a:t>
            </a:r>
            <a:r>
              <a:rPr lang="en-US" sz="1200" b="1" dirty="0"/>
              <a:t> pasos/</a:t>
            </a:r>
            <a:r>
              <a:rPr lang="en-US" sz="1200" b="1" dirty="0" err="1"/>
              <a:t>Visión</a:t>
            </a:r>
            <a:r>
              <a:rPr lang="en-US" sz="1200" b="1" dirty="0"/>
              <a:t> de </a:t>
            </a:r>
            <a:r>
              <a:rPr lang="en-US" sz="1200" b="1" dirty="0" err="1"/>
              <a:t>futuro</a:t>
            </a:r>
            <a:endParaRPr lang="en-US" sz="1200" b="1" dirty="0"/>
          </a:p>
          <a:p>
            <a:r>
              <a:rPr lang="es-ES" sz="1200" dirty="0"/>
              <a:t>Nuestra visión de futuro es positiva. Somos un país que siempre ha apostado por la innovación y, aunque hemos mejorado mucho, aún queda mucho camino por recorrer. Las estrategias dentro de la sostenibilidad todavía no están muy bien definidas, o al menos nosotros como empresa no hemos sido capaces de encontrarlas, pero lo hacemos lo mejor que podemos, y vemos que las posibilidades de alcanzar la sostenibilidad son infinitas.</a:t>
            </a:r>
            <a:endParaRPr lang="en-US" sz="1200" dirty="0"/>
          </a:p>
          <a:p>
            <a:endParaRPr lang="en-IE" sz="800" dirty="0"/>
          </a:p>
        </p:txBody>
      </p:sp>
      <p:sp>
        <p:nvSpPr>
          <p:cNvPr id="5" name="Slide Number Placeholder 4">
            <a:extLst>
              <a:ext uri="{FF2B5EF4-FFF2-40B4-BE49-F238E27FC236}">
                <a16:creationId xmlns:a16="http://schemas.microsoft.com/office/drawing/2014/main" id="{64C0B4D3-00A9-6000-4824-0093E74D269C}"/>
              </a:ext>
            </a:extLst>
          </p:cNvPr>
          <p:cNvSpPr>
            <a:spLocks noGrp="1"/>
          </p:cNvSpPr>
          <p:nvPr>
            <p:ph type="sldNum" sz="quarter" idx="4"/>
          </p:nvPr>
        </p:nvSpPr>
        <p:spPr/>
        <p:txBody>
          <a:bodyPr/>
          <a:lstStyle/>
          <a:p>
            <a:fld id="{9C527BFA-2C0E-4CEC-B6A5-913A56FEF4B4}" type="slidenum">
              <a:rPr lang="fr-CA" smtClean="0"/>
              <a:pPr/>
              <a:t>24</a:t>
            </a:fld>
            <a:endParaRPr lang="fr-CA" dirty="0"/>
          </a:p>
        </p:txBody>
      </p:sp>
      <p:sp>
        <p:nvSpPr>
          <p:cNvPr id="6" name="Text Placeholder 2">
            <a:extLst>
              <a:ext uri="{FF2B5EF4-FFF2-40B4-BE49-F238E27FC236}">
                <a16:creationId xmlns:a16="http://schemas.microsoft.com/office/drawing/2014/main" id="{FFD453FA-42EC-132B-E4A4-8507B67486FB}"/>
              </a:ext>
            </a:extLst>
          </p:cNvPr>
          <p:cNvSpPr>
            <a:spLocks noGrp="1"/>
          </p:cNvSpPr>
          <p:nvPr>
            <p:ph type="body" sz="quarter" idx="34"/>
          </p:nvPr>
        </p:nvSpPr>
        <p:spPr>
          <a:xfrm>
            <a:off x="623887" y="981310"/>
            <a:ext cx="6527800" cy="559997"/>
          </a:xfrm>
        </p:spPr>
        <p:txBody>
          <a:bodyPr/>
          <a:lstStyle/>
          <a:p>
            <a:r>
              <a:rPr lang="en-IE" sz="1800" b="1" dirty="0"/>
              <a:t>Naiara </a:t>
            </a:r>
            <a:r>
              <a:rPr lang="en-IE" sz="1800" b="1" dirty="0" err="1"/>
              <a:t>Malavé</a:t>
            </a:r>
            <a:r>
              <a:rPr lang="en-IE" sz="1800" b="1" dirty="0"/>
              <a:t> - </a:t>
            </a:r>
            <a:r>
              <a:rPr lang="en-IE" sz="1800" b="1" dirty="0" err="1"/>
              <a:t>continuación</a:t>
            </a:r>
            <a:endParaRPr lang="en-IE" sz="1800" b="1" dirty="0"/>
          </a:p>
        </p:txBody>
      </p:sp>
      <p:grpSp>
        <p:nvGrpSpPr>
          <p:cNvPr id="3" name="Group 2">
            <a:extLst>
              <a:ext uri="{FF2B5EF4-FFF2-40B4-BE49-F238E27FC236}">
                <a16:creationId xmlns:a16="http://schemas.microsoft.com/office/drawing/2014/main" id="{FF8B346A-7FF1-F643-6CAE-EB24597B3CE0}"/>
              </a:ext>
            </a:extLst>
          </p:cNvPr>
          <p:cNvGrpSpPr/>
          <p:nvPr/>
        </p:nvGrpSpPr>
        <p:grpSpPr>
          <a:xfrm>
            <a:off x="4145375" y="6924633"/>
            <a:ext cx="3005500" cy="3001770"/>
            <a:chOff x="7252897" y="4427673"/>
            <a:chExt cx="3005500" cy="2610517"/>
          </a:xfrm>
        </p:grpSpPr>
        <p:sp>
          <p:nvSpPr>
            <p:cNvPr id="4" name="TextBox 3">
              <a:extLst>
                <a:ext uri="{FF2B5EF4-FFF2-40B4-BE49-F238E27FC236}">
                  <a16:creationId xmlns:a16="http://schemas.microsoft.com/office/drawing/2014/main" id="{5162CD80-C1FE-4952-56DF-2E5BFDBD55B0}"/>
                </a:ext>
              </a:extLst>
            </p:cNvPr>
            <p:cNvSpPr txBox="1"/>
            <p:nvPr/>
          </p:nvSpPr>
          <p:spPr>
            <a:xfrm>
              <a:off x="7338264" y="5218472"/>
              <a:ext cx="2920133" cy="1579199"/>
            </a:xfrm>
            <a:prstGeom prst="rect">
              <a:avLst/>
            </a:prstGeom>
            <a:noFill/>
          </p:spPr>
          <p:txBody>
            <a:bodyPr wrap="square">
              <a:spAutoFit/>
            </a:bodyPr>
            <a:lstStyle/>
            <a:p>
              <a:pPr marL="182563" indent="-182563" fontAlgn="base">
                <a:buClr>
                  <a:srgbClr val="F15B2A"/>
                </a:buClr>
                <a:buFont typeface="Arial" panose="020B0604020202020204" pitchFamily="34" charset="0"/>
                <a:buChar char="•"/>
              </a:pPr>
              <a:r>
                <a:rPr lang="en-IE" sz="1400" dirty="0">
                  <a:solidFill>
                    <a:srgbClr val="90278E"/>
                  </a:solidFill>
                  <a:hlinkClick r:id="rId2">
                    <a:extLst>
                      <a:ext uri="{A12FA001-AC4F-418D-AE19-62706E023703}">
                        <ahyp:hlinkClr xmlns:ahyp="http://schemas.microsoft.com/office/drawing/2018/hyperlinkcolor" val="tx"/>
                      </a:ext>
                    </a:extLst>
                  </a:hlinkClick>
                </a:rPr>
                <a:t>Website: </a:t>
              </a:r>
              <a:r>
                <a:rPr lang="en-IE" sz="1400" dirty="0" err="1">
                  <a:solidFill>
                    <a:srgbClr val="90278E"/>
                  </a:solidFill>
                  <a:hlinkClick r:id="rId2">
                    <a:extLst>
                      <a:ext uri="{A12FA001-AC4F-418D-AE19-62706E023703}">
                        <ahyp:hlinkClr xmlns:ahyp="http://schemas.microsoft.com/office/drawing/2018/hyperlinkcolor" val="tx"/>
                      </a:ext>
                    </a:extLst>
                  </a:hlinkClick>
                </a:rPr>
                <a:t>Begi-Bistan</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a:solidFill>
                    <a:srgbClr val="90278E"/>
                  </a:solidFill>
                  <a:hlinkClick r:id="rId3">
                    <a:extLst>
                      <a:ext uri="{A12FA001-AC4F-418D-AE19-62706E023703}">
                        <ahyp:hlinkClr xmlns:ahyp="http://schemas.microsoft.com/office/drawing/2018/hyperlinkcolor" val="tx"/>
                      </a:ext>
                    </a:extLst>
                  </a:hlinkClick>
                </a:rPr>
                <a:t>LinkedIn</a:t>
              </a:r>
              <a:endParaRPr lang="en-IE"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4">
                    <a:extLst>
                      <a:ext uri="{A12FA001-AC4F-418D-AE19-62706E023703}">
                        <ahyp:hlinkClr xmlns:ahyp="http://schemas.microsoft.com/office/drawing/2018/hyperlinkcolor" val="tx"/>
                      </a:ext>
                    </a:extLst>
                  </a:hlinkClick>
                </a:rPr>
                <a:t>Facebook</a:t>
              </a:r>
              <a:endParaRPr lang="en-US"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5">
                    <a:extLst>
                      <a:ext uri="{A12FA001-AC4F-418D-AE19-62706E023703}">
                        <ahyp:hlinkClr xmlns:ahyp="http://schemas.microsoft.com/office/drawing/2018/hyperlinkcolor" val="tx"/>
                      </a:ext>
                    </a:extLst>
                  </a:hlinkClick>
                </a:rPr>
                <a:t>Instagram</a:t>
              </a:r>
              <a:endParaRPr lang="en-US" sz="1400" dirty="0">
                <a:solidFill>
                  <a:srgbClr val="90278E"/>
                </a:solidFill>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6">
                    <a:extLst>
                      <a:ext uri="{A12FA001-AC4F-418D-AE19-62706E023703}">
                        <ahyp:hlinkClr xmlns:ahyp="http://schemas.microsoft.com/office/drawing/2018/hyperlinkcolor" val="tx"/>
                      </a:ext>
                    </a:extLst>
                  </a:hlinkClick>
                </a:rPr>
                <a:t>Euskadi Ecotourism Forum</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latin typeface="Calibri" panose="020F0502020204030204" pitchFamily="34" charset="0"/>
                  <a:ea typeface="Times New Roman" panose="02020603050405020304" pitchFamily="18" charset="0"/>
                  <a:hlinkClick r:id="rId7">
                    <a:extLst>
                      <a:ext uri="{A12FA001-AC4F-418D-AE19-62706E023703}">
                        <ahyp:hlinkClr xmlns:ahyp="http://schemas.microsoft.com/office/drawing/2018/hyperlinkcolor" val="tx"/>
                      </a:ext>
                    </a:extLst>
                  </a:hlinkClick>
                </a:rPr>
                <a:t>Soy Eco Turista- I am an Eco tourist</a:t>
              </a:r>
              <a:endParaRPr lang="en-GB" sz="1400" dirty="0">
                <a:solidFill>
                  <a:srgbClr val="90278E"/>
                </a:solidFill>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US" sz="1400" dirty="0">
                  <a:solidFill>
                    <a:srgbClr val="90278E"/>
                  </a:solidFill>
                  <a:hlinkClick r:id="rId8">
                    <a:extLst>
                      <a:ext uri="{A12FA001-AC4F-418D-AE19-62706E023703}">
                        <ahyp:hlinkClr xmlns:ahyp="http://schemas.microsoft.com/office/drawing/2018/hyperlinkcolor" val="tx"/>
                      </a:ext>
                    </a:extLst>
                  </a:hlinkClick>
                </a:rPr>
                <a:t>PLASTIC ORIGINS</a:t>
              </a:r>
              <a:endParaRPr lang="en-US"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9">
                    <a:extLst>
                      <a:ext uri="{A12FA001-AC4F-418D-AE19-62706E023703}">
                        <ahyp:hlinkClr xmlns:ahyp="http://schemas.microsoft.com/office/drawing/2018/hyperlinkcolor" val="tx"/>
                      </a:ext>
                    </a:extLst>
                  </a:hlinkClick>
                </a:rPr>
                <a:t>Surfing for Science project</a:t>
              </a:r>
              <a:endParaRPr lang="en-GB" sz="1400" dirty="0">
                <a:solidFill>
                  <a:srgbClr val="90278E"/>
                </a:solidFill>
                <a:effectLst/>
                <a:latin typeface="Calibri" panose="020F0502020204030204" pitchFamily="34" charset="0"/>
                <a:ea typeface="Times New Roman" panose="02020603050405020304" pitchFamily="18" charset="0"/>
              </a:endParaRPr>
            </a:p>
          </p:txBody>
        </p:sp>
        <p:sp>
          <p:nvSpPr>
            <p:cNvPr id="7" name="Rounded Rectangle 45">
              <a:extLst>
                <a:ext uri="{FF2B5EF4-FFF2-40B4-BE49-F238E27FC236}">
                  <a16:creationId xmlns:a16="http://schemas.microsoft.com/office/drawing/2014/main" id="{295939C6-5A49-B8FA-D2DD-BC0531A9B0CD}"/>
                </a:ext>
              </a:extLst>
            </p:cNvPr>
            <p:cNvSpPr/>
            <p:nvPr/>
          </p:nvSpPr>
          <p:spPr>
            <a:xfrm>
              <a:off x="7252897" y="4705260"/>
              <a:ext cx="3005500" cy="2332930"/>
            </a:xfrm>
            <a:prstGeom prst="roundRect">
              <a:avLst>
                <a:gd name="adj" fmla="val 6903"/>
              </a:avLst>
            </a:prstGeom>
            <a:noFill/>
            <a:ln>
              <a:solidFill>
                <a:srgbClr val="C519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3B97B97-94BB-BED4-58D7-603210B4BB84}"/>
                </a:ext>
              </a:extLst>
            </p:cNvPr>
            <p:cNvSpPr txBox="1"/>
            <p:nvPr/>
          </p:nvSpPr>
          <p:spPr>
            <a:xfrm>
              <a:off x="7375794" y="4523447"/>
              <a:ext cx="2337968" cy="321193"/>
            </a:xfrm>
            <a:prstGeom prst="rect">
              <a:avLst/>
            </a:prstGeom>
            <a:noFill/>
          </p:spPr>
          <p:txBody>
            <a:bodyPr wrap="square">
              <a:spAutoFit/>
            </a:bodyPr>
            <a:lstStyle/>
            <a:p>
              <a:pPr algn="just" fontAlgn="base"/>
              <a:r>
                <a:rPr lang="en-GB" b="1" dirty="0">
                  <a:solidFill>
                    <a:schemeClr val="bg1"/>
                  </a:solidFill>
                  <a:highlight>
                    <a:srgbClr val="F15B2A"/>
                  </a:highlight>
                  <a:latin typeface="Calibri" panose="020F0502020204030204" pitchFamily="34" charset="0"/>
                  <a:ea typeface="Times New Roman" panose="02020603050405020304" pitchFamily="18" charset="0"/>
                </a:rPr>
                <a:t> ENLACES ÚTILES</a:t>
              </a:r>
              <a:r>
                <a:rPr lang="en-GB" b="1" dirty="0">
                  <a:solidFill>
                    <a:srgbClr val="F15B2A"/>
                  </a:solidFill>
                  <a:effectLst/>
                  <a:highlight>
                    <a:srgbClr val="F15B2A"/>
                  </a:highlight>
                  <a:latin typeface="Calibri" panose="020F0502020204030204" pitchFamily="34" charset="0"/>
                  <a:ea typeface="Times New Roman" panose="02020603050405020304" pitchFamily="18" charset="0"/>
                </a:rPr>
                <a:t>.</a:t>
              </a:r>
              <a:r>
                <a:rPr lang="en-GB" dirty="0">
                  <a:solidFill>
                    <a:schemeClr val="bg1"/>
                  </a:solidFill>
                  <a:effectLst/>
                  <a:highlight>
                    <a:srgbClr val="F15B2A"/>
                  </a:highlight>
                  <a:latin typeface="Calibri" panose="020F0502020204030204" pitchFamily="34" charset="0"/>
                  <a:ea typeface="Times New Roman" panose="02020603050405020304" pitchFamily="18" charset="0"/>
                </a:rPr>
                <a:t> </a:t>
              </a:r>
            </a:p>
          </p:txBody>
        </p:sp>
        <p:sp>
          <p:nvSpPr>
            <p:cNvPr id="12" name="Rectangle 11">
              <a:extLst>
                <a:ext uri="{FF2B5EF4-FFF2-40B4-BE49-F238E27FC236}">
                  <a16:creationId xmlns:a16="http://schemas.microsoft.com/office/drawing/2014/main" id="{D02F2913-C323-2DAE-7841-915F000FA32E}"/>
                </a:ext>
              </a:extLst>
            </p:cNvPr>
            <p:cNvSpPr/>
            <p:nvPr/>
          </p:nvSpPr>
          <p:spPr>
            <a:xfrm>
              <a:off x="9501212" y="4523447"/>
              <a:ext cx="637309"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aphic 2">
              <a:extLst>
                <a:ext uri="{FF2B5EF4-FFF2-40B4-BE49-F238E27FC236}">
                  <a16:creationId xmlns:a16="http://schemas.microsoft.com/office/drawing/2014/main" id="{6AB38906-750D-13AC-1C0A-813EDF298223}"/>
                </a:ext>
              </a:extLst>
            </p:cNvPr>
            <p:cNvGrpSpPr/>
            <p:nvPr/>
          </p:nvGrpSpPr>
          <p:grpSpPr>
            <a:xfrm>
              <a:off x="9480073" y="4427673"/>
              <a:ext cx="555180" cy="555173"/>
              <a:chOff x="10387608" y="788458"/>
              <a:chExt cx="896094" cy="896083"/>
            </a:xfrm>
            <a:solidFill>
              <a:srgbClr val="C5198A"/>
            </a:solidFill>
          </p:grpSpPr>
          <p:grpSp>
            <p:nvGrpSpPr>
              <p:cNvPr id="14" name="Graphic 2">
                <a:extLst>
                  <a:ext uri="{FF2B5EF4-FFF2-40B4-BE49-F238E27FC236}">
                    <a16:creationId xmlns:a16="http://schemas.microsoft.com/office/drawing/2014/main" id="{E941E945-BEB6-FD67-ADC0-51E7E0B61AC8}"/>
                  </a:ext>
                </a:extLst>
              </p:cNvPr>
              <p:cNvGrpSpPr/>
              <p:nvPr/>
            </p:nvGrpSpPr>
            <p:grpSpPr>
              <a:xfrm>
                <a:off x="10647765" y="1164229"/>
                <a:ext cx="375781" cy="505860"/>
                <a:chOff x="10647765" y="1164229"/>
                <a:chExt cx="375781" cy="505860"/>
              </a:xfrm>
              <a:grpFill/>
            </p:grpSpPr>
            <p:sp>
              <p:nvSpPr>
                <p:cNvPr id="20" name="Freeform 55">
                  <a:extLst>
                    <a:ext uri="{FF2B5EF4-FFF2-40B4-BE49-F238E27FC236}">
                      <a16:creationId xmlns:a16="http://schemas.microsoft.com/office/drawing/2014/main" id="{6F8AA05B-2A1A-0E5D-FDFE-C6AC5B18F83C}"/>
                    </a:ext>
                  </a:extLst>
                </p:cNvPr>
                <p:cNvSpPr/>
                <p:nvPr/>
              </p:nvSpPr>
              <p:spPr>
                <a:xfrm>
                  <a:off x="10647765" y="1626729"/>
                  <a:ext cx="375781" cy="43359"/>
                </a:xfrm>
                <a:custGeom>
                  <a:avLst/>
                  <a:gdLst>
                    <a:gd name="connsiteX0" fmla="*/ 0 w 375781"/>
                    <a:gd name="connsiteY0" fmla="*/ 0 h 43359"/>
                    <a:gd name="connsiteX1" fmla="*/ 375782 w 375781"/>
                    <a:gd name="connsiteY1" fmla="*/ 0 h 43359"/>
                    <a:gd name="connsiteX2" fmla="*/ 375782 w 375781"/>
                    <a:gd name="connsiteY2" fmla="*/ 43360 h 43359"/>
                    <a:gd name="connsiteX3" fmla="*/ 0 w 375781"/>
                    <a:gd name="connsiteY3" fmla="*/ 43360 h 43359"/>
                    <a:gd name="connsiteX4" fmla="*/ 0 w 375781"/>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781" h="43359">
                      <a:moveTo>
                        <a:pt x="0" y="0"/>
                      </a:moveTo>
                      <a:lnTo>
                        <a:pt x="375782" y="0"/>
                      </a:lnTo>
                      <a:lnTo>
                        <a:pt x="375782" y="43360"/>
                      </a:lnTo>
                      <a:lnTo>
                        <a:pt x="0" y="4336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56">
                  <a:extLst>
                    <a:ext uri="{FF2B5EF4-FFF2-40B4-BE49-F238E27FC236}">
                      <a16:creationId xmlns:a16="http://schemas.microsoft.com/office/drawing/2014/main" id="{3C1B691A-6469-BC45-08F9-F0C1D15ED638}"/>
                    </a:ext>
                  </a:extLst>
                </p:cNvPr>
                <p:cNvSpPr/>
                <p:nvPr/>
              </p:nvSpPr>
              <p:spPr>
                <a:xfrm>
                  <a:off x="10734483" y="1164229"/>
                  <a:ext cx="202344" cy="43359"/>
                </a:xfrm>
                <a:custGeom>
                  <a:avLst/>
                  <a:gdLst>
                    <a:gd name="connsiteX0" fmla="*/ 0 w 202344"/>
                    <a:gd name="connsiteY0" fmla="*/ 0 h 43359"/>
                    <a:gd name="connsiteX1" fmla="*/ 202344 w 202344"/>
                    <a:gd name="connsiteY1" fmla="*/ 0 h 43359"/>
                    <a:gd name="connsiteX2" fmla="*/ 202344 w 202344"/>
                    <a:gd name="connsiteY2" fmla="*/ 43359 h 43359"/>
                    <a:gd name="connsiteX3" fmla="*/ 0 w 202344"/>
                    <a:gd name="connsiteY3" fmla="*/ 43359 h 43359"/>
                    <a:gd name="connsiteX4" fmla="*/ 0 w 202344"/>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44" h="43359">
                      <a:moveTo>
                        <a:pt x="0" y="0"/>
                      </a:moveTo>
                      <a:lnTo>
                        <a:pt x="202344" y="0"/>
                      </a:lnTo>
                      <a:lnTo>
                        <a:pt x="202344" y="43359"/>
                      </a:lnTo>
                      <a:lnTo>
                        <a:pt x="0" y="43359"/>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57">
                  <a:extLst>
                    <a:ext uri="{FF2B5EF4-FFF2-40B4-BE49-F238E27FC236}">
                      <a16:creationId xmlns:a16="http://schemas.microsoft.com/office/drawing/2014/main" id="{7C05A0DF-B02C-489E-58EC-F46121CB10CD}"/>
                    </a:ext>
                  </a:extLst>
                </p:cNvPr>
                <p:cNvSpPr/>
                <p:nvPr/>
              </p:nvSpPr>
              <p:spPr>
                <a:xfrm>
                  <a:off x="10806749" y="1294307"/>
                  <a:ext cx="57812" cy="43359"/>
                </a:xfrm>
                <a:custGeom>
                  <a:avLst/>
                  <a:gdLst>
                    <a:gd name="connsiteX0" fmla="*/ 0 w 57812"/>
                    <a:gd name="connsiteY0" fmla="*/ 0 h 43359"/>
                    <a:gd name="connsiteX1" fmla="*/ 57813 w 57812"/>
                    <a:gd name="connsiteY1" fmla="*/ 0 h 43359"/>
                    <a:gd name="connsiteX2" fmla="*/ 57813 w 57812"/>
                    <a:gd name="connsiteY2" fmla="*/ 0 h 43359"/>
                    <a:gd name="connsiteX3" fmla="*/ 57813 w 57812"/>
                    <a:gd name="connsiteY3" fmla="*/ 14453 h 43359"/>
                    <a:gd name="connsiteX4" fmla="*/ 28906 w 57812"/>
                    <a:gd name="connsiteY4" fmla="*/ 43359 h 43359"/>
                    <a:gd name="connsiteX5" fmla="*/ 0 w 57812"/>
                    <a:gd name="connsiteY5" fmla="*/ 14453 h 43359"/>
                    <a:gd name="connsiteX6" fmla="*/ 0 w 57812"/>
                    <a:gd name="connsiteY6" fmla="*/ 0 h 43359"/>
                    <a:gd name="connsiteX7" fmla="*/ 0 w 57812"/>
                    <a:gd name="connsiteY7" fmla="*/ 0 h 4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12" h="43359">
                      <a:moveTo>
                        <a:pt x="0" y="0"/>
                      </a:moveTo>
                      <a:lnTo>
                        <a:pt x="57813" y="0"/>
                      </a:lnTo>
                      <a:lnTo>
                        <a:pt x="57813" y="0"/>
                      </a:lnTo>
                      <a:lnTo>
                        <a:pt x="57813" y="14453"/>
                      </a:lnTo>
                      <a:cubicBezTo>
                        <a:pt x="57813" y="30713"/>
                        <a:pt x="45166" y="43359"/>
                        <a:pt x="28906" y="43359"/>
                      </a:cubicBezTo>
                      <a:cubicBezTo>
                        <a:pt x="12647" y="43359"/>
                        <a:pt x="0" y="30713"/>
                        <a:pt x="0" y="14453"/>
                      </a:cubicBezTo>
                      <a:lnTo>
                        <a:pt x="0" y="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5" name="Graphic 2">
                <a:extLst>
                  <a:ext uri="{FF2B5EF4-FFF2-40B4-BE49-F238E27FC236}">
                    <a16:creationId xmlns:a16="http://schemas.microsoft.com/office/drawing/2014/main" id="{9E9CFE85-2077-D4DD-2AA6-52A27E6B9271}"/>
                  </a:ext>
                </a:extLst>
              </p:cNvPr>
              <p:cNvGrpSpPr/>
              <p:nvPr/>
            </p:nvGrpSpPr>
            <p:grpSpPr>
              <a:xfrm>
                <a:off x="10387608" y="788458"/>
                <a:ext cx="896094" cy="896083"/>
                <a:chOff x="10387608" y="788458"/>
                <a:chExt cx="896094" cy="896083"/>
              </a:xfrm>
              <a:grpFill/>
            </p:grpSpPr>
            <p:sp>
              <p:nvSpPr>
                <p:cNvPr id="16" name="Freeform 51">
                  <a:extLst>
                    <a:ext uri="{FF2B5EF4-FFF2-40B4-BE49-F238E27FC236}">
                      <a16:creationId xmlns:a16="http://schemas.microsoft.com/office/drawing/2014/main" id="{426E9E8F-2E39-2EE7-78E2-225DBCCAFF7A}"/>
                    </a:ext>
                  </a:extLst>
                </p:cNvPr>
                <p:cNvSpPr/>
                <p:nvPr/>
              </p:nvSpPr>
              <p:spPr>
                <a:xfrm>
                  <a:off x="10387608" y="788458"/>
                  <a:ext cx="896094" cy="896083"/>
                </a:xfrm>
                <a:custGeom>
                  <a:avLst/>
                  <a:gdLst>
                    <a:gd name="connsiteX0" fmla="*/ 845509 w 896094"/>
                    <a:gd name="connsiteY0" fmla="*/ 130067 h 896083"/>
                    <a:gd name="connsiteX1" fmla="*/ 616065 w 896094"/>
                    <a:gd name="connsiteY1" fmla="*/ 130067 h 896083"/>
                    <a:gd name="connsiteX2" fmla="*/ 404688 w 896094"/>
                    <a:gd name="connsiteY2" fmla="*/ 5408 h 896083"/>
                    <a:gd name="connsiteX3" fmla="*/ 280030 w 896094"/>
                    <a:gd name="connsiteY3" fmla="*/ 130067 h 896083"/>
                    <a:gd name="connsiteX4" fmla="*/ 50586 w 896094"/>
                    <a:gd name="connsiteY4" fmla="*/ 130067 h 896083"/>
                    <a:gd name="connsiteX5" fmla="*/ 0 w 896094"/>
                    <a:gd name="connsiteY5" fmla="*/ 180653 h 896083"/>
                    <a:gd name="connsiteX6" fmla="*/ 0 w 896094"/>
                    <a:gd name="connsiteY6" fmla="*/ 715419 h 896083"/>
                    <a:gd name="connsiteX7" fmla="*/ 50586 w 896094"/>
                    <a:gd name="connsiteY7" fmla="*/ 766005 h 896083"/>
                    <a:gd name="connsiteX8" fmla="*/ 330615 w 896094"/>
                    <a:gd name="connsiteY8" fmla="*/ 766005 h 896083"/>
                    <a:gd name="connsiteX9" fmla="*/ 320679 w 896094"/>
                    <a:gd name="connsiteY9" fmla="*/ 823818 h 896083"/>
                    <a:gd name="connsiteX10" fmla="*/ 261060 w 896094"/>
                    <a:gd name="connsiteY10" fmla="*/ 823818 h 896083"/>
                    <a:gd name="connsiteX11" fmla="*/ 246607 w 896094"/>
                    <a:gd name="connsiteY11" fmla="*/ 838271 h 896083"/>
                    <a:gd name="connsiteX12" fmla="*/ 246607 w 896094"/>
                    <a:gd name="connsiteY12" fmla="*/ 867177 h 896083"/>
                    <a:gd name="connsiteX13" fmla="*/ 188794 w 896094"/>
                    <a:gd name="connsiteY13" fmla="*/ 867177 h 896083"/>
                    <a:gd name="connsiteX14" fmla="*/ 174341 w 896094"/>
                    <a:gd name="connsiteY14" fmla="*/ 881630 h 896083"/>
                    <a:gd name="connsiteX15" fmla="*/ 188794 w 896094"/>
                    <a:gd name="connsiteY15" fmla="*/ 896083 h 896083"/>
                    <a:gd name="connsiteX16" fmla="*/ 709107 w 896094"/>
                    <a:gd name="connsiteY16" fmla="*/ 896083 h 896083"/>
                    <a:gd name="connsiteX17" fmla="*/ 723560 w 896094"/>
                    <a:gd name="connsiteY17" fmla="*/ 881630 h 896083"/>
                    <a:gd name="connsiteX18" fmla="*/ 709107 w 896094"/>
                    <a:gd name="connsiteY18" fmla="*/ 867177 h 896083"/>
                    <a:gd name="connsiteX19" fmla="*/ 651295 w 896094"/>
                    <a:gd name="connsiteY19" fmla="*/ 867177 h 896083"/>
                    <a:gd name="connsiteX20" fmla="*/ 651295 w 896094"/>
                    <a:gd name="connsiteY20" fmla="*/ 838271 h 896083"/>
                    <a:gd name="connsiteX21" fmla="*/ 636842 w 896094"/>
                    <a:gd name="connsiteY21" fmla="*/ 823818 h 896083"/>
                    <a:gd name="connsiteX22" fmla="*/ 577222 w 896094"/>
                    <a:gd name="connsiteY22" fmla="*/ 823818 h 896083"/>
                    <a:gd name="connsiteX23" fmla="*/ 567286 w 896094"/>
                    <a:gd name="connsiteY23" fmla="*/ 766005 h 896083"/>
                    <a:gd name="connsiteX24" fmla="*/ 845509 w 896094"/>
                    <a:gd name="connsiteY24" fmla="*/ 766005 h 896083"/>
                    <a:gd name="connsiteX25" fmla="*/ 896094 w 896094"/>
                    <a:gd name="connsiteY25" fmla="*/ 715419 h 896083"/>
                    <a:gd name="connsiteX26" fmla="*/ 896094 w 896094"/>
                    <a:gd name="connsiteY26" fmla="*/ 180653 h 896083"/>
                    <a:gd name="connsiteX27" fmla="*/ 845509 w 896094"/>
                    <a:gd name="connsiteY27" fmla="*/ 130067 h 896083"/>
                    <a:gd name="connsiteX28" fmla="*/ 448047 w 896094"/>
                    <a:gd name="connsiteY28" fmla="*/ 28895 h 896083"/>
                    <a:gd name="connsiteX29" fmla="*/ 592579 w 896094"/>
                    <a:gd name="connsiteY29" fmla="*/ 173426 h 896083"/>
                    <a:gd name="connsiteX30" fmla="*/ 513990 w 896094"/>
                    <a:gd name="connsiteY30" fmla="*/ 302601 h 896083"/>
                    <a:gd name="connsiteX31" fmla="*/ 505860 w 896094"/>
                    <a:gd name="connsiteY31" fmla="*/ 315248 h 896083"/>
                    <a:gd name="connsiteX32" fmla="*/ 505860 w 896094"/>
                    <a:gd name="connsiteY32" fmla="*/ 361317 h 896083"/>
                    <a:gd name="connsiteX33" fmla="*/ 491407 w 896094"/>
                    <a:gd name="connsiteY33" fmla="*/ 361317 h 896083"/>
                    <a:gd name="connsiteX34" fmla="*/ 491407 w 896094"/>
                    <a:gd name="connsiteY34" fmla="*/ 216786 h 896083"/>
                    <a:gd name="connsiteX35" fmla="*/ 476954 w 896094"/>
                    <a:gd name="connsiteY35" fmla="*/ 202333 h 896083"/>
                    <a:gd name="connsiteX36" fmla="*/ 462500 w 896094"/>
                    <a:gd name="connsiteY36" fmla="*/ 216786 h 896083"/>
                    <a:gd name="connsiteX37" fmla="*/ 462500 w 896094"/>
                    <a:gd name="connsiteY37" fmla="*/ 361317 h 896083"/>
                    <a:gd name="connsiteX38" fmla="*/ 433594 w 896094"/>
                    <a:gd name="connsiteY38" fmla="*/ 361317 h 896083"/>
                    <a:gd name="connsiteX39" fmla="*/ 433594 w 896094"/>
                    <a:gd name="connsiteY39" fmla="*/ 216786 h 896083"/>
                    <a:gd name="connsiteX40" fmla="*/ 419141 w 896094"/>
                    <a:gd name="connsiteY40" fmla="*/ 202333 h 896083"/>
                    <a:gd name="connsiteX41" fmla="*/ 404688 w 896094"/>
                    <a:gd name="connsiteY41" fmla="*/ 216786 h 896083"/>
                    <a:gd name="connsiteX42" fmla="*/ 404688 w 896094"/>
                    <a:gd name="connsiteY42" fmla="*/ 361317 h 896083"/>
                    <a:gd name="connsiteX43" fmla="*/ 390234 w 896094"/>
                    <a:gd name="connsiteY43" fmla="*/ 361317 h 896083"/>
                    <a:gd name="connsiteX44" fmla="*/ 390234 w 896094"/>
                    <a:gd name="connsiteY44" fmla="*/ 315248 h 896083"/>
                    <a:gd name="connsiteX45" fmla="*/ 382105 w 896094"/>
                    <a:gd name="connsiteY45" fmla="*/ 302601 h 896083"/>
                    <a:gd name="connsiteX46" fmla="*/ 318872 w 896094"/>
                    <a:gd name="connsiteY46" fmla="*/ 108387 h 896083"/>
                    <a:gd name="connsiteX47" fmla="*/ 448047 w 896094"/>
                    <a:gd name="connsiteY47" fmla="*/ 28895 h 896083"/>
                    <a:gd name="connsiteX48" fmla="*/ 411914 w 896094"/>
                    <a:gd name="connsiteY48" fmla="*/ 491395 h 896083"/>
                    <a:gd name="connsiteX49" fmla="*/ 390234 w 896094"/>
                    <a:gd name="connsiteY49" fmla="*/ 469716 h 896083"/>
                    <a:gd name="connsiteX50" fmla="*/ 390234 w 896094"/>
                    <a:gd name="connsiteY50" fmla="*/ 433583 h 896083"/>
                    <a:gd name="connsiteX51" fmla="*/ 505860 w 896094"/>
                    <a:gd name="connsiteY51" fmla="*/ 433583 h 896083"/>
                    <a:gd name="connsiteX52" fmla="*/ 505860 w 896094"/>
                    <a:gd name="connsiteY52" fmla="*/ 469716 h 896083"/>
                    <a:gd name="connsiteX53" fmla="*/ 484180 w 896094"/>
                    <a:gd name="connsiteY53" fmla="*/ 491395 h 896083"/>
                    <a:gd name="connsiteX54" fmla="*/ 411914 w 896094"/>
                    <a:gd name="connsiteY54" fmla="*/ 491395 h 896083"/>
                    <a:gd name="connsiteX55" fmla="*/ 361329 w 896094"/>
                    <a:gd name="connsiteY55" fmla="*/ 404676 h 896083"/>
                    <a:gd name="connsiteX56" fmla="*/ 361329 w 896094"/>
                    <a:gd name="connsiteY56" fmla="*/ 390223 h 896083"/>
                    <a:gd name="connsiteX57" fmla="*/ 534766 w 896094"/>
                    <a:gd name="connsiteY57" fmla="*/ 390223 h 896083"/>
                    <a:gd name="connsiteX58" fmla="*/ 534766 w 896094"/>
                    <a:gd name="connsiteY58" fmla="*/ 404676 h 896083"/>
                    <a:gd name="connsiteX59" fmla="*/ 361329 w 896094"/>
                    <a:gd name="connsiteY59" fmla="*/ 404676 h 896083"/>
                    <a:gd name="connsiteX60" fmla="*/ 349585 w 896094"/>
                    <a:gd name="connsiteY60" fmla="*/ 823818 h 896083"/>
                    <a:gd name="connsiteX61" fmla="*/ 359522 w 896094"/>
                    <a:gd name="connsiteY61" fmla="*/ 766005 h 896083"/>
                    <a:gd name="connsiteX62" fmla="*/ 537476 w 896094"/>
                    <a:gd name="connsiteY62" fmla="*/ 766005 h 896083"/>
                    <a:gd name="connsiteX63" fmla="*/ 547413 w 896094"/>
                    <a:gd name="connsiteY63" fmla="*/ 823818 h 896083"/>
                    <a:gd name="connsiteX64" fmla="*/ 349585 w 896094"/>
                    <a:gd name="connsiteY64" fmla="*/ 823818 h 896083"/>
                    <a:gd name="connsiteX65" fmla="*/ 867189 w 896094"/>
                    <a:gd name="connsiteY65" fmla="*/ 715419 h 896083"/>
                    <a:gd name="connsiteX66" fmla="*/ 845509 w 896094"/>
                    <a:gd name="connsiteY66" fmla="*/ 737099 h 896083"/>
                    <a:gd name="connsiteX67" fmla="*/ 50586 w 896094"/>
                    <a:gd name="connsiteY67" fmla="*/ 737099 h 896083"/>
                    <a:gd name="connsiteX68" fmla="*/ 28906 w 896094"/>
                    <a:gd name="connsiteY68" fmla="*/ 715419 h 896083"/>
                    <a:gd name="connsiteX69" fmla="*/ 28906 w 896094"/>
                    <a:gd name="connsiteY69" fmla="*/ 679286 h 896083"/>
                    <a:gd name="connsiteX70" fmla="*/ 867189 w 896094"/>
                    <a:gd name="connsiteY70" fmla="*/ 679286 h 896083"/>
                    <a:gd name="connsiteX71" fmla="*/ 867189 w 896094"/>
                    <a:gd name="connsiteY71" fmla="*/ 715419 h 896083"/>
                    <a:gd name="connsiteX72" fmla="*/ 867189 w 896094"/>
                    <a:gd name="connsiteY72" fmla="*/ 650380 h 896083"/>
                    <a:gd name="connsiteX73" fmla="*/ 28906 w 896094"/>
                    <a:gd name="connsiteY73" fmla="*/ 650380 h 896083"/>
                    <a:gd name="connsiteX74" fmla="*/ 28906 w 896094"/>
                    <a:gd name="connsiteY74" fmla="*/ 180653 h 896083"/>
                    <a:gd name="connsiteX75" fmla="*/ 50586 w 896094"/>
                    <a:gd name="connsiteY75" fmla="*/ 158973 h 896083"/>
                    <a:gd name="connsiteX76" fmla="*/ 275513 w 896094"/>
                    <a:gd name="connsiteY76" fmla="*/ 158973 h 896083"/>
                    <a:gd name="connsiteX77" fmla="*/ 274609 w 896094"/>
                    <a:gd name="connsiteY77" fmla="*/ 173426 h 896083"/>
                    <a:gd name="connsiteX78" fmla="*/ 361329 w 896094"/>
                    <a:gd name="connsiteY78" fmla="*/ 323377 h 896083"/>
                    <a:gd name="connsiteX79" fmla="*/ 361329 w 896094"/>
                    <a:gd name="connsiteY79" fmla="*/ 361317 h 896083"/>
                    <a:gd name="connsiteX80" fmla="*/ 346875 w 896094"/>
                    <a:gd name="connsiteY80" fmla="*/ 361317 h 896083"/>
                    <a:gd name="connsiteX81" fmla="*/ 332422 w 896094"/>
                    <a:gd name="connsiteY81" fmla="*/ 375770 h 896083"/>
                    <a:gd name="connsiteX82" fmla="*/ 332422 w 896094"/>
                    <a:gd name="connsiteY82" fmla="*/ 419130 h 896083"/>
                    <a:gd name="connsiteX83" fmla="*/ 346875 w 896094"/>
                    <a:gd name="connsiteY83" fmla="*/ 433583 h 896083"/>
                    <a:gd name="connsiteX84" fmla="*/ 361329 w 896094"/>
                    <a:gd name="connsiteY84" fmla="*/ 433583 h 896083"/>
                    <a:gd name="connsiteX85" fmla="*/ 361329 w 896094"/>
                    <a:gd name="connsiteY85" fmla="*/ 469716 h 896083"/>
                    <a:gd name="connsiteX86" fmla="*/ 404688 w 896094"/>
                    <a:gd name="connsiteY86" fmla="*/ 519398 h 896083"/>
                    <a:gd name="connsiteX87" fmla="*/ 404688 w 896094"/>
                    <a:gd name="connsiteY87" fmla="*/ 520302 h 896083"/>
                    <a:gd name="connsiteX88" fmla="*/ 448047 w 896094"/>
                    <a:gd name="connsiteY88" fmla="*/ 563661 h 896083"/>
                    <a:gd name="connsiteX89" fmla="*/ 491407 w 896094"/>
                    <a:gd name="connsiteY89" fmla="*/ 520302 h 896083"/>
                    <a:gd name="connsiteX90" fmla="*/ 491407 w 896094"/>
                    <a:gd name="connsiteY90" fmla="*/ 519398 h 896083"/>
                    <a:gd name="connsiteX91" fmla="*/ 534766 w 896094"/>
                    <a:gd name="connsiteY91" fmla="*/ 469716 h 896083"/>
                    <a:gd name="connsiteX92" fmla="*/ 534766 w 896094"/>
                    <a:gd name="connsiteY92" fmla="*/ 433583 h 896083"/>
                    <a:gd name="connsiteX93" fmla="*/ 549219 w 896094"/>
                    <a:gd name="connsiteY93" fmla="*/ 433583 h 896083"/>
                    <a:gd name="connsiteX94" fmla="*/ 563672 w 896094"/>
                    <a:gd name="connsiteY94" fmla="*/ 419130 h 896083"/>
                    <a:gd name="connsiteX95" fmla="*/ 563672 w 896094"/>
                    <a:gd name="connsiteY95" fmla="*/ 375770 h 896083"/>
                    <a:gd name="connsiteX96" fmla="*/ 549219 w 896094"/>
                    <a:gd name="connsiteY96" fmla="*/ 361317 h 896083"/>
                    <a:gd name="connsiteX97" fmla="*/ 534766 w 896094"/>
                    <a:gd name="connsiteY97" fmla="*/ 361317 h 896083"/>
                    <a:gd name="connsiteX98" fmla="*/ 534766 w 896094"/>
                    <a:gd name="connsiteY98" fmla="*/ 323377 h 896083"/>
                    <a:gd name="connsiteX99" fmla="*/ 621485 w 896094"/>
                    <a:gd name="connsiteY99" fmla="*/ 173426 h 896083"/>
                    <a:gd name="connsiteX100" fmla="*/ 620581 w 896094"/>
                    <a:gd name="connsiteY100" fmla="*/ 158973 h 896083"/>
                    <a:gd name="connsiteX101" fmla="*/ 845509 w 896094"/>
                    <a:gd name="connsiteY101" fmla="*/ 158973 h 896083"/>
                    <a:gd name="connsiteX102" fmla="*/ 867189 w 896094"/>
                    <a:gd name="connsiteY102" fmla="*/ 180653 h 896083"/>
                    <a:gd name="connsiteX103" fmla="*/ 867189 w 896094"/>
                    <a:gd name="connsiteY103" fmla="*/ 650380 h 89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96094" h="896083">
                      <a:moveTo>
                        <a:pt x="845509" y="130067"/>
                      </a:moveTo>
                      <a:lnTo>
                        <a:pt x="616065" y="130067"/>
                      </a:lnTo>
                      <a:cubicBezTo>
                        <a:pt x="591676" y="37025"/>
                        <a:pt x="497730" y="-18078"/>
                        <a:pt x="404688" y="5408"/>
                      </a:cubicBezTo>
                      <a:cubicBezTo>
                        <a:pt x="343262" y="20765"/>
                        <a:pt x="296289" y="68641"/>
                        <a:pt x="280030" y="130067"/>
                      </a:cubicBezTo>
                      <a:lnTo>
                        <a:pt x="50586" y="130067"/>
                      </a:lnTo>
                      <a:cubicBezTo>
                        <a:pt x="22583" y="130067"/>
                        <a:pt x="0" y="152650"/>
                        <a:pt x="0" y="180653"/>
                      </a:cubicBezTo>
                      <a:lnTo>
                        <a:pt x="0" y="715419"/>
                      </a:lnTo>
                      <a:cubicBezTo>
                        <a:pt x="0" y="743422"/>
                        <a:pt x="22583" y="766005"/>
                        <a:pt x="50586" y="766005"/>
                      </a:cubicBezTo>
                      <a:lnTo>
                        <a:pt x="330615" y="766005"/>
                      </a:lnTo>
                      <a:lnTo>
                        <a:pt x="320679" y="823818"/>
                      </a:lnTo>
                      <a:lnTo>
                        <a:pt x="261060" y="823818"/>
                      </a:lnTo>
                      <a:cubicBezTo>
                        <a:pt x="252930" y="823818"/>
                        <a:pt x="246607" y="830141"/>
                        <a:pt x="246607" y="838271"/>
                      </a:cubicBezTo>
                      <a:lnTo>
                        <a:pt x="246607" y="867177"/>
                      </a:lnTo>
                      <a:lnTo>
                        <a:pt x="188794" y="867177"/>
                      </a:lnTo>
                      <a:cubicBezTo>
                        <a:pt x="180664" y="867177"/>
                        <a:pt x="174341" y="873500"/>
                        <a:pt x="174341" y="881630"/>
                      </a:cubicBezTo>
                      <a:cubicBezTo>
                        <a:pt x="174341" y="889760"/>
                        <a:pt x="180664" y="896083"/>
                        <a:pt x="188794" y="896083"/>
                      </a:cubicBezTo>
                      <a:lnTo>
                        <a:pt x="709107" y="896083"/>
                      </a:lnTo>
                      <a:cubicBezTo>
                        <a:pt x="717237" y="896083"/>
                        <a:pt x="723560" y="889760"/>
                        <a:pt x="723560" y="881630"/>
                      </a:cubicBezTo>
                      <a:cubicBezTo>
                        <a:pt x="723560" y="873500"/>
                        <a:pt x="717237" y="867177"/>
                        <a:pt x="709107" y="867177"/>
                      </a:cubicBezTo>
                      <a:lnTo>
                        <a:pt x="651295" y="867177"/>
                      </a:lnTo>
                      <a:lnTo>
                        <a:pt x="651295" y="838271"/>
                      </a:lnTo>
                      <a:cubicBezTo>
                        <a:pt x="651295" y="830141"/>
                        <a:pt x="644971" y="823818"/>
                        <a:pt x="636842" y="823818"/>
                      </a:cubicBezTo>
                      <a:lnTo>
                        <a:pt x="577222" y="823818"/>
                      </a:lnTo>
                      <a:lnTo>
                        <a:pt x="567286" y="766005"/>
                      </a:lnTo>
                      <a:lnTo>
                        <a:pt x="845509" y="766005"/>
                      </a:lnTo>
                      <a:cubicBezTo>
                        <a:pt x="873511" y="766005"/>
                        <a:pt x="896094" y="743422"/>
                        <a:pt x="896094" y="715419"/>
                      </a:cubicBezTo>
                      <a:lnTo>
                        <a:pt x="896094" y="180653"/>
                      </a:lnTo>
                      <a:cubicBezTo>
                        <a:pt x="896094" y="152650"/>
                        <a:pt x="873511" y="130067"/>
                        <a:pt x="845509" y="130067"/>
                      </a:cubicBezTo>
                      <a:close/>
                      <a:moveTo>
                        <a:pt x="448047" y="28895"/>
                      </a:moveTo>
                      <a:cubicBezTo>
                        <a:pt x="527539" y="28895"/>
                        <a:pt x="592579" y="93934"/>
                        <a:pt x="592579" y="173426"/>
                      </a:cubicBezTo>
                      <a:cubicBezTo>
                        <a:pt x="592579" y="227625"/>
                        <a:pt x="561866" y="277308"/>
                        <a:pt x="513990" y="302601"/>
                      </a:cubicBezTo>
                      <a:cubicBezTo>
                        <a:pt x="509473" y="305311"/>
                        <a:pt x="505860" y="309828"/>
                        <a:pt x="505860" y="315248"/>
                      </a:cubicBezTo>
                      <a:lnTo>
                        <a:pt x="505860" y="361317"/>
                      </a:lnTo>
                      <a:lnTo>
                        <a:pt x="491407" y="361317"/>
                      </a:lnTo>
                      <a:lnTo>
                        <a:pt x="491407" y="216786"/>
                      </a:lnTo>
                      <a:cubicBezTo>
                        <a:pt x="491407" y="208656"/>
                        <a:pt x="485083" y="202333"/>
                        <a:pt x="476954" y="202333"/>
                      </a:cubicBezTo>
                      <a:cubicBezTo>
                        <a:pt x="468824" y="202333"/>
                        <a:pt x="462500" y="208656"/>
                        <a:pt x="462500" y="216786"/>
                      </a:cubicBezTo>
                      <a:lnTo>
                        <a:pt x="462500" y="361317"/>
                      </a:lnTo>
                      <a:lnTo>
                        <a:pt x="433594" y="361317"/>
                      </a:lnTo>
                      <a:lnTo>
                        <a:pt x="433594" y="216786"/>
                      </a:lnTo>
                      <a:cubicBezTo>
                        <a:pt x="433594" y="208656"/>
                        <a:pt x="427271" y="202333"/>
                        <a:pt x="419141" y="202333"/>
                      </a:cubicBezTo>
                      <a:cubicBezTo>
                        <a:pt x="411011" y="202333"/>
                        <a:pt x="404688" y="208656"/>
                        <a:pt x="404688" y="216786"/>
                      </a:cubicBezTo>
                      <a:lnTo>
                        <a:pt x="404688" y="361317"/>
                      </a:lnTo>
                      <a:lnTo>
                        <a:pt x="390234" y="361317"/>
                      </a:lnTo>
                      <a:lnTo>
                        <a:pt x="390234" y="315248"/>
                      </a:lnTo>
                      <a:cubicBezTo>
                        <a:pt x="390234" y="309828"/>
                        <a:pt x="387525" y="304408"/>
                        <a:pt x="382105" y="302601"/>
                      </a:cubicBezTo>
                      <a:cubicBezTo>
                        <a:pt x="310742" y="266468"/>
                        <a:pt x="282740" y="178846"/>
                        <a:pt x="318872" y="108387"/>
                      </a:cubicBezTo>
                      <a:cubicBezTo>
                        <a:pt x="344165" y="59608"/>
                        <a:pt x="393848" y="28895"/>
                        <a:pt x="448047" y="28895"/>
                      </a:cubicBezTo>
                      <a:close/>
                      <a:moveTo>
                        <a:pt x="411914" y="491395"/>
                      </a:moveTo>
                      <a:cubicBezTo>
                        <a:pt x="400171" y="491395"/>
                        <a:pt x="390234" y="481459"/>
                        <a:pt x="390234" y="469716"/>
                      </a:cubicBezTo>
                      <a:lnTo>
                        <a:pt x="390234" y="433583"/>
                      </a:lnTo>
                      <a:lnTo>
                        <a:pt x="505860" y="433583"/>
                      </a:lnTo>
                      <a:lnTo>
                        <a:pt x="505860" y="469716"/>
                      </a:lnTo>
                      <a:cubicBezTo>
                        <a:pt x="505860" y="481459"/>
                        <a:pt x="495923" y="491395"/>
                        <a:pt x="484180" y="491395"/>
                      </a:cubicBezTo>
                      <a:lnTo>
                        <a:pt x="411914" y="491395"/>
                      </a:lnTo>
                      <a:close/>
                      <a:moveTo>
                        <a:pt x="361329" y="404676"/>
                      </a:moveTo>
                      <a:lnTo>
                        <a:pt x="361329" y="390223"/>
                      </a:lnTo>
                      <a:lnTo>
                        <a:pt x="534766" y="390223"/>
                      </a:lnTo>
                      <a:lnTo>
                        <a:pt x="534766" y="404676"/>
                      </a:lnTo>
                      <a:lnTo>
                        <a:pt x="361329" y="404676"/>
                      </a:lnTo>
                      <a:close/>
                      <a:moveTo>
                        <a:pt x="349585" y="823818"/>
                      </a:moveTo>
                      <a:lnTo>
                        <a:pt x="359522" y="766005"/>
                      </a:lnTo>
                      <a:lnTo>
                        <a:pt x="537476" y="766005"/>
                      </a:lnTo>
                      <a:lnTo>
                        <a:pt x="547413" y="823818"/>
                      </a:lnTo>
                      <a:lnTo>
                        <a:pt x="349585" y="823818"/>
                      </a:lnTo>
                      <a:close/>
                      <a:moveTo>
                        <a:pt x="867189" y="715419"/>
                      </a:moveTo>
                      <a:cubicBezTo>
                        <a:pt x="867189" y="727162"/>
                        <a:pt x="857252" y="737099"/>
                        <a:pt x="845509" y="737099"/>
                      </a:cubicBezTo>
                      <a:lnTo>
                        <a:pt x="50586" y="737099"/>
                      </a:lnTo>
                      <a:cubicBezTo>
                        <a:pt x="38843" y="737099"/>
                        <a:pt x="28906" y="727162"/>
                        <a:pt x="28906" y="715419"/>
                      </a:cubicBezTo>
                      <a:lnTo>
                        <a:pt x="28906" y="679286"/>
                      </a:lnTo>
                      <a:lnTo>
                        <a:pt x="867189" y="679286"/>
                      </a:lnTo>
                      <a:lnTo>
                        <a:pt x="867189" y="715419"/>
                      </a:lnTo>
                      <a:close/>
                      <a:moveTo>
                        <a:pt x="867189" y="650380"/>
                      </a:moveTo>
                      <a:lnTo>
                        <a:pt x="28906" y="650380"/>
                      </a:lnTo>
                      <a:lnTo>
                        <a:pt x="28906" y="180653"/>
                      </a:lnTo>
                      <a:cubicBezTo>
                        <a:pt x="28906" y="168910"/>
                        <a:pt x="38843" y="158973"/>
                        <a:pt x="50586" y="158973"/>
                      </a:cubicBezTo>
                      <a:lnTo>
                        <a:pt x="275513" y="158973"/>
                      </a:lnTo>
                      <a:cubicBezTo>
                        <a:pt x="275513" y="163490"/>
                        <a:pt x="274609" y="168910"/>
                        <a:pt x="274609" y="173426"/>
                      </a:cubicBezTo>
                      <a:cubicBezTo>
                        <a:pt x="274609" y="235756"/>
                        <a:pt x="307129" y="292665"/>
                        <a:pt x="361329" y="323377"/>
                      </a:cubicBezTo>
                      <a:lnTo>
                        <a:pt x="361329" y="361317"/>
                      </a:lnTo>
                      <a:lnTo>
                        <a:pt x="346875" y="361317"/>
                      </a:lnTo>
                      <a:cubicBezTo>
                        <a:pt x="338746" y="361317"/>
                        <a:pt x="332422" y="367640"/>
                        <a:pt x="332422" y="375770"/>
                      </a:cubicBezTo>
                      <a:lnTo>
                        <a:pt x="332422" y="419130"/>
                      </a:lnTo>
                      <a:cubicBezTo>
                        <a:pt x="332422" y="427259"/>
                        <a:pt x="338746" y="433583"/>
                        <a:pt x="346875" y="433583"/>
                      </a:cubicBezTo>
                      <a:lnTo>
                        <a:pt x="361329" y="433583"/>
                      </a:lnTo>
                      <a:lnTo>
                        <a:pt x="361329" y="469716"/>
                      </a:lnTo>
                      <a:cubicBezTo>
                        <a:pt x="361329" y="495008"/>
                        <a:pt x="379395" y="515785"/>
                        <a:pt x="404688" y="519398"/>
                      </a:cubicBezTo>
                      <a:lnTo>
                        <a:pt x="404688" y="520302"/>
                      </a:lnTo>
                      <a:cubicBezTo>
                        <a:pt x="404688" y="544691"/>
                        <a:pt x="423657" y="563661"/>
                        <a:pt x="448047" y="563661"/>
                      </a:cubicBezTo>
                      <a:cubicBezTo>
                        <a:pt x="472437" y="563661"/>
                        <a:pt x="491407" y="544691"/>
                        <a:pt x="491407" y="520302"/>
                      </a:cubicBezTo>
                      <a:lnTo>
                        <a:pt x="491407" y="519398"/>
                      </a:lnTo>
                      <a:cubicBezTo>
                        <a:pt x="516699" y="515785"/>
                        <a:pt x="534766" y="494105"/>
                        <a:pt x="534766" y="469716"/>
                      </a:cubicBezTo>
                      <a:lnTo>
                        <a:pt x="534766" y="433583"/>
                      </a:lnTo>
                      <a:lnTo>
                        <a:pt x="549219" y="433583"/>
                      </a:lnTo>
                      <a:cubicBezTo>
                        <a:pt x="557349" y="433583"/>
                        <a:pt x="563672" y="427259"/>
                        <a:pt x="563672" y="419130"/>
                      </a:cubicBezTo>
                      <a:lnTo>
                        <a:pt x="563672" y="375770"/>
                      </a:lnTo>
                      <a:cubicBezTo>
                        <a:pt x="563672" y="367640"/>
                        <a:pt x="557349" y="361317"/>
                        <a:pt x="549219" y="361317"/>
                      </a:cubicBezTo>
                      <a:lnTo>
                        <a:pt x="534766" y="361317"/>
                      </a:lnTo>
                      <a:lnTo>
                        <a:pt x="534766" y="323377"/>
                      </a:lnTo>
                      <a:cubicBezTo>
                        <a:pt x="588965" y="292665"/>
                        <a:pt x="621485" y="234852"/>
                        <a:pt x="621485" y="173426"/>
                      </a:cubicBezTo>
                      <a:cubicBezTo>
                        <a:pt x="621485" y="168910"/>
                        <a:pt x="621485" y="163490"/>
                        <a:pt x="620581" y="158973"/>
                      </a:cubicBezTo>
                      <a:lnTo>
                        <a:pt x="845509" y="158973"/>
                      </a:lnTo>
                      <a:cubicBezTo>
                        <a:pt x="857252" y="158973"/>
                        <a:pt x="867189" y="168910"/>
                        <a:pt x="867189" y="180653"/>
                      </a:cubicBezTo>
                      <a:lnTo>
                        <a:pt x="867189" y="65038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52">
                  <a:extLst>
                    <a:ext uri="{FF2B5EF4-FFF2-40B4-BE49-F238E27FC236}">
                      <a16:creationId xmlns:a16="http://schemas.microsoft.com/office/drawing/2014/main" id="{0F370D07-74B7-9D61-3A31-00E3C26C0F8B}"/>
                    </a:ext>
                  </a:extLst>
                </p:cNvPr>
                <p:cNvSpPr/>
                <p:nvPr/>
              </p:nvSpPr>
              <p:spPr>
                <a:xfrm>
                  <a:off x="10445420" y="1482197"/>
                  <a:ext cx="115625" cy="28906"/>
                </a:xfrm>
                <a:custGeom>
                  <a:avLst/>
                  <a:gdLst>
                    <a:gd name="connsiteX0" fmla="*/ 101172 w 115625"/>
                    <a:gd name="connsiteY0" fmla="*/ 0 h 28906"/>
                    <a:gd name="connsiteX1" fmla="*/ 14453 w 115625"/>
                    <a:gd name="connsiteY1" fmla="*/ 0 h 28906"/>
                    <a:gd name="connsiteX2" fmla="*/ 0 w 115625"/>
                    <a:gd name="connsiteY2" fmla="*/ 14453 h 28906"/>
                    <a:gd name="connsiteX3" fmla="*/ 14453 w 115625"/>
                    <a:gd name="connsiteY3" fmla="*/ 28906 h 28906"/>
                    <a:gd name="connsiteX4" fmla="*/ 101172 w 115625"/>
                    <a:gd name="connsiteY4" fmla="*/ 28906 h 28906"/>
                    <a:gd name="connsiteX5" fmla="*/ 115625 w 115625"/>
                    <a:gd name="connsiteY5" fmla="*/ 14453 h 28906"/>
                    <a:gd name="connsiteX6" fmla="*/ 101172 w 115625"/>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25" h="28906">
                      <a:moveTo>
                        <a:pt x="101172" y="0"/>
                      </a:moveTo>
                      <a:lnTo>
                        <a:pt x="14453" y="0"/>
                      </a:lnTo>
                      <a:cubicBezTo>
                        <a:pt x="6323" y="0"/>
                        <a:pt x="0" y="6323"/>
                        <a:pt x="0" y="14453"/>
                      </a:cubicBezTo>
                      <a:cubicBezTo>
                        <a:pt x="0" y="22583"/>
                        <a:pt x="6323" y="28906"/>
                        <a:pt x="14453" y="28906"/>
                      </a:cubicBezTo>
                      <a:lnTo>
                        <a:pt x="101172" y="28906"/>
                      </a:lnTo>
                      <a:cubicBezTo>
                        <a:pt x="109302" y="28906"/>
                        <a:pt x="115625" y="22583"/>
                        <a:pt x="115625" y="14453"/>
                      </a:cubicBezTo>
                      <a:cubicBezTo>
                        <a:pt x="115625" y="6323"/>
                        <a:pt x="109302" y="0"/>
                        <a:pt x="101172"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53">
                  <a:extLst>
                    <a:ext uri="{FF2B5EF4-FFF2-40B4-BE49-F238E27FC236}">
                      <a16:creationId xmlns:a16="http://schemas.microsoft.com/office/drawing/2014/main" id="{748BAAA6-D941-1982-3336-9256B21E96A2}"/>
                    </a:ext>
                  </a:extLst>
                </p:cNvPr>
                <p:cNvSpPr/>
                <p:nvPr/>
              </p:nvSpPr>
              <p:spPr>
                <a:xfrm>
                  <a:off x="10575499" y="1482197"/>
                  <a:ext cx="43359" cy="28906"/>
                </a:xfrm>
                <a:custGeom>
                  <a:avLst/>
                  <a:gdLst>
                    <a:gd name="connsiteX0" fmla="*/ 28906 w 43359"/>
                    <a:gd name="connsiteY0" fmla="*/ 0 h 28906"/>
                    <a:gd name="connsiteX1" fmla="*/ 14453 w 43359"/>
                    <a:gd name="connsiteY1" fmla="*/ 0 h 28906"/>
                    <a:gd name="connsiteX2" fmla="*/ 0 w 43359"/>
                    <a:gd name="connsiteY2" fmla="*/ 14453 h 28906"/>
                    <a:gd name="connsiteX3" fmla="*/ 14453 w 43359"/>
                    <a:gd name="connsiteY3" fmla="*/ 28906 h 28906"/>
                    <a:gd name="connsiteX4" fmla="*/ 28906 w 43359"/>
                    <a:gd name="connsiteY4" fmla="*/ 28906 h 28906"/>
                    <a:gd name="connsiteX5" fmla="*/ 43359 w 43359"/>
                    <a:gd name="connsiteY5" fmla="*/ 14453 h 28906"/>
                    <a:gd name="connsiteX6" fmla="*/ 28906 w 43359"/>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9" h="28906">
                      <a:moveTo>
                        <a:pt x="28906" y="0"/>
                      </a:moveTo>
                      <a:lnTo>
                        <a:pt x="14453" y="0"/>
                      </a:lnTo>
                      <a:cubicBezTo>
                        <a:pt x="6323" y="0"/>
                        <a:pt x="0" y="6323"/>
                        <a:pt x="0" y="14453"/>
                      </a:cubicBezTo>
                      <a:cubicBezTo>
                        <a:pt x="0" y="22583"/>
                        <a:pt x="6323" y="28906"/>
                        <a:pt x="14453" y="28906"/>
                      </a:cubicBezTo>
                      <a:lnTo>
                        <a:pt x="28906" y="28906"/>
                      </a:lnTo>
                      <a:cubicBezTo>
                        <a:pt x="37036" y="28906"/>
                        <a:pt x="43359" y="22583"/>
                        <a:pt x="43359" y="14453"/>
                      </a:cubicBezTo>
                      <a:cubicBezTo>
                        <a:pt x="43359" y="6323"/>
                        <a:pt x="37036" y="0"/>
                        <a:pt x="2890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54">
                  <a:extLst>
                    <a:ext uri="{FF2B5EF4-FFF2-40B4-BE49-F238E27FC236}">
                      <a16:creationId xmlns:a16="http://schemas.microsoft.com/office/drawing/2014/main" id="{BC60EB24-51DE-B2FC-DF11-41B4ECFA82E9}"/>
                    </a:ext>
                  </a:extLst>
                </p:cNvPr>
                <p:cNvSpPr/>
                <p:nvPr/>
              </p:nvSpPr>
              <p:spPr>
                <a:xfrm>
                  <a:off x="10763390" y="947432"/>
                  <a:ext cx="144531" cy="28905"/>
                </a:xfrm>
                <a:custGeom>
                  <a:avLst/>
                  <a:gdLst>
                    <a:gd name="connsiteX0" fmla="*/ 14453 w 144531"/>
                    <a:gd name="connsiteY0" fmla="*/ 28906 h 28905"/>
                    <a:gd name="connsiteX1" fmla="*/ 130079 w 144531"/>
                    <a:gd name="connsiteY1" fmla="*/ 28906 h 28905"/>
                    <a:gd name="connsiteX2" fmla="*/ 144531 w 144531"/>
                    <a:gd name="connsiteY2" fmla="*/ 14453 h 28905"/>
                    <a:gd name="connsiteX3" fmla="*/ 130079 w 144531"/>
                    <a:gd name="connsiteY3" fmla="*/ 0 h 28905"/>
                    <a:gd name="connsiteX4" fmla="*/ 14453 w 144531"/>
                    <a:gd name="connsiteY4" fmla="*/ 0 h 28905"/>
                    <a:gd name="connsiteX5" fmla="*/ 0 w 144531"/>
                    <a:gd name="connsiteY5" fmla="*/ 14453 h 28905"/>
                    <a:gd name="connsiteX6" fmla="*/ 14453 w 144531"/>
                    <a:gd name="connsiteY6" fmla="*/ 28906 h 2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31" h="28905">
                      <a:moveTo>
                        <a:pt x="14453" y="28906"/>
                      </a:moveTo>
                      <a:lnTo>
                        <a:pt x="130079" y="28906"/>
                      </a:lnTo>
                      <a:cubicBezTo>
                        <a:pt x="138208" y="28906"/>
                        <a:pt x="144531" y="22583"/>
                        <a:pt x="144531" y="14453"/>
                      </a:cubicBezTo>
                      <a:cubicBezTo>
                        <a:pt x="144531" y="6323"/>
                        <a:pt x="138208" y="0"/>
                        <a:pt x="130079" y="0"/>
                      </a:cubicBezTo>
                      <a:lnTo>
                        <a:pt x="14453" y="0"/>
                      </a:lnTo>
                      <a:cubicBezTo>
                        <a:pt x="6323" y="0"/>
                        <a:pt x="0" y="6323"/>
                        <a:pt x="0" y="14453"/>
                      </a:cubicBezTo>
                      <a:cubicBezTo>
                        <a:pt x="0" y="22583"/>
                        <a:pt x="7226" y="28906"/>
                        <a:pt x="1445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pic>
        <p:nvPicPr>
          <p:cNvPr id="23" name="Picture 22">
            <a:extLst>
              <a:ext uri="{FF2B5EF4-FFF2-40B4-BE49-F238E27FC236}">
                <a16:creationId xmlns:a16="http://schemas.microsoft.com/office/drawing/2014/main" id="{9392D0C5-3722-DE0C-D615-0C4820912F82}"/>
              </a:ext>
            </a:extLst>
          </p:cNvPr>
          <p:cNvPicPr>
            <a:picLocks noChangeAspect="1"/>
          </p:cNvPicPr>
          <p:nvPr/>
        </p:nvPicPr>
        <p:blipFill>
          <a:blip r:embed="rId10" cstate="print"/>
          <a:stretch>
            <a:fillRect/>
          </a:stretch>
        </p:blipFill>
        <p:spPr>
          <a:xfrm>
            <a:off x="866335" y="5557735"/>
            <a:ext cx="2793687" cy="704009"/>
          </a:xfrm>
          <a:prstGeom prst="rect">
            <a:avLst/>
          </a:prstGeom>
        </p:spPr>
      </p:pic>
      <p:sp>
        <p:nvSpPr>
          <p:cNvPr id="25" name="TextBox 24">
            <a:extLst>
              <a:ext uri="{FF2B5EF4-FFF2-40B4-BE49-F238E27FC236}">
                <a16:creationId xmlns:a16="http://schemas.microsoft.com/office/drawing/2014/main" id="{133D22B8-C250-1A43-B418-B7E0C7DAF347}"/>
              </a:ext>
            </a:extLst>
          </p:cNvPr>
          <p:cNvSpPr txBox="1"/>
          <p:nvPr/>
        </p:nvSpPr>
        <p:spPr>
          <a:xfrm>
            <a:off x="637867" y="6466901"/>
            <a:ext cx="3889612" cy="369332"/>
          </a:xfrm>
          <a:prstGeom prst="rect">
            <a:avLst/>
          </a:prstGeom>
          <a:noFill/>
        </p:spPr>
        <p:txBody>
          <a:bodyPr wrap="square">
            <a:spAutoFit/>
          </a:bodyPr>
          <a:lstStyle/>
          <a:p>
            <a:r>
              <a:rPr lang="en-US" b="1" i="1" dirty="0">
                <a:solidFill>
                  <a:srgbClr val="F15B2A"/>
                </a:solidFill>
                <a:latin typeface="sen"/>
              </a:rPr>
              <a:t>¿QUÉ SIGNIFICA BEGI BISTAN?</a:t>
            </a:r>
            <a:endParaRPr lang="en-US" b="1" i="1" dirty="0">
              <a:solidFill>
                <a:srgbClr val="F15B2A"/>
              </a:solidFill>
              <a:effectLst/>
              <a:latin typeface="sen"/>
            </a:endParaRPr>
          </a:p>
        </p:txBody>
      </p:sp>
      <p:sp>
        <p:nvSpPr>
          <p:cNvPr id="27" name="TextBox 26">
            <a:extLst>
              <a:ext uri="{FF2B5EF4-FFF2-40B4-BE49-F238E27FC236}">
                <a16:creationId xmlns:a16="http://schemas.microsoft.com/office/drawing/2014/main" id="{87C050FA-FBEC-66A8-F75B-B00FDC812791}"/>
              </a:ext>
            </a:extLst>
          </p:cNvPr>
          <p:cNvSpPr txBox="1"/>
          <p:nvPr/>
        </p:nvSpPr>
        <p:spPr>
          <a:xfrm>
            <a:off x="637867" y="6916682"/>
            <a:ext cx="3166345" cy="923330"/>
          </a:xfrm>
          <a:prstGeom prst="rect">
            <a:avLst/>
          </a:prstGeom>
          <a:noFill/>
        </p:spPr>
        <p:txBody>
          <a:bodyPr wrap="square">
            <a:spAutoFit/>
          </a:bodyPr>
          <a:lstStyle/>
          <a:p>
            <a:pPr algn="ctr"/>
            <a:r>
              <a:rPr lang="en-US" cap="all" dirty="0">
                <a:solidFill>
                  <a:srgbClr val="F15B2A"/>
                </a:solidFill>
                <a:latin typeface="worksans"/>
              </a:rPr>
              <a:t>EN EUSKERA SIGNIFICA </a:t>
            </a:r>
          </a:p>
          <a:p>
            <a:pPr algn="ctr"/>
            <a:r>
              <a:rPr lang="en-US" b="0" i="1" cap="all" dirty="0">
                <a:solidFill>
                  <a:srgbClr val="F15B2A"/>
                </a:solidFill>
                <a:effectLst/>
                <a:latin typeface="worksans"/>
              </a:rPr>
              <a:t>"</a:t>
            </a:r>
            <a:r>
              <a:rPr lang="es-ES" i="1" cap="all" dirty="0">
                <a:solidFill>
                  <a:srgbClr val="F15B2A"/>
                </a:solidFill>
                <a:latin typeface="worksans"/>
              </a:rPr>
              <a:t> AL ALCANCE DE LA VISTA </a:t>
            </a:r>
            <a:r>
              <a:rPr lang="en-US" b="0" i="1" cap="all" dirty="0">
                <a:solidFill>
                  <a:srgbClr val="F15B2A"/>
                </a:solidFill>
                <a:effectLst/>
                <a:latin typeface="worksans"/>
              </a:rPr>
              <a:t>"</a:t>
            </a:r>
            <a:endParaRPr lang="en-IE" i="1" dirty="0">
              <a:solidFill>
                <a:srgbClr val="F15B2A"/>
              </a:solidFill>
            </a:endParaRPr>
          </a:p>
        </p:txBody>
      </p:sp>
      <p:sp>
        <p:nvSpPr>
          <p:cNvPr id="29" name="TextBox 28">
            <a:extLst>
              <a:ext uri="{FF2B5EF4-FFF2-40B4-BE49-F238E27FC236}">
                <a16:creationId xmlns:a16="http://schemas.microsoft.com/office/drawing/2014/main" id="{01C25B1A-6812-36D9-AF7D-0A443CA71173}"/>
              </a:ext>
            </a:extLst>
          </p:cNvPr>
          <p:cNvSpPr txBox="1"/>
          <p:nvPr/>
        </p:nvSpPr>
        <p:spPr>
          <a:xfrm>
            <a:off x="4045855" y="4338687"/>
            <a:ext cx="3233631" cy="1631216"/>
          </a:xfrm>
          <a:prstGeom prst="rect">
            <a:avLst/>
          </a:prstGeom>
          <a:noFill/>
        </p:spPr>
        <p:txBody>
          <a:bodyPr wrap="square">
            <a:spAutoFit/>
          </a:bodyPr>
          <a:lstStyle/>
          <a:p>
            <a:pPr algn="ctr"/>
            <a:r>
              <a:rPr lang="es-ES" sz="2000" i="1" dirty="0" err="1">
                <a:solidFill>
                  <a:srgbClr val="C5198A"/>
                </a:solidFill>
              </a:rPr>
              <a:t>Begi</a:t>
            </a:r>
            <a:r>
              <a:rPr lang="es-ES" sz="2000" i="1" dirty="0">
                <a:solidFill>
                  <a:srgbClr val="C5198A"/>
                </a:solidFill>
              </a:rPr>
              <a:t> </a:t>
            </a:r>
            <a:r>
              <a:rPr lang="es-ES" sz="2000" i="1" dirty="0" err="1">
                <a:solidFill>
                  <a:srgbClr val="C5198A"/>
                </a:solidFill>
              </a:rPr>
              <a:t>Bistan</a:t>
            </a:r>
            <a:r>
              <a:rPr lang="es-ES" sz="2000" i="1" dirty="0">
                <a:solidFill>
                  <a:srgbClr val="C5198A"/>
                </a:solidFill>
              </a:rPr>
              <a:t> es la </a:t>
            </a:r>
            <a:r>
              <a:rPr lang="es-ES" sz="2000" b="1" i="1" dirty="0">
                <a:solidFill>
                  <a:srgbClr val="C5198A"/>
                </a:solidFill>
              </a:rPr>
              <a:t>belleza incomparable </a:t>
            </a:r>
            <a:r>
              <a:rPr lang="es-ES" sz="2000" i="1" dirty="0">
                <a:solidFill>
                  <a:srgbClr val="C5198A"/>
                </a:solidFill>
              </a:rPr>
              <a:t>de nuestro entorno: la que está al alcance de nuestra vista y la que aún está por descubrir.</a:t>
            </a:r>
            <a:endParaRPr lang="en-IE" sz="2000" i="1" dirty="0">
              <a:solidFill>
                <a:srgbClr val="C5198A"/>
              </a:solidFill>
            </a:endParaRPr>
          </a:p>
        </p:txBody>
      </p:sp>
      <p:grpSp>
        <p:nvGrpSpPr>
          <p:cNvPr id="30" name="Group 29">
            <a:extLst>
              <a:ext uri="{FF2B5EF4-FFF2-40B4-BE49-F238E27FC236}">
                <a16:creationId xmlns:a16="http://schemas.microsoft.com/office/drawing/2014/main" id="{E856ADB0-3AC5-508D-62F2-D242C65B59E7}"/>
              </a:ext>
            </a:extLst>
          </p:cNvPr>
          <p:cNvGrpSpPr/>
          <p:nvPr/>
        </p:nvGrpSpPr>
        <p:grpSpPr>
          <a:xfrm>
            <a:off x="6408369" y="3645230"/>
            <a:ext cx="1078753" cy="705731"/>
            <a:chOff x="3400450" y="986392"/>
            <a:chExt cx="1487826" cy="1083162"/>
          </a:xfrm>
          <a:solidFill>
            <a:srgbClr val="F15B2A"/>
          </a:solidFill>
        </p:grpSpPr>
        <p:sp>
          <p:nvSpPr>
            <p:cNvPr id="31" name="Freeform 17">
              <a:extLst>
                <a:ext uri="{FF2B5EF4-FFF2-40B4-BE49-F238E27FC236}">
                  <a16:creationId xmlns:a16="http://schemas.microsoft.com/office/drawing/2014/main" id="{EAAFA3CF-1CC8-9C88-7C3D-9A461CBF0CAC}"/>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grpFill/>
            <a:ln w="8971" cap="flat">
              <a:noFill/>
              <a:prstDash val="solid"/>
              <a:miter/>
            </a:ln>
          </p:spPr>
          <p:txBody>
            <a:bodyPr rtlCol="0" anchor="ctr"/>
            <a:lstStyle/>
            <a:p>
              <a:endParaRPr lang="en-US" dirty="0">
                <a:solidFill>
                  <a:srgbClr val="90278E"/>
                </a:solidFill>
              </a:endParaRPr>
            </a:p>
          </p:txBody>
        </p:sp>
        <p:sp>
          <p:nvSpPr>
            <p:cNvPr id="32" name="Freeform 18">
              <a:extLst>
                <a:ext uri="{FF2B5EF4-FFF2-40B4-BE49-F238E27FC236}">
                  <a16:creationId xmlns:a16="http://schemas.microsoft.com/office/drawing/2014/main" id="{DDD3A085-E003-3CA0-202E-29CCADD2542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00D41"/>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32967579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AE6E54-E94E-E433-679B-D8260C61F42D}"/>
              </a:ext>
            </a:extLst>
          </p:cNvPr>
          <p:cNvSpPr>
            <a:spLocks noGrp="1"/>
          </p:cNvSpPr>
          <p:nvPr>
            <p:ph type="body" sz="quarter" idx="33"/>
          </p:nvPr>
        </p:nvSpPr>
        <p:spPr/>
        <p:txBody>
          <a:bodyPr/>
          <a:lstStyle/>
          <a:p>
            <a:r>
              <a:rPr lang="en-IE" sz="1800" dirty="0" err="1"/>
              <a:t>Naiara</a:t>
            </a:r>
            <a:r>
              <a:rPr lang="en-IE" sz="1800" dirty="0"/>
              <a:t> </a:t>
            </a:r>
            <a:r>
              <a:rPr lang="en-IE" sz="1800" dirty="0" err="1"/>
              <a:t>Malavé</a:t>
            </a:r>
            <a:r>
              <a:rPr lang="en-IE" sz="1800" dirty="0"/>
              <a:t>- </a:t>
            </a:r>
            <a:r>
              <a:rPr lang="en-IE" sz="1800" dirty="0" err="1"/>
              <a:t>continuación</a:t>
            </a:r>
            <a:endParaRPr lang="en-IE" sz="1800" dirty="0"/>
          </a:p>
        </p:txBody>
      </p:sp>
      <p:sp>
        <p:nvSpPr>
          <p:cNvPr id="4" name="Text Placeholder 3">
            <a:extLst>
              <a:ext uri="{FF2B5EF4-FFF2-40B4-BE49-F238E27FC236}">
                <a16:creationId xmlns:a16="http://schemas.microsoft.com/office/drawing/2014/main" id="{5DA9F214-8F0A-8757-CE8C-1C338CD3683A}"/>
              </a:ext>
            </a:extLst>
          </p:cNvPr>
          <p:cNvSpPr>
            <a:spLocks noGrp="1"/>
          </p:cNvSpPr>
          <p:nvPr>
            <p:ph type="body" sz="quarter" idx="34"/>
          </p:nvPr>
        </p:nvSpPr>
        <p:spPr>
          <a:xfrm>
            <a:off x="559613" y="1428751"/>
            <a:ext cx="6526988" cy="1501000"/>
          </a:xfrm>
        </p:spPr>
        <p:txBody>
          <a:bodyPr/>
          <a:lstStyle/>
          <a:p>
            <a:r>
              <a:rPr lang="es-ES" dirty="0"/>
              <a:t>En este breve vídeo, conocemos a Naiara mientras nos cuenta más sobre el trabajo que realizan en </a:t>
            </a:r>
            <a:r>
              <a:rPr lang="es-ES" dirty="0" err="1"/>
              <a:t>Bigi</a:t>
            </a:r>
            <a:r>
              <a:rPr lang="es-ES" dirty="0"/>
              <a:t> </a:t>
            </a:r>
            <a:r>
              <a:rPr lang="es-ES" dirty="0" err="1"/>
              <a:t>Bistan</a:t>
            </a:r>
            <a:r>
              <a:rPr lang="es-ES" dirty="0"/>
              <a:t>, y su motivación para hacerlo. Menciona cómo "no tiene sentido trabajar en turismo sin pensar en la sostenibilidad" y cómo las mujeres de la región vasca están muy presentes en las iniciativas de acción por el clima.</a:t>
            </a:r>
            <a:endParaRPr lang="en-IE" dirty="0"/>
          </a:p>
        </p:txBody>
      </p:sp>
      <p:sp>
        <p:nvSpPr>
          <p:cNvPr id="5" name="Slide Number Placeholder 4">
            <a:extLst>
              <a:ext uri="{FF2B5EF4-FFF2-40B4-BE49-F238E27FC236}">
                <a16:creationId xmlns:a16="http://schemas.microsoft.com/office/drawing/2014/main" id="{DE583B19-E5FE-5520-8D85-74E20F67ADD9}"/>
              </a:ext>
            </a:extLst>
          </p:cNvPr>
          <p:cNvSpPr>
            <a:spLocks noGrp="1"/>
          </p:cNvSpPr>
          <p:nvPr>
            <p:ph type="sldNum" sz="quarter" idx="4"/>
          </p:nvPr>
        </p:nvSpPr>
        <p:spPr/>
        <p:txBody>
          <a:bodyPr/>
          <a:lstStyle/>
          <a:p>
            <a:fld id="{9C527BFA-2C0E-4CEC-B6A5-913A56FEF4B4}" type="slidenum">
              <a:rPr lang="fr-CA" smtClean="0"/>
              <a:pPr/>
              <a:t>25</a:t>
            </a:fld>
            <a:endParaRPr lang="fr-CA" dirty="0"/>
          </a:p>
        </p:txBody>
      </p:sp>
      <p:sp>
        <p:nvSpPr>
          <p:cNvPr id="6" name="Picture Placeholder 5">
            <a:extLst>
              <a:ext uri="{FF2B5EF4-FFF2-40B4-BE49-F238E27FC236}">
                <a16:creationId xmlns:a16="http://schemas.microsoft.com/office/drawing/2014/main" id="{3053481F-EE0D-6462-7E3C-34D8901FF8AE}"/>
              </a:ext>
            </a:extLst>
          </p:cNvPr>
          <p:cNvSpPr>
            <a:spLocks noGrp="1"/>
          </p:cNvSpPr>
          <p:nvPr>
            <p:ph type="pic" sz="quarter" idx="13"/>
          </p:nvPr>
        </p:nvSpPr>
        <p:spPr/>
        <p:txBody>
          <a:bodyPr/>
          <a:lstStyle/>
          <a:p>
            <a:endParaRPr lang="en-IE"/>
          </a:p>
        </p:txBody>
      </p:sp>
      <p:pic>
        <p:nvPicPr>
          <p:cNvPr id="9" name="Picture 8">
            <a:extLst>
              <a:ext uri="{FF2B5EF4-FFF2-40B4-BE49-F238E27FC236}">
                <a16:creationId xmlns:a16="http://schemas.microsoft.com/office/drawing/2014/main" id="{7383B1A6-8565-F7BA-B619-AC5008681FCC}"/>
              </a:ext>
            </a:extLst>
          </p:cNvPr>
          <p:cNvPicPr>
            <a:picLocks noChangeAspect="1"/>
          </p:cNvPicPr>
          <p:nvPr/>
        </p:nvPicPr>
        <p:blipFill>
          <a:blip r:embed="rId3" cstate="print"/>
          <a:stretch>
            <a:fillRect/>
          </a:stretch>
        </p:blipFill>
        <p:spPr>
          <a:xfrm>
            <a:off x="1237175" y="3590540"/>
            <a:ext cx="1827339" cy="618342"/>
          </a:xfrm>
          <a:prstGeom prst="rect">
            <a:avLst/>
          </a:prstGeom>
        </p:spPr>
      </p:pic>
      <p:pic>
        <p:nvPicPr>
          <p:cNvPr id="10" name="Online Media 9">
            <a:hlinkClick r:id="" action="ppaction://media"/>
            <a:extLst>
              <a:ext uri="{FF2B5EF4-FFF2-40B4-BE49-F238E27FC236}">
                <a16:creationId xmlns:a16="http://schemas.microsoft.com/office/drawing/2014/main" id="{4AA7029E-8C71-C6D6-9A3C-9AA8620E94F9}"/>
              </a:ext>
            </a:extLst>
          </p:cNvPr>
          <p:cNvPicPr>
            <a:picLocks noRot="1" noChangeAspect="1"/>
          </p:cNvPicPr>
          <p:nvPr>
            <a:videoFile r:link="rId1"/>
          </p:nvPr>
        </p:nvPicPr>
        <p:blipFill>
          <a:blip r:embed="rId4" cstate="print"/>
          <a:stretch>
            <a:fillRect/>
          </a:stretch>
        </p:blipFill>
        <p:spPr>
          <a:xfrm>
            <a:off x="1237175" y="6145825"/>
            <a:ext cx="4751938" cy="2958870"/>
          </a:xfrm>
          <a:prstGeom prst="rect">
            <a:avLst/>
          </a:prstGeom>
        </p:spPr>
      </p:pic>
      <p:sp>
        <p:nvSpPr>
          <p:cNvPr id="12" name="TextBox 11">
            <a:extLst>
              <a:ext uri="{FF2B5EF4-FFF2-40B4-BE49-F238E27FC236}">
                <a16:creationId xmlns:a16="http://schemas.microsoft.com/office/drawing/2014/main" id="{B2F25436-E76D-2567-4AD2-F3FCFD83EBB5}"/>
              </a:ext>
            </a:extLst>
          </p:cNvPr>
          <p:cNvSpPr txBox="1"/>
          <p:nvPr/>
        </p:nvSpPr>
        <p:spPr>
          <a:xfrm>
            <a:off x="3887787" y="5221943"/>
            <a:ext cx="3198813" cy="523220"/>
          </a:xfrm>
          <a:prstGeom prst="rect">
            <a:avLst/>
          </a:prstGeom>
          <a:noFill/>
        </p:spPr>
        <p:txBody>
          <a:bodyPr wrap="square">
            <a:spAutoFit/>
          </a:bodyPr>
          <a:lstStyle/>
          <a:p>
            <a:r>
              <a:rPr lang="en-US" sz="1400" dirty="0"/>
              <a:t>We Lead - </a:t>
            </a:r>
            <a:r>
              <a:rPr lang="en-US" sz="1400" dirty="0" err="1"/>
              <a:t>Entrevista</a:t>
            </a:r>
            <a:r>
              <a:rPr lang="en-US" sz="1400" dirty="0"/>
              <a:t> con </a:t>
            </a:r>
            <a:r>
              <a:rPr lang="en-US" sz="1400" dirty="0" err="1"/>
              <a:t>Naiara</a:t>
            </a:r>
            <a:r>
              <a:rPr lang="en-US" sz="1400" dirty="0"/>
              <a:t> </a:t>
            </a:r>
            <a:r>
              <a:rPr lang="en-US" sz="1400" dirty="0" err="1"/>
              <a:t>Malavé</a:t>
            </a:r>
            <a:r>
              <a:rPr lang="en-US" sz="1400" dirty="0"/>
              <a:t> (</a:t>
            </a:r>
            <a:r>
              <a:rPr lang="en-US" sz="1400" dirty="0" err="1"/>
              <a:t>Begi</a:t>
            </a:r>
            <a:r>
              <a:rPr lang="en-US" sz="1400" dirty="0"/>
              <a:t> </a:t>
            </a:r>
            <a:r>
              <a:rPr lang="en-US" sz="1400" dirty="0" err="1"/>
              <a:t>Bistan</a:t>
            </a:r>
            <a:r>
              <a:rPr lang="en-US" sz="1400" dirty="0"/>
              <a:t>) - YouTube</a:t>
            </a:r>
            <a:endParaRPr lang="en-IE" sz="1400" dirty="0"/>
          </a:p>
        </p:txBody>
      </p:sp>
      <p:pic>
        <p:nvPicPr>
          <p:cNvPr id="14" name="Picture 13">
            <a:extLst>
              <a:ext uri="{FF2B5EF4-FFF2-40B4-BE49-F238E27FC236}">
                <a16:creationId xmlns:a16="http://schemas.microsoft.com/office/drawing/2014/main" id="{8BAFA378-AC14-5758-4CCD-22349E0CED05}"/>
              </a:ext>
            </a:extLst>
          </p:cNvPr>
          <p:cNvPicPr>
            <a:picLocks noChangeAspect="1"/>
          </p:cNvPicPr>
          <p:nvPr/>
        </p:nvPicPr>
        <p:blipFill rotWithShape="1">
          <a:blip r:embed="rId5" cstate="print"/>
          <a:srcRect b="13727"/>
          <a:stretch/>
        </p:blipFill>
        <p:spPr>
          <a:xfrm>
            <a:off x="3955292" y="2981357"/>
            <a:ext cx="2845563" cy="2240586"/>
          </a:xfrm>
          <a:prstGeom prst="rect">
            <a:avLst/>
          </a:prstGeom>
        </p:spPr>
      </p:pic>
    </p:spTree>
    <p:extLst>
      <p:ext uri="{BB962C8B-B14F-4D97-AF65-F5344CB8AC3E}">
        <p14:creationId xmlns:p14="http://schemas.microsoft.com/office/powerpoint/2010/main" val="134898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D4B9E5-9FFE-D91F-95CF-AAC9E3922D5D}"/>
              </a:ext>
            </a:extLst>
          </p:cNvPr>
          <p:cNvSpPr>
            <a:spLocks noGrp="1"/>
          </p:cNvSpPr>
          <p:nvPr>
            <p:ph type="body" sz="quarter" idx="32"/>
          </p:nvPr>
        </p:nvSpPr>
        <p:spPr>
          <a:xfrm>
            <a:off x="494951" y="6892086"/>
            <a:ext cx="6526988" cy="3308818"/>
          </a:xfrm>
        </p:spPr>
        <p:txBody>
          <a:bodyPr/>
          <a:lstStyle/>
          <a:p>
            <a:r>
              <a:rPr lang="es-ES" sz="1200" dirty="0"/>
              <a:t>Durante los últimos 25 años, he dirigido </a:t>
            </a:r>
            <a:r>
              <a:rPr lang="es-ES" sz="1200" dirty="0" err="1"/>
              <a:t>Pyrenean</a:t>
            </a:r>
            <a:r>
              <a:rPr lang="es-ES" sz="1200" dirty="0"/>
              <a:t> </a:t>
            </a:r>
            <a:r>
              <a:rPr lang="es-ES" sz="1200" dirty="0" err="1"/>
              <a:t>Experience</a:t>
            </a:r>
            <a:r>
              <a:rPr lang="es-ES" sz="1200" dirty="0"/>
              <a:t> </a:t>
            </a:r>
            <a:r>
              <a:rPr lang="es-ES" sz="1200" dirty="0" err="1"/>
              <a:t>Ltd</a:t>
            </a:r>
            <a:r>
              <a:rPr lang="es-ES" sz="1200" dirty="0"/>
              <a:t> sin ayuda de nadie -y como madre soltera- desde mi casa, una casa de piedra renovada de 200 años de antigüedad en la pequeña aldea de </a:t>
            </a:r>
            <a:r>
              <a:rPr lang="es-ES" sz="1200" dirty="0" err="1"/>
              <a:t>Ameztia</a:t>
            </a:r>
            <a:r>
              <a:rPr lang="es-ES" sz="1200" dirty="0"/>
              <a:t>, en los Pirineos vascos. Trabajo con un equipo inspirador de profesores, cocineros, historiadores, guías, ecologistas, pastores y músicos, y ningún día es igual a otro. Nos gusta que sea así.</a:t>
            </a:r>
          </a:p>
          <a:p>
            <a:endParaRPr lang="en-US" sz="1200" b="1" dirty="0"/>
          </a:p>
          <a:p>
            <a:r>
              <a:rPr lang="en-US" sz="1200" b="1" dirty="0"/>
              <a:t>¿</a:t>
            </a:r>
            <a:r>
              <a:rPr lang="en-US" sz="1200" b="1" dirty="0" err="1"/>
              <a:t>Por</a:t>
            </a:r>
            <a:r>
              <a:rPr lang="en-US" sz="1200" b="1" dirty="0"/>
              <a:t> </a:t>
            </a:r>
            <a:r>
              <a:rPr lang="en-US" sz="1200" b="1" dirty="0" err="1"/>
              <a:t>qué</a:t>
            </a:r>
            <a:r>
              <a:rPr lang="en-US" sz="1200" b="1" dirty="0"/>
              <a:t> </a:t>
            </a:r>
            <a:r>
              <a:rPr lang="en-US" sz="1200" b="1" dirty="0" err="1"/>
              <a:t>turismo</a:t>
            </a:r>
            <a:r>
              <a:rPr lang="en-US" sz="1200" b="1" dirty="0"/>
              <a:t>?</a:t>
            </a:r>
          </a:p>
          <a:p>
            <a:r>
              <a:rPr lang="es-ES" sz="1200" dirty="0"/>
              <a:t>Fue la escritura lo que me condujo a este nido de águilas en los Pirineos desde donde me siento a hablarles ahora. No tanto aquellos disparatados poemas infantiles de mi juventud como "El cuco y los calcetines" o "La araña y el lavaplatos sino mi primer libro, "Libertad para elegir", que ingenuamente exponía el proceso entre articular los propios sueños y hacerlos </a:t>
            </a:r>
            <a:r>
              <a:rPr lang="es-ES" sz="1200" dirty="0" err="1"/>
              <a:t>realidad.Sin</a:t>
            </a:r>
            <a:r>
              <a:rPr lang="es-ES" sz="1200" dirty="0"/>
              <a:t> tener ni idea de lo que esto significaba en la práctica, decidí poner mis ideas a prueba y, hace dos décadas, me dirigí al sur en Fred, mi Ford </a:t>
            </a:r>
            <a:r>
              <a:rPr lang="es-ES" sz="1200" dirty="0" err="1"/>
              <a:t>Escort</a:t>
            </a:r>
            <a:r>
              <a:rPr lang="es-ES" sz="1200" dirty="0"/>
              <a:t>, con un mapa, un par de candelabros daneses, un tarro de </a:t>
            </a:r>
            <a:r>
              <a:rPr lang="es-ES" sz="1200" dirty="0" err="1"/>
              <a:t>marmite</a:t>
            </a:r>
            <a:r>
              <a:rPr lang="es-ES" sz="1200" dirty="0"/>
              <a:t> y una caja de té </a:t>
            </a:r>
            <a:r>
              <a:rPr lang="es-ES" sz="1200" dirty="0" err="1"/>
              <a:t>Earl</a:t>
            </a:r>
            <a:r>
              <a:rPr lang="es-ES" sz="1200" dirty="0"/>
              <a:t> Grey. Mi viaje me llevó a esta remota aldea de los Pirineos donde he vivido entre los pastores vascos durante las dos últimas décadas. El sueño era crear una pequeña, original y acogedora empresa de senderismo, cultura e idiomas, que uniera a personas de todas las clases sociales -con pruebas y tribulaciones- Experiencia Pirenaica se ha convertido precisamente en eso.</a:t>
            </a:r>
            <a:endParaRPr lang="en-IE" sz="1200" dirty="0"/>
          </a:p>
        </p:txBody>
      </p:sp>
      <p:sp>
        <p:nvSpPr>
          <p:cNvPr id="4" name="Text Placeholder 3">
            <a:extLst>
              <a:ext uri="{FF2B5EF4-FFF2-40B4-BE49-F238E27FC236}">
                <a16:creationId xmlns:a16="http://schemas.microsoft.com/office/drawing/2014/main" id="{65DCF048-3132-510C-16B8-CF93700303EC}"/>
              </a:ext>
            </a:extLst>
          </p:cNvPr>
          <p:cNvSpPr>
            <a:spLocks noGrp="1"/>
          </p:cNvSpPr>
          <p:nvPr>
            <p:ph type="body" sz="quarter" idx="34"/>
          </p:nvPr>
        </p:nvSpPr>
        <p:spPr>
          <a:xfrm>
            <a:off x="506826" y="5225634"/>
            <a:ext cx="6526988" cy="1064757"/>
          </a:xfrm>
        </p:spPr>
        <p:txBody>
          <a:bodyPr/>
          <a:lstStyle/>
          <a:p>
            <a:r>
              <a:rPr lang="en-US" b="1" u="sng" dirty="0" err="1"/>
              <a:t>Breve</a:t>
            </a:r>
            <a:r>
              <a:rPr lang="en-US" b="1" u="sng" dirty="0"/>
              <a:t> </a:t>
            </a:r>
            <a:r>
              <a:rPr lang="en-US" b="1" u="sng" dirty="0" err="1"/>
              <a:t>presentación</a:t>
            </a:r>
            <a:endParaRPr lang="en-US" b="1" u="sng" dirty="0"/>
          </a:p>
          <a:p>
            <a:r>
              <a:rPr lang="es-ES" sz="1600" dirty="0"/>
              <a:t>Mi nombre es Georgina Howard, nací y me eduqué en Inglaterra, donde me licencié en Estudios Europeos y Francés y realicé un postgrado en Marketing Internacional. He vivido en Francia, Italia y Dinamarca, donde trabajé como escritora, profesora de idiomas y formadora en sensibilización cultural antes de venir a España en 1999 para crear mi empresa, </a:t>
            </a:r>
            <a:r>
              <a:rPr lang="es-ES" sz="1600" dirty="0" err="1"/>
              <a:t>Pyrenean</a:t>
            </a:r>
            <a:r>
              <a:rPr lang="es-ES" sz="1600" dirty="0"/>
              <a:t> </a:t>
            </a:r>
            <a:r>
              <a:rPr lang="es-ES" sz="1600" dirty="0" err="1"/>
              <a:t>Experience</a:t>
            </a:r>
            <a:r>
              <a:rPr lang="es-ES" sz="1600" dirty="0"/>
              <a:t> Ltd.</a:t>
            </a:r>
            <a:endParaRPr lang="en-US" sz="1600" dirty="0"/>
          </a:p>
        </p:txBody>
      </p:sp>
      <p:sp>
        <p:nvSpPr>
          <p:cNvPr id="5" name="Text Placeholder 4">
            <a:extLst>
              <a:ext uri="{FF2B5EF4-FFF2-40B4-BE49-F238E27FC236}">
                <a16:creationId xmlns:a16="http://schemas.microsoft.com/office/drawing/2014/main" id="{5B7F82CB-867C-537D-655B-D84E8FABE64B}"/>
              </a:ext>
            </a:extLst>
          </p:cNvPr>
          <p:cNvSpPr>
            <a:spLocks noGrp="1"/>
          </p:cNvSpPr>
          <p:nvPr>
            <p:ph type="body" sz="quarter" idx="17"/>
          </p:nvPr>
        </p:nvSpPr>
        <p:spPr>
          <a:xfrm>
            <a:off x="488499" y="863324"/>
            <a:ext cx="3888629" cy="2289739"/>
          </a:xfrm>
        </p:spPr>
        <p:txBody>
          <a:bodyPr/>
          <a:lstStyle/>
          <a:p>
            <a:pPr>
              <a:lnSpc>
                <a:spcPct val="100000"/>
              </a:lnSpc>
            </a:pPr>
            <a:r>
              <a:rPr lang="en-IE" sz="3600" dirty="0"/>
              <a:t>Georgina Howard </a:t>
            </a:r>
            <a:r>
              <a:rPr lang="en-IE" sz="2400" dirty="0"/>
              <a:t>– </a:t>
            </a:r>
          </a:p>
          <a:p>
            <a:pPr>
              <a:lnSpc>
                <a:spcPct val="100000"/>
              </a:lnSpc>
            </a:pPr>
            <a:r>
              <a:rPr lang="es-ES" sz="2400" dirty="0"/>
              <a:t>Escritora y fundadora de </a:t>
            </a:r>
            <a:r>
              <a:rPr lang="es-ES" sz="2400" dirty="0" err="1"/>
              <a:t>Pyrenean</a:t>
            </a:r>
            <a:r>
              <a:rPr lang="es-ES" sz="2400" dirty="0"/>
              <a:t> </a:t>
            </a:r>
            <a:r>
              <a:rPr lang="es-ES" sz="2400" dirty="0" err="1"/>
              <a:t>Experience</a:t>
            </a:r>
            <a:r>
              <a:rPr lang="es-ES" sz="2400" dirty="0"/>
              <a:t> </a:t>
            </a:r>
            <a:r>
              <a:rPr lang="es-ES" sz="2400" dirty="0" err="1"/>
              <a:t>Lt</a:t>
            </a:r>
            <a:r>
              <a:rPr lang="es-ES" sz="2400" dirty="0"/>
              <a:t>,</a:t>
            </a:r>
            <a:endParaRPr lang="en-IE" sz="2400" dirty="0"/>
          </a:p>
        </p:txBody>
      </p:sp>
      <p:sp>
        <p:nvSpPr>
          <p:cNvPr id="6" name="Text Placeholder 5">
            <a:extLst>
              <a:ext uri="{FF2B5EF4-FFF2-40B4-BE49-F238E27FC236}">
                <a16:creationId xmlns:a16="http://schemas.microsoft.com/office/drawing/2014/main" id="{C199431D-2343-FEC3-B011-73102BA26B01}"/>
              </a:ext>
            </a:extLst>
          </p:cNvPr>
          <p:cNvSpPr>
            <a:spLocks noGrp="1"/>
          </p:cNvSpPr>
          <p:nvPr>
            <p:ph type="body" sz="quarter" idx="14"/>
          </p:nvPr>
        </p:nvSpPr>
        <p:spPr/>
        <p:txBody>
          <a:bodyPr/>
          <a:lstStyle/>
          <a:p>
            <a:r>
              <a:rPr lang="en-IE" sz="1800" b="1" dirty="0"/>
              <a:t>ESPAÑA</a:t>
            </a:r>
          </a:p>
        </p:txBody>
      </p:sp>
      <p:pic>
        <p:nvPicPr>
          <p:cNvPr id="10" name="Picture Placeholder 9">
            <a:extLst>
              <a:ext uri="{FF2B5EF4-FFF2-40B4-BE49-F238E27FC236}">
                <a16:creationId xmlns:a16="http://schemas.microsoft.com/office/drawing/2014/main" id="{69E9287D-1197-44E5-6FCA-235148972EBE}"/>
              </a:ext>
            </a:extLst>
          </p:cNvPr>
          <p:cNvPicPr>
            <a:picLocks noGrp="1" noChangeAspect="1"/>
          </p:cNvPicPr>
          <p:nvPr>
            <p:ph type="pic" sz="quarter" idx="35"/>
          </p:nvPr>
        </p:nvPicPr>
        <p:blipFill rotWithShape="1">
          <a:blip r:embed="rId2" cstate="screen">
            <a:extLst>
              <a:ext uri="{28A0092B-C50C-407E-A947-70E740481C1C}">
                <a14:useLocalDpi xmlns:a14="http://schemas.microsoft.com/office/drawing/2010/main"/>
              </a:ext>
            </a:extLst>
          </a:blip>
          <a:srcRect t="-6545"/>
          <a:stretch/>
        </p:blipFill>
        <p:spPr>
          <a:xfrm>
            <a:off x="4258320" y="-1"/>
            <a:ext cx="3541182" cy="6432523"/>
          </a:xfrm>
        </p:spPr>
      </p:pic>
      <p:sp>
        <p:nvSpPr>
          <p:cNvPr id="8" name="Slide Number Placeholder 7">
            <a:extLst>
              <a:ext uri="{FF2B5EF4-FFF2-40B4-BE49-F238E27FC236}">
                <a16:creationId xmlns:a16="http://schemas.microsoft.com/office/drawing/2014/main" id="{05428336-608C-7799-8C03-A416951049FB}"/>
              </a:ext>
            </a:extLst>
          </p:cNvPr>
          <p:cNvSpPr>
            <a:spLocks noGrp="1"/>
          </p:cNvSpPr>
          <p:nvPr>
            <p:ph type="sldNum" sz="quarter" idx="4"/>
          </p:nvPr>
        </p:nvSpPr>
        <p:spPr/>
        <p:txBody>
          <a:bodyPr/>
          <a:lstStyle/>
          <a:p>
            <a:fld id="{9C527BFA-2C0E-4CEC-B6A5-913A56FEF4B4}" type="slidenum">
              <a:rPr lang="fr-CA" smtClean="0"/>
              <a:pPr/>
              <a:t>26</a:t>
            </a:fld>
            <a:endParaRPr lang="fr-CA" dirty="0"/>
          </a:p>
        </p:txBody>
      </p:sp>
    </p:spTree>
    <p:extLst>
      <p:ext uri="{BB962C8B-B14F-4D97-AF65-F5344CB8AC3E}">
        <p14:creationId xmlns:p14="http://schemas.microsoft.com/office/powerpoint/2010/main" val="2282425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1EA2F2-F3BB-ED00-B820-2FAACB4D431F}"/>
              </a:ext>
            </a:extLst>
          </p:cNvPr>
          <p:cNvSpPr>
            <a:spLocks noGrp="1"/>
          </p:cNvSpPr>
          <p:nvPr>
            <p:ph type="body" sz="quarter" idx="32"/>
          </p:nvPr>
        </p:nvSpPr>
        <p:spPr>
          <a:xfrm>
            <a:off x="623887" y="944575"/>
            <a:ext cx="6526988" cy="9363207"/>
          </a:xfrm>
        </p:spPr>
        <p:txBody>
          <a:bodyPr/>
          <a:lstStyle/>
          <a:p>
            <a:r>
              <a:rPr lang="en-US" sz="1200" b="1" dirty="0"/>
              <a:t>¿</a:t>
            </a:r>
            <a:r>
              <a:rPr lang="en-US" sz="1200" b="1" dirty="0" err="1"/>
              <a:t>Por</a:t>
            </a:r>
            <a:r>
              <a:rPr lang="en-US" sz="1200" b="1" dirty="0"/>
              <a:t> </a:t>
            </a:r>
            <a:r>
              <a:rPr lang="en-US" sz="1200" b="1" dirty="0" err="1"/>
              <a:t>qué</a:t>
            </a:r>
            <a:r>
              <a:rPr lang="en-US" sz="1200" b="1" dirty="0"/>
              <a:t> la </a:t>
            </a:r>
            <a:r>
              <a:rPr lang="en-US" sz="1200" b="1" dirty="0" err="1"/>
              <a:t>sostenibilidad</a:t>
            </a:r>
            <a:r>
              <a:rPr lang="en-US" sz="1200" b="1" dirty="0"/>
              <a:t>?</a:t>
            </a:r>
          </a:p>
          <a:p>
            <a:r>
              <a:rPr lang="es-ES" sz="1200" dirty="0" err="1"/>
              <a:t>Ameztia</a:t>
            </a:r>
            <a:r>
              <a:rPr lang="es-ES" sz="1200" dirty="0"/>
              <a:t> depende administrativamente del pueblo de </a:t>
            </a:r>
            <a:r>
              <a:rPr lang="es-ES" sz="1200" dirty="0" err="1"/>
              <a:t>Ituren</a:t>
            </a:r>
            <a:r>
              <a:rPr lang="es-ES" sz="1200" dirty="0"/>
              <a:t>, en el norte de Navarra.  Alberga varias granjas y graneros tradicionales: unos 20 ganaderos vascos y más de 1.000 ovejas. La vida aquí es prácticamente autosuficiente y los agricultores crían sus propias vacas, ovejas, cerdos y gallinas, lo que les proporciona una fuente constante de carne, huevos y leche. También cultivan sus propias huertas, donde cultivan un surtido de verduras y legumbres que incluye patatas, cebollas, tomates, pimientos, maíz, judías negras y acelgas. Algunos caseríos siguen utilizando sus antiguos hornos de pan y también elaboran su propio queso de oveja, embutidos, mermeladas y licores. Es en este entorno de agricultura tradicional vasca donde mi empresa, </a:t>
            </a:r>
            <a:r>
              <a:rPr lang="es-ES" sz="1200" dirty="0" err="1"/>
              <a:t>Pyrenean</a:t>
            </a:r>
            <a:r>
              <a:rPr lang="es-ES" sz="1200" dirty="0"/>
              <a:t> </a:t>
            </a:r>
            <a:r>
              <a:rPr lang="es-ES" sz="1200" dirty="0" err="1"/>
              <a:t>Experience</a:t>
            </a:r>
            <a:r>
              <a:rPr lang="es-ES" sz="1200" dirty="0"/>
              <a:t> </a:t>
            </a:r>
            <a:r>
              <a:rPr lang="es-ES" sz="1200" dirty="0" err="1"/>
              <a:t>Ltd</a:t>
            </a:r>
            <a:r>
              <a:rPr lang="es-ES" sz="1200" dirty="0"/>
              <a:t>, abre sus puertas a sus huéspedes ofreciendo vacaciones personales -y vagamente idiosincrásicas- de senderismo de bajo impacto, culturales y lingüísticas para pequeños grupos de senderistas de todo el mundo. Como siempre me han apasionado los idiomas y la diversidad cultural, dar a estos temas un marco práctico y palpable dentro del ámbito del turismo me pareció un siguiente paso lógico y liberador. De hecho, </a:t>
            </a:r>
            <a:r>
              <a:rPr lang="es-ES" sz="1200" b="1" dirty="0"/>
              <a:t>creo que las empresas de viajes tienen el deber de exponer a la gente a nuevas culturas y enfoques diferentes. </a:t>
            </a:r>
            <a:r>
              <a:rPr lang="es-ES" sz="1200" dirty="0"/>
              <a:t>Pueden (y deben) desempeñar un papel vital en la educación de las personas en la tolerancia y la comprensión a través de experiencias tangibles, emocionales y viscerales de la vida real.</a:t>
            </a:r>
          </a:p>
          <a:p>
            <a:endParaRPr lang="es-ES" sz="1200" b="1" dirty="0"/>
          </a:p>
          <a:p>
            <a:r>
              <a:rPr lang="en-US" sz="1200" b="1" dirty="0" err="1"/>
              <a:t>Actividades</a:t>
            </a:r>
            <a:r>
              <a:rPr lang="en-US" sz="1200" b="1" dirty="0"/>
              <a:t> </a:t>
            </a:r>
            <a:r>
              <a:rPr lang="en-US" sz="1200" b="1" dirty="0" err="1"/>
              <a:t>kilómetro</a:t>
            </a:r>
            <a:r>
              <a:rPr lang="en-US" sz="1200" b="1" dirty="0"/>
              <a:t> cero</a:t>
            </a:r>
          </a:p>
          <a:p>
            <a:r>
              <a:rPr lang="es-ES" sz="1200" dirty="0"/>
              <a:t>Naturalmente, a nivel práctico, nuestras "Vacaciones de senderismo Total </a:t>
            </a:r>
            <a:r>
              <a:rPr lang="es-ES" sz="1200" dirty="0" err="1"/>
              <a:t>Basque</a:t>
            </a:r>
            <a:r>
              <a:rPr lang="es-ES" sz="1200" dirty="0"/>
              <a:t> Mountain </a:t>
            </a:r>
            <a:r>
              <a:rPr lang="es-ES" sz="1200" dirty="0" err="1"/>
              <a:t>Experience</a:t>
            </a:r>
            <a:r>
              <a:rPr lang="es-ES" sz="1200" dirty="0"/>
              <a:t>" y "Cursos de inmersión en español" se abastecen de tantos productos alimenticios como pueden de las granjas vascas de nuestro caserío, cuando las estaciones lo permiten. Nuestra casa funciona con agua de manantial y -hasta cierto punto- nuestros fuegos de leña se alimentan de ramas caídas y ramitas recogidas de nuestra tierra. El reciclaje y la conversación energética son la norma. </a:t>
            </a:r>
          </a:p>
          <a:p>
            <a:endParaRPr lang="es-ES" sz="1200" dirty="0"/>
          </a:p>
          <a:p>
            <a:endParaRPr lang="es-ES" sz="1200" dirty="0"/>
          </a:p>
          <a:p>
            <a:endParaRPr lang="es-ES" sz="1200" dirty="0"/>
          </a:p>
          <a:p>
            <a:r>
              <a:rPr lang="es-ES" sz="1200" dirty="0"/>
              <a:t>Sin embargo, uno de nuestros mayores pasos hacia la sostenibilidad y los viajes de kilómetro cero es haber trazado muchos senderos circulares siguiendo antiguas rutas de pastoreo y contrabando.</a:t>
            </a:r>
            <a:endParaRPr lang="en-US" sz="1200" dirty="0"/>
          </a:p>
          <a:p>
            <a:r>
              <a:rPr lang="es-ES" sz="1200" dirty="0"/>
              <a:t>Todos nuestros paseos empiezan y terminan en la puerta del caserío, lo que significa que una vez que los huéspedes llegan a nuestra casa (normalmente en transporte público) no hay necesidad de coger el coche para nada.</a:t>
            </a:r>
          </a:p>
          <a:p>
            <a:r>
              <a:rPr lang="es-ES" sz="1200" dirty="0"/>
              <a:t>El respeto por el medio ambiente tiene muchas facetas y, además de cuidar la conservación de nuestros recursos físicos, un aspecto importante de mi trabajo es enseñar a mis clientes a comprender y respetar la cultura vasca autóctona. Todos los paseos vienen acompañados de sus historias, y el énfasis se pone en educar a mis huéspedes sobre los métodos agrícolas tradicionales vascos (como plantar con la luna), así como sobre los importantes efectos de los valores culturales vascos, como la comunidad, la honradez, la diligencia y la humildad. En la medida de lo posible, integro a mis huéspedes en la vida cotidiana del caserío o los integro con los aldeanos en una de nuestras numerosas fiestas locales.  En cada habitación se deja un vocabulario de palabras y frases comunes en euskera y se anima a mis huéspedes a que las utilicen cuando se encuentren con los campesinos del caserío, ante todo como muestra de respeto pero también como táctica de apertura para una posible interacción. Como hay tan poca gente que intente hablar euskera, los lugareños están encantados. Creo firmemente que tendiendo puentes a través de la lengua y el intercambio cultural ganamos en comprensión, empatía y respeto. Dados los innegables efectos del cambio climático en la migración y la continua mezcla, fusión y choque de culturas, la sensibilidad cultural y el respeto son de vital importancia.</a:t>
            </a:r>
            <a:endParaRPr lang="en-US" sz="1200" dirty="0"/>
          </a:p>
          <a:p>
            <a:endParaRPr lang="en-US" sz="1200" dirty="0"/>
          </a:p>
          <a:p>
            <a:r>
              <a:rPr lang="en-US" sz="1200" dirty="0"/>
              <a:t> </a:t>
            </a:r>
          </a:p>
          <a:p>
            <a:endParaRPr lang="en-US" sz="1200" dirty="0"/>
          </a:p>
          <a:p>
            <a:endParaRPr lang="en-US" sz="1200" dirty="0"/>
          </a:p>
          <a:p>
            <a:endParaRPr lang="en-IE" sz="800" dirty="0"/>
          </a:p>
        </p:txBody>
      </p:sp>
      <p:sp>
        <p:nvSpPr>
          <p:cNvPr id="5" name="Slide Number Placeholder 4">
            <a:extLst>
              <a:ext uri="{FF2B5EF4-FFF2-40B4-BE49-F238E27FC236}">
                <a16:creationId xmlns:a16="http://schemas.microsoft.com/office/drawing/2014/main" id="{64C0B4D3-00A9-6000-4824-0093E74D269C}"/>
              </a:ext>
            </a:extLst>
          </p:cNvPr>
          <p:cNvSpPr>
            <a:spLocks noGrp="1"/>
          </p:cNvSpPr>
          <p:nvPr>
            <p:ph type="sldNum" sz="quarter" idx="4"/>
          </p:nvPr>
        </p:nvSpPr>
        <p:spPr/>
        <p:txBody>
          <a:bodyPr/>
          <a:lstStyle/>
          <a:p>
            <a:fld id="{9C527BFA-2C0E-4CEC-B6A5-913A56FEF4B4}" type="slidenum">
              <a:rPr lang="fr-CA" smtClean="0"/>
              <a:pPr/>
              <a:t>27</a:t>
            </a:fld>
            <a:endParaRPr lang="fr-CA" dirty="0"/>
          </a:p>
        </p:txBody>
      </p:sp>
      <p:sp>
        <p:nvSpPr>
          <p:cNvPr id="6" name="Text Placeholder 2">
            <a:extLst>
              <a:ext uri="{FF2B5EF4-FFF2-40B4-BE49-F238E27FC236}">
                <a16:creationId xmlns:a16="http://schemas.microsoft.com/office/drawing/2014/main" id="{FFD453FA-42EC-132B-E4A4-8507B67486FB}"/>
              </a:ext>
            </a:extLst>
          </p:cNvPr>
          <p:cNvSpPr>
            <a:spLocks noGrp="1"/>
          </p:cNvSpPr>
          <p:nvPr>
            <p:ph type="body" sz="quarter" idx="34"/>
          </p:nvPr>
        </p:nvSpPr>
        <p:spPr>
          <a:xfrm>
            <a:off x="600136" y="470671"/>
            <a:ext cx="6527800" cy="559997"/>
          </a:xfrm>
        </p:spPr>
        <p:txBody>
          <a:bodyPr/>
          <a:lstStyle/>
          <a:p>
            <a:r>
              <a:rPr lang="en-IE" sz="1800" b="1" dirty="0"/>
              <a:t>Georgina Howard - continued</a:t>
            </a:r>
          </a:p>
        </p:txBody>
      </p:sp>
      <p:pic>
        <p:nvPicPr>
          <p:cNvPr id="3" name="Picture 2">
            <a:extLst>
              <a:ext uri="{FF2B5EF4-FFF2-40B4-BE49-F238E27FC236}">
                <a16:creationId xmlns:a16="http://schemas.microsoft.com/office/drawing/2014/main" id="{B680D226-CEB4-9AEF-2B51-8E86CD827A97}"/>
              </a:ext>
            </a:extLst>
          </p:cNvPr>
          <p:cNvPicPr>
            <a:picLocks noChangeAspect="1"/>
          </p:cNvPicPr>
          <p:nvPr/>
        </p:nvPicPr>
        <p:blipFill>
          <a:blip r:embed="rId2" cstate="print"/>
          <a:stretch>
            <a:fillRect/>
          </a:stretch>
        </p:blipFill>
        <p:spPr>
          <a:xfrm>
            <a:off x="4499707" y="8985707"/>
            <a:ext cx="2189852" cy="1639581"/>
          </a:xfrm>
          <a:prstGeom prst="rect">
            <a:avLst/>
          </a:prstGeom>
        </p:spPr>
      </p:pic>
    </p:spTree>
    <p:extLst>
      <p:ext uri="{BB962C8B-B14F-4D97-AF65-F5344CB8AC3E}">
        <p14:creationId xmlns:p14="http://schemas.microsoft.com/office/powerpoint/2010/main" val="39749812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96F94E-E252-07FC-6530-5FFA6B592E58}"/>
              </a:ext>
            </a:extLst>
          </p:cNvPr>
          <p:cNvSpPr>
            <a:spLocks noGrp="1"/>
          </p:cNvSpPr>
          <p:nvPr>
            <p:ph type="body" sz="quarter" idx="32"/>
          </p:nvPr>
        </p:nvSpPr>
        <p:spPr>
          <a:xfrm>
            <a:off x="590347" y="1380847"/>
            <a:ext cx="6526988" cy="8834124"/>
          </a:xfrm>
        </p:spPr>
        <p:txBody>
          <a:bodyPr/>
          <a:lstStyle/>
          <a:p>
            <a:r>
              <a:rPr lang="en-US" sz="1200" b="1" dirty="0" err="1"/>
              <a:t>Logros</a:t>
            </a:r>
            <a:r>
              <a:rPr lang="en-US" sz="1200" b="1" dirty="0"/>
              <a:t> </a:t>
            </a:r>
            <a:r>
              <a:rPr lang="en-US" sz="1200" b="1" dirty="0" err="1"/>
              <a:t>alcanzados</a:t>
            </a:r>
            <a:r>
              <a:rPr lang="en-US" sz="1200" b="1" dirty="0"/>
              <a:t> </a:t>
            </a:r>
            <a:r>
              <a:rPr lang="en-US" sz="1200" b="1" dirty="0" err="1"/>
              <a:t>hasta</a:t>
            </a:r>
            <a:r>
              <a:rPr lang="en-US" sz="1200" b="1" dirty="0"/>
              <a:t> </a:t>
            </a:r>
            <a:r>
              <a:rPr lang="en-US" sz="1200" b="1" dirty="0" err="1"/>
              <a:t>ahora</a:t>
            </a:r>
            <a:endParaRPr lang="en-US" sz="1200" b="1" dirty="0"/>
          </a:p>
          <a:p>
            <a:r>
              <a:rPr lang="es-ES" sz="1200" dirty="0">
                <a:ea typeface="Calibri" panose="020F0502020204030204" pitchFamily="34" charset="0"/>
              </a:rPr>
              <a:t>Hoy en día, nuestras vacaciones de senderismo </a:t>
            </a:r>
            <a:r>
              <a:rPr lang="es-ES" sz="1200" b="1" u="sng" dirty="0" err="1">
                <a:ea typeface="Times New Roman" panose="02020603050405020304" pitchFamily="18" charset="0"/>
                <a:hlinkClick r:id="rId2">
                  <a:extLst>
                    <a:ext uri="{A12FA001-AC4F-418D-AE19-62706E023703}">
                      <ahyp:hlinkClr xmlns:ahyp="http://schemas.microsoft.com/office/drawing/2018/hyperlinkcolor" val="tx"/>
                    </a:ext>
                  </a:extLst>
                </a:hlinkClick>
              </a:rPr>
              <a:t>Basque</a:t>
            </a:r>
            <a:r>
              <a:rPr lang="es-ES" sz="1200" b="1" u="sng" dirty="0">
                <a:ea typeface="Times New Roman" panose="02020603050405020304" pitchFamily="18" charset="0"/>
                <a:hlinkClick r:id="rId2">
                  <a:extLst>
                    <a:ext uri="{A12FA001-AC4F-418D-AE19-62706E023703}">
                      <ahyp:hlinkClr xmlns:ahyp="http://schemas.microsoft.com/office/drawing/2018/hyperlinkcolor" val="tx"/>
                    </a:ext>
                  </a:extLst>
                </a:hlinkClick>
              </a:rPr>
              <a:t> Mountain </a:t>
            </a:r>
            <a:r>
              <a:rPr lang="es-ES" sz="1200" b="1" u="sng" dirty="0" err="1">
                <a:ea typeface="Times New Roman" panose="02020603050405020304" pitchFamily="18" charset="0"/>
                <a:hlinkClick r:id="rId2">
                  <a:extLst>
                    <a:ext uri="{A12FA001-AC4F-418D-AE19-62706E023703}">
                      <ahyp:hlinkClr xmlns:ahyp="http://schemas.microsoft.com/office/drawing/2018/hyperlinkcolor" val="tx"/>
                    </a:ext>
                  </a:extLst>
                </a:hlinkClick>
              </a:rPr>
              <a:t>Experience</a:t>
            </a:r>
            <a:r>
              <a:rPr lang="es-ES" sz="1200" b="1" u="sng" dirty="0">
                <a:ea typeface="Times New Roman" panose="02020603050405020304" pitchFamily="18" charset="0"/>
                <a:hlinkClick r:id="rId2">
                  <a:extLst>
                    <a:ext uri="{A12FA001-AC4F-418D-AE19-62706E023703}">
                      <ahyp:hlinkClr xmlns:ahyp="http://schemas.microsoft.com/office/drawing/2018/hyperlinkcolor" val="tx"/>
                    </a:ext>
                  </a:extLst>
                </a:hlinkClick>
              </a:rPr>
              <a:t> </a:t>
            </a:r>
            <a:r>
              <a:rPr lang="es-ES" sz="1200" dirty="0">
                <a:ea typeface="Calibri" panose="020F0502020204030204" pitchFamily="34" charset="0"/>
              </a:rPr>
              <a:t>son conocidas por la gente y la prensa de todo el mundo. Puedo hablar 7 idiomas y he recogido el guante con el euskera, una lengua complicadísima pero preciosa. He publicado dos libros de no ficción, el primero "</a:t>
            </a:r>
            <a:r>
              <a:rPr lang="es-ES" sz="1200" dirty="0" err="1">
                <a:ea typeface="Calibri" panose="020F0502020204030204" pitchFamily="34" charset="0"/>
              </a:rPr>
              <a:t>Freedom</a:t>
            </a:r>
            <a:r>
              <a:rPr lang="es-ES" sz="1200" dirty="0">
                <a:ea typeface="Calibri" panose="020F0502020204030204" pitchFamily="34" charset="0"/>
              </a:rPr>
              <a:t> </a:t>
            </a:r>
            <a:r>
              <a:rPr lang="es-ES" sz="1200" dirty="0" err="1">
                <a:ea typeface="Calibri" panose="020F0502020204030204" pitchFamily="34" charset="0"/>
              </a:rPr>
              <a:t>to</a:t>
            </a:r>
            <a:r>
              <a:rPr lang="es-ES" sz="1200" dirty="0">
                <a:ea typeface="Calibri" panose="020F0502020204030204" pitchFamily="34" charset="0"/>
              </a:rPr>
              <a:t> </a:t>
            </a:r>
            <a:r>
              <a:rPr lang="es-ES" sz="1200" dirty="0" err="1">
                <a:ea typeface="Calibri" panose="020F0502020204030204" pitchFamily="34" charset="0"/>
              </a:rPr>
              <a:t>Choose</a:t>
            </a:r>
            <a:r>
              <a:rPr lang="es-ES" sz="1200" dirty="0">
                <a:ea typeface="Calibri" panose="020F0502020204030204" pitchFamily="34" charset="0"/>
              </a:rPr>
              <a:t>" (1998), un libro sobre la autorrealización y cómo convertir los sueños en objetivos y alcanzarlos, y el segundo, "</a:t>
            </a:r>
            <a:r>
              <a:rPr lang="es-ES" sz="1200" dirty="0" err="1">
                <a:ea typeface="Calibri" panose="020F0502020204030204" pitchFamily="34" charset="0"/>
              </a:rPr>
              <a:t>Breaking</a:t>
            </a:r>
            <a:r>
              <a:rPr lang="es-ES" sz="1200" dirty="0">
                <a:ea typeface="Calibri" panose="020F0502020204030204" pitchFamily="34" charset="0"/>
              </a:rPr>
              <a:t> </a:t>
            </a:r>
            <a:r>
              <a:rPr lang="es-ES" sz="1200" dirty="0" err="1">
                <a:ea typeface="Calibri" panose="020F0502020204030204" pitchFamily="34" charset="0"/>
              </a:rPr>
              <a:t>the</a:t>
            </a:r>
            <a:r>
              <a:rPr lang="es-ES" sz="1200" dirty="0">
                <a:ea typeface="Calibri" panose="020F0502020204030204" pitchFamily="34" charset="0"/>
              </a:rPr>
              <a:t> </a:t>
            </a:r>
            <a:r>
              <a:rPr lang="es-ES" sz="1200" dirty="0" err="1">
                <a:ea typeface="Calibri" panose="020F0502020204030204" pitchFamily="34" charset="0"/>
              </a:rPr>
              <a:t>Language</a:t>
            </a:r>
            <a:r>
              <a:rPr lang="es-ES" sz="1200" dirty="0">
                <a:ea typeface="Calibri" panose="020F0502020204030204" pitchFamily="34" charset="0"/>
              </a:rPr>
              <a:t> </a:t>
            </a:r>
            <a:r>
              <a:rPr lang="es-ES" sz="1200" dirty="0" err="1">
                <a:ea typeface="Calibri" panose="020F0502020204030204" pitchFamily="34" charset="0"/>
              </a:rPr>
              <a:t>Barrier</a:t>
            </a:r>
            <a:r>
              <a:rPr lang="es-ES" sz="1200" dirty="0">
                <a:ea typeface="Calibri" panose="020F0502020204030204" pitchFamily="34" charset="0"/>
              </a:rPr>
              <a:t>" (2001), un libro de autoayuda para ayudar a los no lingüistas (angloparlantes en particular) a enfrentarse a la tarea de aprender un idioma extranjero. La combinación de estos dos libros me ha proporcionado una plataforma de ideas y teorías, así como la confianza necesaria para convertir </a:t>
            </a:r>
            <a:r>
              <a:rPr lang="es-ES" sz="1200" dirty="0" err="1">
                <a:ea typeface="Calibri" panose="020F0502020204030204" pitchFamily="34" charset="0"/>
              </a:rPr>
              <a:t>Pyrenean</a:t>
            </a:r>
            <a:r>
              <a:rPr lang="es-ES" sz="1200" dirty="0">
                <a:ea typeface="Calibri" panose="020F0502020204030204" pitchFamily="34" charset="0"/>
              </a:rPr>
              <a:t> </a:t>
            </a:r>
            <a:r>
              <a:rPr lang="es-ES" sz="1200" dirty="0" err="1">
                <a:ea typeface="Calibri" panose="020F0502020204030204" pitchFamily="34" charset="0"/>
              </a:rPr>
              <a:t>Experience</a:t>
            </a:r>
            <a:r>
              <a:rPr lang="es-ES" sz="1200" dirty="0">
                <a:ea typeface="Calibri" panose="020F0502020204030204" pitchFamily="34" charset="0"/>
              </a:rPr>
              <a:t> en una empresa reconocida internacionalmente.</a:t>
            </a:r>
          </a:p>
          <a:p>
            <a:r>
              <a:rPr lang="es-ES" sz="1200" dirty="0">
                <a:ea typeface="Times New Roman" panose="02020603050405020304" pitchFamily="18" charset="0"/>
              </a:rPr>
              <a:t>Mi último libro ‘In </a:t>
            </a:r>
            <a:r>
              <a:rPr lang="es-ES" sz="1200" dirty="0" err="1">
                <a:ea typeface="Times New Roman" panose="02020603050405020304" pitchFamily="18" charset="0"/>
              </a:rPr>
              <a:t>the</a:t>
            </a:r>
            <a:r>
              <a:rPr lang="es-ES" sz="1200" dirty="0">
                <a:ea typeface="Times New Roman" panose="02020603050405020304" pitchFamily="18" charset="0"/>
              </a:rPr>
              <a:t> </a:t>
            </a:r>
            <a:r>
              <a:rPr lang="es-ES" sz="1200" dirty="0" err="1">
                <a:ea typeface="Times New Roman" panose="02020603050405020304" pitchFamily="18" charset="0"/>
              </a:rPr>
              <a:t>Footsteps</a:t>
            </a:r>
            <a:r>
              <a:rPr lang="es-ES" sz="1200" dirty="0">
                <a:ea typeface="Times New Roman" panose="02020603050405020304" pitchFamily="18" charset="0"/>
              </a:rPr>
              <a:t> of </a:t>
            </a:r>
            <a:r>
              <a:rPr lang="es-ES" sz="1200" dirty="0" err="1">
                <a:ea typeface="Times New Roman" panose="02020603050405020304" pitchFamily="18" charset="0"/>
              </a:rPr>
              <a:t>Smugglers</a:t>
            </a:r>
            <a:r>
              <a:rPr lang="es-ES" sz="1200" dirty="0">
                <a:ea typeface="Times New Roman" panose="02020603050405020304" pitchFamily="18" charset="0"/>
              </a:rPr>
              <a:t>´ que será publicado en Estados Unidos y Reino Unido en el verano de 2024 por </a:t>
            </a:r>
            <a:r>
              <a:rPr lang="es-ES" sz="1200" dirty="0" err="1">
                <a:ea typeface="Times New Roman" panose="02020603050405020304" pitchFamily="18" charset="0"/>
              </a:rPr>
              <a:t>Bradt</a:t>
            </a:r>
            <a:r>
              <a:rPr lang="es-ES" sz="1200" dirty="0">
                <a:ea typeface="Times New Roman" panose="02020603050405020304" pitchFamily="18" charset="0"/>
              </a:rPr>
              <a:t> Guides, describe el complejo viaje de construir la Experiencia Pirenaica - como extranjera, mujer y madre soltera - y elabora un cuarto de siglo de experiencias en turismo con huéspedes de todo el mundo. La vida en una montaña vasca" también profundiza en la documentación y conservación de la historia, las tradiciones cotidianas y los valores de la cultura autóctona vasca de montaña, basándose en una amplia investigación e innumerables anécdotas extraídas de mi experiencia personal. Desde otro punto de vista, es una colorida introducción -una rapsodia- de todo lo vasco.</a:t>
            </a:r>
          </a:p>
          <a:p>
            <a:r>
              <a:rPr lang="es-ES" sz="1200" dirty="0">
                <a:ea typeface="Times New Roman" panose="02020603050405020304" pitchFamily="18" charset="0"/>
              </a:rPr>
              <a:t>Soy periodista de </a:t>
            </a:r>
            <a:r>
              <a:rPr lang="es-ES" sz="1200" dirty="0" err="1">
                <a:ea typeface="Times New Roman" panose="02020603050405020304" pitchFamily="18" charset="0"/>
              </a:rPr>
              <a:t>The</a:t>
            </a:r>
            <a:r>
              <a:rPr lang="es-ES" sz="1200" dirty="0">
                <a:ea typeface="Times New Roman" panose="02020603050405020304" pitchFamily="18" charset="0"/>
              </a:rPr>
              <a:t> </a:t>
            </a:r>
            <a:r>
              <a:rPr lang="es-ES" sz="1200" dirty="0" err="1">
                <a:ea typeface="Times New Roman" panose="02020603050405020304" pitchFamily="18" charset="0"/>
              </a:rPr>
              <a:t>Sunday</a:t>
            </a:r>
            <a:r>
              <a:rPr lang="es-ES" sz="1200" dirty="0">
                <a:ea typeface="Times New Roman" panose="02020603050405020304" pitchFamily="18" charset="0"/>
              </a:rPr>
              <a:t> Times y nuestras semanas de inmersión lingüística en español (basadas en mi segundo libro, </a:t>
            </a:r>
            <a:r>
              <a:rPr lang="es-ES" sz="1200" b="1" u="sng" dirty="0">
                <a:ea typeface="Times New Roman" panose="02020603050405020304" pitchFamily="18" charset="0"/>
                <a:hlinkClick r:id="rId2">
                  <a:extLst>
                    <a:ext uri="{A12FA001-AC4F-418D-AE19-62706E023703}">
                      <ahyp:hlinkClr xmlns:ahyp="http://schemas.microsoft.com/office/drawing/2018/hyperlinkcolor" val="tx"/>
                    </a:ext>
                  </a:extLst>
                </a:hlinkClick>
              </a:rPr>
              <a:t>'</a:t>
            </a:r>
            <a:r>
              <a:rPr lang="es-ES" sz="1200" b="1" u="sng" dirty="0" err="1">
                <a:ea typeface="Times New Roman" panose="02020603050405020304" pitchFamily="18" charset="0"/>
                <a:hlinkClick r:id="rId2">
                  <a:extLst>
                    <a:ext uri="{A12FA001-AC4F-418D-AE19-62706E023703}">
                      <ahyp:hlinkClr xmlns:ahyp="http://schemas.microsoft.com/office/drawing/2018/hyperlinkcolor" val="tx"/>
                    </a:ext>
                  </a:extLst>
                </a:hlinkClick>
              </a:rPr>
              <a:t>Breaking</a:t>
            </a:r>
            <a:r>
              <a:rPr lang="es-ES" sz="1200" b="1" u="sng" dirty="0">
                <a:ea typeface="Times New Roman" panose="02020603050405020304" pitchFamily="18" charset="0"/>
                <a:hlinkClick r:id="rId2">
                  <a:extLst>
                    <a:ext uri="{A12FA001-AC4F-418D-AE19-62706E023703}">
                      <ahyp:hlinkClr xmlns:ahyp="http://schemas.microsoft.com/office/drawing/2018/hyperlinkcolor" val="tx"/>
                    </a:ext>
                  </a:extLst>
                </a:hlinkClick>
              </a:rPr>
              <a:t> </a:t>
            </a:r>
            <a:r>
              <a:rPr lang="es-ES" sz="1200" b="1" u="sng" dirty="0" err="1">
                <a:ea typeface="Times New Roman" panose="02020603050405020304" pitchFamily="18" charset="0"/>
                <a:hlinkClick r:id="rId2">
                  <a:extLst>
                    <a:ext uri="{A12FA001-AC4F-418D-AE19-62706E023703}">
                      <ahyp:hlinkClr xmlns:ahyp="http://schemas.microsoft.com/office/drawing/2018/hyperlinkcolor" val="tx"/>
                    </a:ext>
                  </a:extLst>
                </a:hlinkClick>
              </a:rPr>
              <a:t>the</a:t>
            </a:r>
            <a:r>
              <a:rPr lang="es-ES" sz="1200" b="1" u="sng" dirty="0">
                <a:ea typeface="Times New Roman" panose="02020603050405020304" pitchFamily="18" charset="0"/>
                <a:hlinkClick r:id="rId2">
                  <a:extLst>
                    <a:ext uri="{A12FA001-AC4F-418D-AE19-62706E023703}">
                      <ahyp:hlinkClr xmlns:ahyp="http://schemas.microsoft.com/office/drawing/2018/hyperlinkcolor" val="tx"/>
                    </a:ext>
                  </a:extLst>
                </a:hlinkClick>
              </a:rPr>
              <a:t> </a:t>
            </a:r>
            <a:r>
              <a:rPr lang="es-ES" sz="1200" b="1" u="sng" dirty="0" err="1">
                <a:ea typeface="Times New Roman" panose="02020603050405020304" pitchFamily="18" charset="0"/>
                <a:hlinkClick r:id="rId2">
                  <a:extLst>
                    <a:ext uri="{A12FA001-AC4F-418D-AE19-62706E023703}">
                      <ahyp:hlinkClr xmlns:ahyp="http://schemas.microsoft.com/office/drawing/2018/hyperlinkcolor" val="tx"/>
                    </a:ext>
                  </a:extLst>
                </a:hlinkClick>
              </a:rPr>
              <a:t>Language</a:t>
            </a:r>
            <a:r>
              <a:rPr lang="es-ES" sz="1200" b="1" u="sng" dirty="0">
                <a:ea typeface="Times New Roman" panose="02020603050405020304" pitchFamily="18" charset="0"/>
                <a:hlinkClick r:id="rId2">
                  <a:extLst>
                    <a:ext uri="{A12FA001-AC4F-418D-AE19-62706E023703}">
                      <ahyp:hlinkClr xmlns:ahyp="http://schemas.microsoft.com/office/drawing/2018/hyperlinkcolor" val="tx"/>
                    </a:ext>
                  </a:extLst>
                </a:hlinkClick>
              </a:rPr>
              <a:t> </a:t>
            </a:r>
            <a:r>
              <a:rPr lang="es-ES" sz="1200" b="1" u="sng" dirty="0" err="1">
                <a:ea typeface="Times New Roman" panose="02020603050405020304" pitchFamily="18" charset="0"/>
                <a:hlinkClick r:id="rId2">
                  <a:extLst>
                    <a:ext uri="{A12FA001-AC4F-418D-AE19-62706E023703}">
                      <ahyp:hlinkClr xmlns:ahyp="http://schemas.microsoft.com/office/drawing/2018/hyperlinkcolor" val="tx"/>
                    </a:ext>
                  </a:extLst>
                </a:hlinkClick>
              </a:rPr>
              <a:t>Barrier</a:t>
            </a:r>
            <a:r>
              <a:rPr lang="es-ES" sz="1200" b="1" u="sng" dirty="0">
                <a:ea typeface="Times New Roman" panose="02020603050405020304" pitchFamily="18" charset="0"/>
                <a:hlinkClick r:id="rId2">
                  <a:extLst>
                    <a:ext uri="{A12FA001-AC4F-418D-AE19-62706E023703}">
                      <ahyp:hlinkClr xmlns:ahyp="http://schemas.microsoft.com/office/drawing/2018/hyperlinkcolor" val="tx"/>
                    </a:ext>
                  </a:extLst>
                </a:hlinkClick>
              </a:rPr>
              <a:t>'</a:t>
            </a:r>
            <a:r>
              <a:rPr lang="es-ES" sz="1200" dirty="0">
                <a:ea typeface="Times New Roman" panose="02020603050405020304" pitchFamily="18" charset="0"/>
              </a:rPr>
              <a:t>) fueron catalogadas por </a:t>
            </a:r>
            <a:r>
              <a:rPr lang="es-ES" sz="1200" dirty="0" err="1">
                <a:ea typeface="Times New Roman" panose="02020603050405020304" pitchFamily="18" charset="0"/>
              </a:rPr>
              <a:t>The</a:t>
            </a:r>
            <a:r>
              <a:rPr lang="es-ES" sz="1200" dirty="0">
                <a:ea typeface="Times New Roman" panose="02020603050405020304" pitchFamily="18" charset="0"/>
              </a:rPr>
              <a:t> Times, 2021, como una de las 10 mejores vacaciones de aprendizaje en todo el mundo. </a:t>
            </a:r>
            <a:r>
              <a:rPr lang="es-ES" sz="1200" b="1" u="sng" dirty="0">
                <a:ea typeface="Times New Roman" panose="02020603050405020304" pitchFamily="18" charset="0"/>
                <a:hlinkClick r:id="rId2">
                  <a:extLst>
                    <a:ext uri="{A12FA001-AC4F-418D-AE19-62706E023703}">
                      <ahyp:hlinkClr xmlns:ahyp="http://schemas.microsoft.com/office/drawing/2018/hyperlinkcolor" val="tx"/>
                    </a:ext>
                  </a:extLst>
                </a:hlinkClick>
              </a:rPr>
              <a:t>(Ver reseñas)</a:t>
            </a:r>
          </a:p>
          <a:p>
            <a:r>
              <a:rPr lang="en-US" sz="1200" b="1" dirty="0" err="1"/>
              <a:t>Próximos</a:t>
            </a:r>
            <a:r>
              <a:rPr lang="en-US" sz="1200" b="1" dirty="0"/>
              <a:t> </a:t>
            </a:r>
            <a:r>
              <a:rPr lang="en-US" sz="1200" b="1" dirty="0" err="1"/>
              <a:t>pasos</a:t>
            </a:r>
            <a:r>
              <a:rPr lang="en-US" sz="1200" b="1" dirty="0"/>
              <a:t>/</a:t>
            </a:r>
            <a:r>
              <a:rPr lang="en-US" sz="1200" b="1" dirty="0" err="1"/>
              <a:t>Visión</a:t>
            </a:r>
            <a:r>
              <a:rPr lang="en-US" sz="1200" b="1" dirty="0"/>
              <a:t> de </a:t>
            </a:r>
            <a:r>
              <a:rPr lang="en-US" sz="1200" b="1" dirty="0" err="1"/>
              <a:t>futuro</a:t>
            </a:r>
            <a:endParaRPr lang="en-US" sz="1200" b="1" dirty="0"/>
          </a:p>
          <a:p>
            <a:r>
              <a:rPr lang="es-ES" sz="1200" dirty="0"/>
              <a:t>En cuanto al futuro, sigo deseando conocer a mis huéspedes cada verano y presentarles esta hermosa parte del planeta en la que me siento tan afortunada de vivir: cada persona es un mundo en sí misma. También estoy buscando poco a poco a alguien de la próxima generación que se una a mí en mi trabajo y lleve la empresa hacia el futuro. No tengo ningún interés en hacer más grande la empresa, sino en adaptarme al entorno y hacer que esta particular marca de turismo sea lo más sostenible y sensible posible. Me interesa mucho más la calidad, la integridad y la autenticidad que la cantidad y los márgenes de beneficio. En cuanto a mí, ahora que mi hija ha crecido, me pica el gusanillo y me gustaría escribir más y ver más mundo a mi alrededor, quizá incluso dar charlas e inspirar a otros para que sigan sus sueños y desarrollen proyectos sostenibles e instructivos para que otros los disfruten.</a:t>
            </a:r>
            <a:endParaRPr lang="en-IE" sz="1200" dirty="0"/>
          </a:p>
        </p:txBody>
      </p:sp>
      <p:sp>
        <p:nvSpPr>
          <p:cNvPr id="5" name="Slide Number Placeholder 4">
            <a:extLst>
              <a:ext uri="{FF2B5EF4-FFF2-40B4-BE49-F238E27FC236}">
                <a16:creationId xmlns:a16="http://schemas.microsoft.com/office/drawing/2014/main" id="{6329009D-EA1B-5AA2-7732-34775A789D5B}"/>
              </a:ext>
            </a:extLst>
          </p:cNvPr>
          <p:cNvSpPr>
            <a:spLocks noGrp="1"/>
          </p:cNvSpPr>
          <p:nvPr>
            <p:ph type="sldNum" sz="quarter" idx="4"/>
          </p:nvPr>
        </p:nvSpPr>
        <p:spPr/>
        <p:txBody>
          <a:bodyPr/>
          <a:lstStyle/>
          <a:p>
            <a:fld id="{9C527BFA-2C0E-4CEC-B6A5-913A56FEF4B4}" type="slidenum">
              <a:rPr lang="fr-CA" smtClean="0"/>
              <a:pPr/>
              <a:t>28</a:t>
            </a:fld>
            <a:endParaRPr lang="fr-CA" dirty="0"/>
          </a:p>
        </p:txBody>
      </p:sp>
      <p:pic>
        <p:nvPicPr>
          <p:cNvPr id="4" name="Picture 3">
            <a:extLst>
              <a:ext uri="{FF2B5EF4-FFF2-40B4-BE49-F238E27FC236}">
                <a16:creationId xmlns:a16="http://schemas.microsoft.com/office/drawing/2014/main" id="{F48E4F60-8925-7AE4-D9F8-04B42830ED14}"/>
              </a:ext>
            </a:extLst>
          </p:cNvPr>
          <p:cNvPicPr>
            <a:picLocks noChangeAspect="1"/>
          </p:cNvPicPr>
          <p:nvPr/>
        </p:nvPicPr>
        <p:blipFill>
          <a:blip r:embed="rId3" cstate="print"/>
          <a:stretch>
            <a:fillRect/>
          </a:stretch>
        </p:blipFill>
        <p:spPr>
          <a:xfrm>
            <a:off x="4040149" y="4811345"/>
            <a:ext cx="3219722" cy="2513774"/>
          </a:xfrm>
          <a:prstGeom prst="rect">
            <a:avLst/>
          </a:prstGeom>
        </p:spPr>
      </p:pic>
      <p:grpSp>
        <p:nvGrpSpPr>
          <p:cNvPr id="10" name="Group 9">
            <a:extLst>
              <a:ext uri="{FF2B5EF4-FFF2-40B4-BE49-F238E27FC236}">
                <a16:creationId xmlns:a16="http://schemas.microsoft.com/office/drawing/2014/main" id="{6263E6F5-BF69-D9AA-A3B5-B018B46808DC}"/>
              </a:ext>
            </a:extLst>
          </p:cNvPr>
          <p:cNvGrpSpPr/>
          <p:nvPr/>
        </p:nvGrpSpPr>
        <p:grpSpPr>
          <a:xfrm>
            <a:off x="4040149" y="7698029"/>
            <a:ext cx="3005500" cy="2232389"/>
            <a:chOff x="7252897" y="4427673"/>
            <a:chExt cx="3005500" cy="2610517"/>
          </a:xfrm>
        </p:grpSpPr>
        <p:sp>
          <p:nvSpPr>
            <p:cNvPr id="11" name="TextBox 10">
              <a:extLst>
                <a:ext uri="{FF2B5EF4-FFF2-40B4-BE49-F238E27FC236}">
                  <a16:creationId xmlns:a16="http://schemas.microsoft.com/office/drawing/2014/main" id="{D56E1300-B383-941B-0963-B74204675EC5}"/>
                </a:ext>
              </a:extLst>
            </p:cNvPr>
            <p:cNvSpPr txBox="1"/>
            <p:nvPr/>
          </p:nvSpPr>
          <p:spPr>
            <a:xfrm>
              <a:off x="7338264" y="5424457"/>
              <a:ext cx="2920133" cy="990826"/>
            </a:xfrm>
            <a:prstGeom prst="rect">
              <a:avLst/>
            </a:prstGeom>
            <a:noFill/>
          </p:spPr>
          <p:txBody>
            <a:bodyPr wrap="square">
              <a:spAutoFit/>
            </a:bodyPr>
            <a:lstStyle/>
            <a:p>
              <a:pPr marL="182563" indent="-182563" fontAlgn="base">
                <a:buClr>
                  <a:srgbClr val="F15B2A"/>
                </a:buClr>
                <a:buFont typeface="Arial" panose="020B0604020202020204" pitchFamily="34" charset="0"/>
                <a:buChar char="•"/>
              </a:pPr>
              <a:r>
                <a:rPr lang="en-IE" sz="1400" dirty="0">
                  <a:solidFill>
                    <a:srgbClr val="90278E"/>
                  </a:solidFill>
                  <a:hlinkClick r:id="rId4">
                    <a:extLst>
                      <a:ext uri="{A12FA001-AC4F-418D-AE19-62706E023703}">
                        <ahyp:hlinkClr xmlns:ahyp="http://schemas.microsoft.com/office/drawing/2018/hyperlinkcolor" val="tx"/>
                      </a:ext>
                    </a:extLst>
                  </a:hlinkClick>
                </a:rPr>
                <a:t>Website: Pyrenean Experience</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a:solidFill>
                    <a:srgbClr val="90278E"/>
                  </a:solidFill>
                  <a:hlinkClick r:id="rId5">
                    <a:extLst>
                      <a:ext uri="{A12FA001-AC4F-418D-AE19-62706E023703}">
                        <ahyp:hlinkClr xmlns:ahyp="http://schemas.microsoft.com/office/drawing/2018/hyperlinkcolor" val="tx"/>
                      </a:ext>
                    </a:extLst>
                  </a:hlinkClick>
                </a:rPr>
                <a:t>LinkedIn</a:t>
              </a:r>
              <a:endParaRPr lang="en-IE"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6">
                    <a:extLst>
                      <a:ext uri="{A12FA001-AC4F-418D-AE19-62706E023703}">
                        <ahyp:hlinkClr xmlns:ahyp="http://schemas.microsoft.com/office/drawing/2018/hyperlinkcolor" val="tx"/>
                      </a:ext>
                    </a:extLst>
                  </a:hlinkClick>
                </a:rPr>
                <a:t>Facebook</a:t>
              </a:r>
              <a:endParaRPr lang="en-US"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7">
                    <a:extLst>
                      <a:ext uri="{A12FA001-AC4F-418D-AE19-62706E023703}">
                        <ahyp:hlinkClr xmlns:ahyp="http://schemas.microsoft.com/office/drawing/2018/hyperlinkcolor" val="tx"/>
                      </a:ext>
                    </a:extLst>
                  </a:hlinkClick>
                </a:rPr>
                <a:t>Instagram</a:t>
              </a:r>
              <a:endParaRPr lang="en-US" sz="1400" dirty="0">
                <a:solidFill>
                  <a:srgbClr val="90278E"/>
                </a:solidFill>
              </a:endParaRPr>
            </a:p>
          </p:txBody>
        </p:sp>
        <p:sp>
          <p:nvSpPr>
            <p:cNvPr id="12" name="Rounded Rectangle 45">
              <a:extLst>
                <a:ext uri="{FF2B5EF4-FFF2-40B4-BE49-F238E27FC236}">
                  <a16:creationId xmlns:a16="http://schemas.microsoft.com/office/drawing/2014/main" id="{36B16570-2644-A3BA-18C0-D1D261862893}"/>
                </a:ext>
              </a:extLst>
            </p:cNvPr>
            <p:cNvSpPr/>
            <p:nvPr/>
          </p:nvSpPr>
          <p:spPr>
            <a:xfrm>
              <a:off x="7252897" y="4705260"/>
              <a:ext cx="3005500" cy="2332930"/>
            </a:xfrm>
            <a:prstGeom prst="roundRect">
              <a:avLst>
                <a:gd name="adj" fmla="val 6903"/>
              </a:avLst>
            </a:prstGeom>
            <a:noFill/>
            <a:ln>
              <a:solidFill>
                <a:srgbClr val="C519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5AF83F3-5609-AAF8-9FAE-02025143FE9F}"/>
                </a:ext>
              </a:extLst>
            </p:cNvPr>
            <p:cNvSpPr txBox="1"/>
            <p:nvPr/>
          </p:nvSpPr>
          <p:spPr>
            <a:xfrm>
              <a:off x="7375794" y="4523447"/>
              <a:ext cx="2337968" cy="431890"/>
            </a:xfrm>
            <a:prstGeom prst="rect">
              <a:avLst/>
            </a:prstGeom>
            <a:noFill/>
          </p:spPr>
          <p:txBody>
            <a:bodyPr wrap="square">
              <a:spAutoFit/>
            </a:bodyPr>
            <a:lstStyle/>
            <a:p>
              <a:pPr algn="just" fontAlgn="base"/>
              <a:r>
                <a:rPr lang="en-GB" b="1" dirty="0">
                  <a:solidFill>
                    <a:schemeClr val="bg1"/>
                  </a:solidFill>
                  <a:highlight>
                    <a:srgbClr val="F15B2A"/>
                  </a:highlight>
                  <a:latin typeface="Calibri" panose="020F0502020204030204" pitchFamily="34" charset="0"/>
                  <a:ea typeface="Times New Roman" panose="02020603050405020304" pitchFamily="18" charset="0"/>
                </a:rPr>
                <a:t> ENLACES ÚTILES</a:t>
              </a:r>
              <a:r>
                <a:rPr lang="en-GB" b="1" dirty="0">
                  <a:solidFill>
                    <a:srgbClr val="F15B2A"/>
                  </a:solidFill>
                  <a:effectLst/>
                  <a:highlight>
                    <a:srgbClr val="F15B2A"/>
                  </a:highlight>
                  <a:latin typeface="Calibri" panose="020F0502020204030204" pitchFamily="34" charset="0"/>
                  <a:ea typeface="Times New Roman" panose="02020603050405020304" pitchFamily="18" charset="0"/>
                </a:rPr>
                <a:t>.</a:t>
              </a:r>
              <a:r>
                <a:rPr lang="en-GB" dirty="0">
                  <a:solidFill>
                    <a:schemeClr val="bg1"/>
                  </a:solidFill>
                  <a:effectLst/>
                  <a:highlight>
                    <a:srgbClr val="F15B2A"/>
                  </a:highlight>
                  <a:latin typeface="Calibri" panose="020F0502020204030204" pitchFamily="34" charset="0"/>
                  <a:ea typeface="Times New Roman" panose="02020603050405020304" pitchFamily="18" charset="0"/>
                </a:rPr>
                <a:t> </a:t>
              </a:r>
            </a:p>
          </p:txBody>
        </p:sp>
        <p:sp>
          <p:nvSpPr>
            <p:cNvPr id="14" name="Rectangle 13">
              <a:extLst>
                <a:ext uri="{FF2B5EF4-FFF2-40B4-BE49-F238E27FC236}">
                  <a16:creationId xmlns:a16="http://schemas.microsoft.com/office/drawing/2014/main" id="{88A637D0-9D8B-F578-1A1C-EAFF630229D5}"/>
                </a:ext>
              </a:extLst>
            </p:cNvPr>
            <p:cNvSpPr/>
            <p:nvPr/>
          </p:nvSpPr>
          <p:spPr>
            <a:xfrm>
              <a:off x="9501212" y="4523447"/>
              <a:ext cx="637309"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aphic 2">
              <a:extLst>
                <a:ext uri="{FF2B5EF4-FFF2-40B4-BE49-F238E27FC236}">
                  <a16:creationId xmlns:a16="http://schemas.microsoft.com/office/drawing/2014/main" id="{4BB740D8-2F1E-5B6A-666C-5ACE44214E80}"/>
                </a:ext>
              </a:extLst>
            </p:cNvPr>
            <p:cNvGrpSpPr/>
            <p:nvPr/>
          </p:nvGrpSpPr>
          <p:grpSpPr>
            <a:xfrm>
              <a:off x="9480073" y="4427673"/>
              <a:ext cx="555180" cy="555173"/>
              <a:chOff x="10387608" y="788458"/>
              <a:chExt cx="896094" cy="896083"/>
            </a:xfrm>
            <a:solidFill>
              <a:srgbClr val="C5198A"/>
            </a:solidFill>
          </p:grpSpPr>
          <p:grpSp>
            <p:nvGrpSpPr>
              <p:cNvPr id="16" name="Graphic 2">
                <a:extLst>
                  <a:ext uri="{FF2B5EF4-FFF2-40B4-BE49-F238E27FC236}">
                    <a16:creationId xmlns:a16="http://schemas.microsoft.com/office/drawing/2014/main" id="{231C62B3-9599-ED5B-0D9A-5B3EC98D6E4D}"/>
                  </a:ext>
                </a:extLst>
              </p:cNvPr>
              <p:cNvGrpSpPr/>
              <p:nvPr/>
            </p:nvGrpSpPr>
            <p:grpSpPr>
              <a:xfrm>
                <a:off x="10647765" y="1164229"/>
                <a:ext cx="375781" cy="505860"/>
                <a:chOff x="10647765" y="1164229"/>
                <a:chExt cx="375781" cy="505860"/>
              </a:xfrm>
              <a:grpFill/>
            </p:grpSpPr>
            <p:sp>
              <p:nvSpPr>
                <p:cNvPr id="22" name="Freeform 55">
                  <a:extLst>
                    <a:ext uri="{FF2B5EF4-FFF2-40B4-BE49-F238E27FC236}">
                      <a16:creationId xmlns:a16="http://schemas.microsoft.com/office/drawing/2014/main" id="{6BAE1531-625E-DB0F-0CD7-7E72D6E23459}"/>
                    </a:ext>
                  </a:extLst>
                </p:cNvPr>
                <p:cNvSpPr/>
                <p:nvPr/>
              </p:nvSpPr>
              <p:spPr>
                <a:xfrm>
                  <a:off x="10647765" y="1626729"/>
                  <a:ext cx="375781" cy="43359"/>
                </a:xfrm>
                <a:custGeom>
                  <a:avLst/>
                  <a:gdLst>
                    <a:gd name="connsiteX0" fmla="*/ 0 w 375781"/>
                    <a:gd name="connsiteY0" fmla="*/ 0 h 43359"/>
                    <a:gd name="connsiteX1" fmla="*/ 375782 w 375781"/>
                    <a:gd name="connsiteY1" fmla="*/ 0 h 43359"/>
                    <a:gd name="connsiteX2" fmla="*/ 375782 w 375781"/>
                    <a:gd name="connsiteY2" fmla="*/ 43360 h 43359"/>
                    <a:gd name="connsiteX3" fmla="*/ 0 w 375781"/>
                    <a:gd name="connsiteY3" fmla="*/ 43360 h 43359"/>
                    <a:gd name="connsiteX4" fmla="*/ 0 w 375781"/>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781" h="43359">
                      <a:moveTo>
                        <a:pt x="0" y="0"/>
                      </a:moveTo>
                      <a:lnTo>
                        <a:pt x="375782" y="0"/>
                      </a:lnTo>
                      <a:lnTo>
                        <a:pt x="375782" y="43360"/>
                      </a:lnTo>
                      <a:lnTo>
                        <a:pt x="0" y="4336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56">
                  <a:extLst>
                    <a:ext uri="{FF2B5EF4-FFF2-40B4-BE49-F238E27FC236}">
                      <a16:creationId xmlns:a16="http://schemas.microsoft.com/office/drawing/2014/main" id="{820AC4EC-451E-88D5-E47F-33102D7AFD78}"/>
                    </a:ext>
                  </a:extLst>
                </p:cNvPr>
                <p:cNvSpPr/>
                <p:nvPr/>
              </p:nvSpPr>
              <p:spPr>
                <a:xfrm>
                  <a:off x="10734483" y="1164229"/>
                  <a:ext cx="202344" cy="43359"/>
                </a:xfrm>
                <a:custGeom>
                  <a:avLst/>
                  <a:gdLst>
                    <a:gd name="connsiteX0" fmla="*/ 0 w 202344"/>
                    <a:gd name="connsiteY0" fmla="*/ 0 h 43359"/>
                    <a:gd name="connsiteX1" fmla="*/ 202344 w 202344"/>
                    <a:gd name="connsiteY1" fmla="*/ 0 h 43359"/>
                    <a:gd name="connsiteX2" fmla="*/ 202344 w 202344"/>
                    <a:gd name="connsiteY2" fmla="*/ 43359 h 43359"/>
                    <a:gd name="connsiteX3" fmla="*/ 0 w 202344"/>
                    <a:gd name="connsiteY3" fmla="*/ 43359 h 43359"/>
                    <a:gd name="connsiteX4" fmla="*/ 0 w 202344"/>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44" h="43359">
                      <a:moveTo>
                        <a:pt x="0" y="0"/>
                      </a:moveTo>
                      <a:lnTo>
                        <a:pt x="202344" y="0"/>
                      </a:lnTo>
                      <a:lnTo>
                        <a:pt x="202344" y="43359"/>
                      </a:lnTo>
                      <a:lnTo>
                        <a:pt x="0" y="43359"/>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57">
                  <a:extLst>
                    <a:ext uri="{FF2B5EF4-FFF2-40B4-BE49-F238E27FC236}">
                      <a16:creationId xmlns:a16="http://schemas.microsoft.com/office/drawing/2014/main" id="{98DC93AD-C9F2-0802-1DD7-0603A80767DE}"/>
                    </a:ext>
                  </a:extLst>
                </p:cNvPr>
                <p:cNvSpPr/>
                <p:nvPr/>
              </p:nvSpPr>
              <p:spPr>
                <a:xfrm>
                  <a:off x="10806749" y="1294307"/>
                  <a:ext cx="57812" cy="43359"/>
                </a:xfrm>
                <a:custGeom>
                  <a:avLst/>
                  <a:gdLst>
                    <a:gd name="connsiteX0" fmla="*/ 0 w 57812"/>
                    <a:gd name="connsiteY0" fmla="*/ 0 h 43359"/>
                    <a:gd name="connsiteX1" fmla="*/ 57813 w 57812"/>
                    <a:gd name="connsiteY1" fmla="*/ 0 h 43359"/>
                    <a:gd name="connsiteX2" fmla="*/ 57813 w 57812"/>
                    <a:gd name="connsiteY2" fmla="*/ 0 h 43359"/>
                    <a:gd name="connsiteX3" fmla="*/ 57813 w 57812"/>
                    <a:gd name="connsiteY3" fmla="*/ 14453 h 43359"/>
                    <a:gd name="connsiteX4" fmla="*/ 28906 w 57812"/>
                    <a:gd name="connsiteY4" fmla="*/ 43359 h 43359"/>
                    <a:gd name="connsiteX5" fmla="*/ 0 w 57812"/>
                    <a:gd name="connsiteY5" fmla="*/ 14453 h 43359"/>
                    <a:gd name="connsiteX6" fmla="*/ 0 w 57812"/>
                    <a:gd name="connsiteY6" fmla="*/ 0 h 43359"/>
                    <a:gd name="connsiteX7" fmla="*/ 0 w 57812"/>
                    <a:gd name="connsiteY7" fmla="*/ 0 h 4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12" h="43359">
                      <a:moveTo>
                        <a:pt x="0" y="0"/>
                      </a:moveTo>
                      <a:lnTo>
                        <a:pt x="57813" y="0"/>
                      </a:lnTo>
                      <a:lnTo>
                        <a:pt x="57813" y="0"/>
                      </a:lnTo>
                      <a:lnTo>
                        <a:pt x="57813" y="14453"/>
                      </a:lnTo>
                      <a:cubicBezTo>
                        <a:pt x="57813" y="30713"/>
                        <a:pt x="45166" y="43359"/>
                        <a:pt x="28906" y="43359"/>
                      </a:cubicBezTo>
                      <a:cubicBezTo>
                        <a:pt x="12647" y="43359"/>
                        <a:pt x="0" y="30713"/>
                        <a:pt x="0" y="14453"/>
                      </a:cubicBezTo>
                      <a:lnTo>
                        <a:pt x="0" y="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7" name="Graphic 2">
                <a:extLst>
                  <a:ext uri="{FF2B5EF4-FFF2-40B4-BE49-F238E27FC236}">
                    <a16:creationId xmlns:a16="http://schemas.microsoft.com/office/drawing/2014/main" id="{8AC26C6E-618F-0798-4F2F-7A006E42CFF5}"/>
                  </a:ext>
                </a:extLst>
              </p:cNvPr>
              <p:cNvGrpSpPr/>
              <p:nvPr/>
            </p:nvGrpSpPr>
            <p:grpSpPr>
              <a:xfrm>
                <a:off x="10387608" y="788458"/>
                <a:ext cx="896094" cy="896083"/>
                <a:chOff x="10387608" y="788458"/>
                <a:chExt cx="896094" cy="896083"/>
              </a:xfrm>
              <a:grpFill/>
            </p:grpSpPr>
            <p:sp>
              <p:nvSpPr>
                <p:cNvPr id="18" name="Freeform 51">
                  <a:extLst>
                    <a:ext uri="{FF2B5EF4-FFF2-40B4-BE49-F238E27FC236}">
                      <a16:creationId xmlns:a16="http://schemas.microsoft.com/office/drawing/2014/main" id="{942ED51B-0ED2-C56B-053A-99566F60E2AC}"/>
                    </a:ext>
                  </a:extLst>
                </p:cNvPr>
                <p:cNvSpPr/>
                <p:nvPr/>
              </p:nvSpPr>
              <p:spPr>
                <a:xfrm>
                  <a:off x="10387608" y="788458"/>
                  <a:ext cx="896094" cy="896083"/>
                </a:xfrm>
                <a:custGeom>
                  <a:avLst/>
                  <a:gdLst>
                    <a:gd name="connsiteX0" fmla="*/ 845509 w 896094"/>
                    <a:gd name="connsiteY0" fmla="*/ 130067 h 896083"/>
                    <a:gd name="connsiteX1" fmla="*/ 616065 w 896094"/>
                    <a:gd name="connsiteY1" fmla="*/ 130067 h 896083"/>
                    <a:gd name="connsiteX2" fmla="*/ 404688 w 896094"/>
                    <a:gd name="connsiteY2" fmla="*/ 5408 h 896083"/>
                    <a:gd name="connsiteX3" fmla="*/ 280030 w 896094"/>
                    <a:gd name="connsiteY3" fmla="*/ 130067 h 896083"/>
                    <a:gd name="connsiteX4" fmla="*/ 50586 w 896094"/>
                    <a:gd name="connsiteY4" fmla="*/ 130067 h 896083"/>
                    <a:gd name="connsiteX5" fmla="*/ 0 w 896094"/>
                    <a:gd name="connsiteY5" fmla="*/ 180653 h 896083"/>
                    <a:gd name="connsiteX6" fmla="*/ 0 w 896094"/>
                    <a:gd name="connsiteY6" fmla="*/ 715419 h 896083"/>
                    <a:gd name="connsiteX7" fmla="*/ 50586 w 896094"/>
                    <a:gd name="connsiteY7" fmla="*/ 766005 h 896083"/>
                    <a:gd name="connsiteX8" fmla="*/ 330615 w 896094"/>
                    <a:gd name="connsiteY8" fmla="*/ 766005 h 896083"/>
                    <a:gd name="connsiteX9" fmla="*/ 320679 w 896094"/>
                    <a:gd name="connsiteY9" fmla="*/ 823818 h 896083"/>
                    <a:gd name="connsiteX10" fmla="*/ 261060 w 896094"/>
                    <a:gd name="connsiteY10" fmla="*/ 823818 h 896083"/>
                    <a:gd name="connsiteX11" fmla="*/ 246607 w 896094"/>
                    <a:gd name="connsiteY11" fmla="*/ 838271 h 896083"/>
                    <a:gd name="connsiteX12" fmla="*/ 246607 w 896094"/>
                    <a:gd name="connsiteY12" fmla="*/ 867177 h 896083"/>
                    <a:gd name="connsiteX13" fmla="*/ 188794 w 896094"/>
                    <a:gd name="connsiteY13" fmla="*/ 867177 h 896083"/>
                    <a:gd name="connsiteX14" fmla="*/ 174341 w 896094"/>
                    <a:gd name="connsiteY14" fmla="*/ 881630 h 896083"/>
                    <a:gd name="connsiteX15" fmla="*/ 188794 w 896094"/>
                    <a:gd name="connsiteY15" fmla="*/ 896083 h 896083"/>
                    <a:gd name="connsiteX16" fmla="*/ 709107 w 896094"/>
                    <a:gd name="connsiteY16" fmla="*/ 896083 h 896083"/>
                    <a:gd name="connsiteX17" fmla="*/ 723560 w 896094"/>
                    <a:gd name="connsiteY17" fmla="*/ 881630 h 896083"/>
                    <a:gd name="connsiteX18" fmla="*/ 709107 w 896094"/>
                    <a:gd name="connsiteY18" fmla="*/ 867177 h 896083"/>
                    <a:gd name="connsiteX19" fmla="*/ 651295 w 896094"/>
                    <a:gd name="connsiteY19" fmla="*/ 867177 h 896083"/>
                    <a:gd name="connsiteX20" fmla="*/ 651295 w 896094"/>
                    <a:gd name="connsiteY20" fmla="*/ 838271 h 896083"/>
                    <a:gd name="connsiteX21" fmla="*/ 636842 w 896094"/>
                    <a:gd name="connsiteY21" fmla="*/ 823818 h 896083"/>
                    <a:gd name="connsiteX22" fmla="*/ 577222 w 896094"/>
                    <a:gd name="connsiteY22" fmla="*/ 823818 h 896083"/>
                    <a:gd name="connsiteX23" fmla="*/ 567286 w 896094"/>
                    <a:gd name="connsiteY23" fmla="*/ 766005 h 896083"/>
                    <a:gd name="connsiteX24" fmla="*/ 845509 w 896094"/>
                    <a:gd name="connsiteY24" fmla="*/ 766005 h 896083"/>
                    <a:gd name="connsiteX25" fmla="*/ 896094 w 896094"/>
                    <a:gd name="connsiteY25" fmla="*/ 715419 h 896083"/>
                    <a:gd name="connsiteX26" fmla="*/ 896094 w 896094"/>
                    <a:gd name="connsiteY26" fmla="*/ 180653 h 896083"/>
                    <a:gd name="connsiteX27" fmla="*/ 845509 w 896094"/>
                    <a:gd name="connsiteY27" fmla="*/ 130067 h 896083"/>
                    <a:gd name="connsiteX28" fmla="*/ 448047 w 896094"/>
                    <a:gd name="connsiteY28" fmla="*/ 28895 h 896083"/>
                    <a:gd name="connsiteX29" fmla="*/ 592579 w 896094"/>
                    <a:gd name="connsiteY29" fmla="*/ 173426 h 896083"/>
                    <a:gd name="connsiteX30" fmla="*/ 513990 w 896094"/>
                    <a:gd name="connsiteY30" fmla="*/ 302601 h 896083"/>
                    <a:gd name="connsiteX31" fmla="*/ 505860 w 896094"/>
                    <a:gd name="connsiteY31" fmla="*/ 315248 h 896083"/>
                    <a:gd name="connsiteX32" fmla="*/ 505860 w 896094"/>
                    <a:gd name="connsiteY32" fmla="*/ 361317 h 896083"/>
                    <a:gd name="connsiteX33" fmla="*/ 491407 w 896094"/>
                    <a:gd name="connsiteY33" fmla="*/ 361317 h 896083"/>
                    <a:gd name="connsiteX34" fmla="*/ 491407 w 896094"/>
                    <a:gd name="connsiteY34" fmla="*/ 216786 h 896083"/>
                    <a:gd name="connsiteX35" fmla="*/ 476954 w 896094"/>
                    <a:gd name="connsiteY35" fmla="*/ 202333 h 896083"/>
                    <a:gd name="connsiteX36" fmla="*/ 462500 w 896094"/>
                    <a:gd name="connsiteY36" fmla="*/ 216786 h 896083"/>
                    <a:gd name="connsiteX37" fmla="*/ 462500 w 896094"/>
                    <a:gd name="connsiteY37" fmla="*/ 361317 h 896083"/>
                    <a:gd name="connsiteX38" fmla="*/ 433594 w 896094"/>
                    <a:gd name="connsiteY38" fmla="*/ 361317 h 896083"/>
                    <a:gd name="connsiteX39" fmla="*/ 433594 w 896094"/>
                    <a:gd name="connsiteY39" fmla="*/ 216786 h 896083"/>
                    <a:gd name="connsiteX40" fmla="*/ 419141 w 896094"/>
                    <a:gd name="connsiteY40" fmla="*/ 202333 h 896083"/>
                    <a:gd name="connsiteX41" fmla="*/ 404688 w 896094"/>
                    <a:gd name="connsiteY41" fmla="*/ 216786 h 896083"/>
                    <a:gd name="connsiteX42" fmla="*/ 404688 w 896094"/>
                    <a:gd name="connsiteY42" fmla="*/ 361317 h 896083"/>
                    <a:gd name="connsiteX43" fmla="*/ 390234 w 896094"/>
                    <a:gd name="connsiteY43" fmla="*/ 361317 h 896083"/>
                    <a:gd name="connsiteX44" fmla="*/ 390234 w 896094"/>
                    <a:gd name="connsiteY44" fmla="*/ 315248 h 896083"/>
                    <a:gd name="connsiteX45" fmla="*/ 382105 w 896094"/>
                    <a:gd name="connsiteY45" fmla="*/ 302601 h 896083"/>
                    <a:gd name="connsiteX46" fmla="*/ 318872 w 896094"/>
                    <a:gd name="connsiteY46" fmla="*/ 108387 h 896083"/>
                    <a:gd name="connsiteX47" fmla="*/ 448047 w 896094"/>
                    <a:gd name="connsiteY47" fmla="*/ 28895 h 896083"/>
                    <a:gd name="connsiteX48" fmla="*/ 411914 w 896094"/>
                    <a:gd name="connsiteY48" fmla="*/ 491395 h 896083"/>
                    <a:gd name="connsiteX49" fmla="*/ 390234 w 896094"/>
                    <a:gd name="connsiteY49" fmla="*/ 469716 h 896083"/>
                    <a:gd name="connsiteX50" fmla="*/ 390234 w 896094"/>
                    <a:gd name="connsiteY50" fmla="*/ 433583 h 896083"/>
                    <a:gd name="connsiteX51" fmla="*/ 505860 w 896094"/>
                    <a:gd name="connsiteY51" fmla="*/ 433583 h 896083"/>
                    <a:gd name="connsiteX52" fmla="*/ 505860 w 896094"/>
                    <a:gd name="connsiteY52" fmla="*/ 469716 h 896083"/>
                    <a:gd name="connsiteX53" fmla="*/ 484180 w 896094"/>
                    <a:gd name="connsiteY53" fmla="*/ 491395 h 896083"/>
                    <a:gd name="connsiteX54" fmla="*/ 411914 w 896094"/>
                    <a:gd name="connsiteY54" fmla="*/ 491395 h 896083"/>
                    <a:gd name="connsiteX55" fmla="*/ 361329 w 896094"/>
                    <a:gd name="connsiteY55" fmla="*/ 404676 h 896083"/>
                    <a:gd name="connsiteX56" fmla="*/ 361329 w 896094"/>
                    <a:gd name="connsiteY56" fmla="*/ 390223 h 896083"/>
                    <a:gd name="connsiteX57" fmla="*/ 534766 w 896094"/>
                    <a:gd name="connsiteY57" fmla="*/ 390223 h 896083"/>
                    <a:gd name="connsiteX58" fmla="*/ 534766 w 896094"/>
                    <a:gd name="connsiteY58" fmla="*/ 404676 h 896083"/>
                    <a:gd name="connsiteX59" fmla="*/ 361329 w 896094"/>
                    <a:gd name="connsiteY59" fmla="*/ 404676 h 896083"/>
                    <a:gd name="connsiteX60" fmla="*/ 349585 w 896094"/>
                    <a:gd name="connsiteY60" fmla="*/ 823818 h 896083"/>
                    <a:gd name="connsiteX61" fmla="*/ 359522 w 896094"/>
                    <a:gd name="connsiteY61" fmla="*/ 766005 h 896083"/>
                    <a:gd name="connsiteX62" fmla="*/ 537476 w 896094"/>
                    <a:gd name="connsiteY62" fmla="*/ 766005 h 896083"/>
                    <a:gd name="connsiteX63" fmla="*/ 547413 w 896094"/>
                    <a:gd name="connsiteY63" fmla="*/ 823818 h 896083"/>
                    <a:gd name="connsiteX64" fmla="*/ 349585 w 896094"/>
                    <a:gd name="connsiteY64" fmla="*/ 823818 h 896083"/>
                    <a:gd name="connsiteX65" fmla="*/ 867189 w 896094"/>
                    <a:gd name="connsiteY65" fmla="*/ 715419 h 896083"/>
                    <a:gd name="connsiteX66" fmla="*/ 845509 w 896094"/>
                    <a:gd name="connsiteY66" fmla="*/ 737099 h 896083"/>
                    <a:gd name="connsiteX67" fmla="*/ 50586 w 896094"/>
                    <a:gd name="connsiteY67" fmla="*/ 737099 h 896083"/>
                    <a:gd name="connsiteX68" fmla="*/ 28906 w 896094"/>
                    <a:gd name="connsiteY68" fmla="*/ 715419 h 896083"/>
                    <a:gd name="connsiteX69" fmla="*/ 28906 w 896094"/>
                    <a:gd name="connsiteY69" fmla="*/ 679286 h 896083"/>
                    <a:gd name="connsiteX70" fmla="*/ 867189 w 896094"/>
                    <a:gd name="connsiteY70" fmla="*/ 679286 h 896083"/>
                    <a:gd name="connsiteX71" fmla="*/ 867189 w 896094"/>
                    <a:gd name="connsiteY71" fmla="*/ 715419 h 896083"/>
                    <a:gd name="connsiteX72" fmla="*/ 867189 w 896094"/>
                    <a:gd name="connsiteY72" fmla="*/ 650380 h 896083"/>
                    <a:gd name="connsiteX73" fmla="*/ 28906 w 896094"/>
                    <a:gd name="connsiteY73" fmla="*/ 650380 h 896083"/>
                    <a:gd name="connsiteX74" fmla="*/ 28906 w 896094"/>
                    <a:gd name="connsiteY74" fmla="*/ 180653 h 896083"/>
                    <a:gd name="connsiteX75" fmla="*/ 50586 w 896094"/>
                    <a:gd name="connsiteY75" fmla="*/ 158973 h 896083"/>
                    <a:gd name="connsiteX76" fmla="*/ 275513 w 896094"/>
                    <a:gd name="connsiteY76" fmla="*/ 158973 h 896083"/>
                    <a:gd name="connsiteX77" fmla="*/ 274609 w 896094"/>
                    <a:gd name="connsiteY77" fmla="*/ 173426 h 896083"/>
                    <a:gd name="connsiteX78" fmla="*/ 361329 w 896094"/>
                    <a:gd name="connsiteY78" fmla="*/ 323377 h 896083"/>
                    <a:gd name="connsiteX79" fmla="*/ 361329 w 896094"/>
                    <a:gd name="connsiteY79" fmla="*/ 361317 h 896083"/>
                    <a:gd name="connsiteX80" fmla="*/ 346875 w 896094"/>
                    <a:gd name="connsiteY80" fmla="*/ 361317 h 896083"/>
                    <a:gd name="connsiteX81" fmla="*/ 332422 w 896094"/>
                    <a:gd name="connsiteY81" fmla="*/ 375770 h 896083"/>
                    <a:gd name="connsiteX82" fmla="*/ 332422 w 896094"/>
                    <a:gd name="connsiteY82" fmla="*/ 419130 h 896083"/>
                    <a:gd name="connsiteX83" fmla="*/ 346875 w 896094"/>
                    <a:gd name="connsiteY83" fmla="*/ 433583 h 896083"/>
                    <a:gd name="connsiteX84" fmla="*/ 361329 w 896094"/>
                    <a:gd name="connsiteY84" fmla="*/ 433583 h 896083"/>
                    <a:gd name="connsiteX85" fmla="*/ 361329 w 896094"/>
                    <a:gd name="connsiteY85" fmla="*/ 469716 h 896083"/>
                    <a:gd name="connsiteX86" fmla="*/ 404688 w 896094"/>
                    <a:gd name="connsiteY86" fmla="*/ 519398 h 896083"/>
                    <a:gd name="connsiteX87" fmla="*/ 404688 w 896094"/>
                    <a:gd name="connsiteY87" fmla="*/ 520302 h 896083"/>
                    <a:gd name="connsiteX88" fmla="*/ 448047 w 896094"/>
                    <a:gd name="connsiteY88" fmla="*/ 563661 h 896083"/>
                    <a:gd name="connsiteX89" fmla="*/ 491407 w 896094"/>
                    <a:gd name="connsiteY89" fmla="*/ 520302 h 896083"/>
                    <a:gd name="connsiteX90" fmla="*/ 491407 w 896094"/>
                    <a:gd name="connsiteY90" fmla="*/ 519398 h 896083"/>
                    <a:gd name="connsiteX91" fmla="*/ 534766 w 896094"/>
                    <a:gd name="connsiteY91" fmla="*/ 469716 h 896083"/>
                    <a:gd name="connsiteX92" fmla="*/ 534766 w 896094"/>
                    <a:gd name="connsiteY92" fmla="*/ 433583 h 896083"/>
                    <a:gd name="connsiteX93" fmla="*/ 549219 w 896094"/>
                    <a:gd name="connsiteY93" fmla="*/ 433583 h 896083"/>
                    <a:gd name="connsiteX94" fmla="*/ 563672 w 896094"/>
                    <a:gd name="connsiteY94" fmla="*/ 419130 h 896083"/>
                    <a:gd name="connsiteX95" fmla="*/ 563672 w 896094"/>
                    <a:gd name="connsiteY95" fmla="*/ 375770 h 896083"/>
                    <a:gd name="connsiteX96" fmla="*/ 549219 w 896094"/>
                    <a:gd name="connsiteY96" fmla="*/ 361317 h 896083"/>
                    <a:gd name="connsiteX97" fmla="*/ 534766 w 896094"/>
                    <a:gd name="connsiteY97" fmla="*/ 361317 h 896083"/>
                    <a:gd name="connsiteX98" fmla="*/ 534766 w 896094"/>
                    <a:gd name="connsiteY98" fmla="*/ 323377 h 896083"/>
                    <a:gd name="connsiteX99" fmla="*/ 621485 w 896094"/>
                    <a:gd name="connsiteY99" fmla="*/ 173426 h 896083"/>
                    <a:gd name="connsiteX100" fmla="*/ 620581 w 896094"/>
                    <a:gd name="connsiteY100" fmla="*/ 158973 h 896083"/>
                    <a:gd name="connsiteX101" fmla="*/ 845509 w 896094"/>
                    <a:gd name="connsiteY101" fmla="*/ 158973 h 896083"/>
                    <a:gd name="connsiteX102" fmla="*/ 867189 w 896094"/>
                    <a:gd name="connsiteY102" fmla="*/ 180653 h 896083"/>
                    <a:gd name="connsiteX103" fmla="*/ 867189 w 896094"/>
                    <a:gd name="connsiteY103" fmla="*/ 650380 h 89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96094" h="896083">
                      <a:moveTo>
                        <a:pt x="845509" y="130067"/>
                      </a:moveTo>
                      <a:lnTo>
                        <a:pt x="616065" y="130067"/>
                      </a:lnTo>
                      <a:cubicBezTo>
                        <a:pt x="591676" y="37025"/>
                        <a:pt x="497730" y="-18078"/>
                        <a:pt x="404688" y="5408"/>
                      </a:cubicBezTo>
                      <a:cubicBezTo>
                        <a:pt x="343262" y="20765"/>
                        <a:pt x="296289" y="68641"/>
                        <a:pt x="280030" y="130067"/>
                      </a:cubicBezTo>
                      <a:lnTo>
                        <a:pt x="50586" y="130067"/>
                      </a:lnTo>
                      <a:cubicBezTo>
                        <a:pt x="22583" y="130067"/>
                        <a:pt x="0" y="152650"/>
                        <a:pt x="0" y="180653"/>
                      </a:cubicBezTo>
                      <a:lnTo>
                        <a:pt x="0" y="715419"/>
                      </a:lnTo>
                      <a:cubicBezTo>
                        <a:pt x="0" y="743422"/>
                        <a:pt x="22583" y="766005"/>
                        <a:pt x="50586" y="766005"/>
                      </a:cubicBezTo>
                      <a:lnTo>
                        <a:pt x="330615" y="766005"/>
                      </a:lnTo>
                      <a:lnTo>
                        <a:pt x="320679" y="823818"/>
                      </a:lnTo>
                      <a:lnTo>
                        <a:pt x="261060" y="823818"/>
                      </a:lnTo>
                      <a:cubicBezTo>
                        <a:pt x="252930" y="823818"/>
                        <a:pt x="246607" y="830141"/>
                        <a:pt x="246607" y="838271"/>
                      </a:cubicBezTo>
                      <a:lnTo>
                        <a:pt x="246607" y="867177"/>
                      </a:lnTo>
                      <a:lnTo>
                        <a:pt x="188794" y="867177"/>
                      </a:lnTo>
                      <a:cubicBezTo>
                        <a:pt x="180664" y="867177"/>
                        <a:pt x="174341" y="873500"/>
                        <a:pt x="174341" y="881630"/>
                      </a:cubicBezTo>
                      <a:cubicBezTo>
                        <a:pt x="174341" y="889760"/>
                        <a:pt x="180664" y="896083"/>
                        <a:pt x="188794" y="896083"/>
                      </a:cubicBezTo>
                      <a:lnTo>
                        <a:pt x="709107" y="896083"/>
                      </a:lnTo>
                      <a:cubicBezTo>
                        <a:pt x="717237" y="896083"/>
                        <a:pt x="723560" y="889760"/>
                        <a:pt x="723560" y="881630"/>
                      </a:cubicBezTo>
                      <a:cubicBezTo>
                        <a:pt x="723560" y="873500"/>
                        <a:pt x="717237" y="867177"/>
                        <a:pt x="709107" y="867177"/>
                      </a:cubicBezTo>
                      <a:lnTo>
                        <a:pt x="651295" y="867177"/>
                      </a:lnTo>
                      <a:lnTo>
                        <a:pt x="651295" y="838271"/>
                      </a:lnTo>
                      <a:cubicBezTo>
                        <a:pt x="651295" y="830141"/>
                        <a:pt x="644971" y="823818"/>
                        <a:pt x="636842" y="823818"/>
                      </a:cubicBezTo>
                      <a:lnTo>
                        <a:pt x="577222" y="823818"/>
                      </a:lnTo>
                      <a:lnTo>
                        <a:pt x="567286" y="766005"/>
                      </a:lnTo>
                      <a:lnTo>
                        <a:pt x="845509" y="766005"/>
                      </a:lnTo>
                      <a:cubicBezTo>
                        <a:pt x="873511" y="766005"/>
                        <a:pt x="896094" y="743422"/>
                        <a:pt x="896094" y="715419"/>
                      </a:cubicBezTo>
                      <a:lnTo>
                        <a:pt x="896094" y="180653"/>
                      </a:lnTo>
                      <a:cubicBezTo>
                        <a:pt x="896094" y="152650"/>
                        <a:pt x="873511" y="130067"/>
                        <a:pt x="845509" y="130067"/>
                      </a:cubicBezTo>
                      <a:close/>
                      <a:moveTo>
                        <a:pt x="448047" y="28895"/>
                      </a:moveTo>
                      <a:cubicBezTo>
                        <a:pt x="527539" y="28895"/>
                        <a:pt x="592579" y="93934"/>
                        <a:pt x="592579" y="173426"/>
                      </a:cubicBezTo>
                      <a:cubicBezTo>
                        <a:pt x="592579" y="227625"/>
                        <a:pt x="561866" y="277308"/>
                        <a:pt x="513990" y="302601"/>
                      </a:cubicBezTo>
                      <a:cubicBezTo>
                        <a:pt x="509473" y="305311"/>
                        <a:pt x="505860" y="309828"/>
                        <a:pt x="505860" y="315248"/>
                      </a:cubicBezTo>
                      <a:lnTo>
                        <a:pt x="505860" y="361317"/>
                      </a:lnTo>
                      <a:lnTo>
                        <a:pt x="491407" y="361317"/>
                      </a:lnTo>
                      <a:lnTo>
                        <a:pt x="491407" y="216786"/>
                      </a:lnTo>
                      <a:cubicBezTo>
                        <a:pt x="491407" y="208656"/>
                        <a:pt x="485083" y="202333"/>
                        <a:pt x="476954" y="202333"/>
                      </a:cubicBezTo>
                      <a:cubicBezTo>
                        <a:pt x="468824" y="202333"/>
                        <a:pt x="462500" y="208656"/>
                        <a:pt x="462500" y="216786"/>
                      </a:cubicBezTo>
                      <a:lnTo>
                        <a:pt x="462500" y="361317"/>
                      </a:lnTo>
                      <a:lnTo>
                        <a:pt x="433594" y="361317"/>
                      </a:lnTo>
                      <a:lnTo>
                        <a:pt x="433594" y="216786"/>
                      </a:lnTo>
                      <a:cubicBezTo>
                        <a:pt x="433594" y="208656"/>
                        <a:pt x="427271" y="202333"/>
                        <a:pt x="419141" y="202333"/>
                      </a:cubicBezTo>
                      <a:cubicBezTo>
                        <a:pt x="411011" y="202333"/>
                        <a:pt x="404688" y="208656"/>
                        <a:pt x="404688" y="216786"/>
                      </a:cubicBezTo>
                      <a:lnTo>
                        <a:pt x="404688" y="361317"/>
                      </a:lnTo>
                      <a:lnTo>
                        <a:pt x="390234" y="361317"/>
                      </a:lnTo>
                      <a:lnTo>
                        <a:pt x="390234" y="315248"/>
                      </a:lnTo>
                      <a:cubicBezTo>
                        <a:pt x="390234" y="309828"/>
                        <a:pt x="387525" y="304408"/>
                        <a:pt x="382105" y="302601"/>
                      </a:cubicBezTo>
                      <a:cubicBezTo>
                        <a:pt x="310742" y="266468"/>
                        <a:pt x="282740" y="178846"/>
                        <a:pt x="318872" y="108387"/>
                      </a:cubicBezTo>
                      <a:cubicBezTo>
                        <a:pt x="344165" y="59608"/>
                        <a:pt x="393848" y="28895"/>
                        <a:pt x="448047" y="28895"/>
                      </a:cubicBezTo>
                      <a:close/>
                      <a:moveTo>
                        <a:pt x="411914" y="491395"/>
                      </a:moveTo>
                      <a:cubicBezTo>
                        <a:pt x="400171" y="491395"/>
                        <a:pt x="390234" y="481459"/>
                        <a:pt x="390234" y="469716"/>
                      </a:cubicBezTo>
                      <a:lnTo>
                        <a:pt x="390234" y="433583"/>
                      </a:lnTo>
                      <a:lnTo>
                        <a:pt x="505860" y="433583"/>
                      </a:lnTo>
                      <a:lnTo>
                        <a:pt x="505860" y="469716"/>
                      </a:lnTo>
                      <a:cubicBezTo>
                        <a:pt x="505860" y="481459"/>
                        <a:pt x="495923" y="491395"/>
                        <a:pt x="484180" y="491395"/>
                      </a:cubicBezTo>
                      <a:lnTo>
                        <a:pt x="411914" y="491395"/>
                      </a:lnTo>
                      <a:close/>
                      <a:moveTo>
                        <a:pt x="361329" y="404676"/>
                      </a:moveTo>
                      <a:lnTo>
                        <a:pt x="361329" y="390223"/>
                      </a:lnTo>
                      <a:lnTo>
                        <a:pt x="534766" y="390223"/>
                      </a:lnTo>
                      <a:lnTo>
                        <a:pt x="534766" y="404676"/>
                      </a:lnTo>
                      <a:lnTo>
                        <a:pt x="361329" y="404676"/>
                      </a:lnTo>
                      <a:close/>
                      <a:moveTo>
                        <a:pt x="349585" y="823818"/>
                      </a:moveTo>
                      <a:lnTo>
                        <a:pt x="359522" y="766005"/>
                      </a:lnTo>
                      <a:lnTo>
                        <a:pt x="537476" y="766005"/>
                      </a:lnTo>
                      <a:lnTo>
                        <a:pt x="547413" y="823818"/>
                      </a:lnTo>
                      <a:lnTo>
                        <a:pt x="349585" y="823818"/>
                      </a:lnTo>
                      <a:close/>
                      <a:moveTo>
                        <a:pt x="867189" y="715419"/>
                      </a:moveTo>
                      <a:cubicBezTo>
                        <a:pt x="867189" y="727162"/>
                        <a:pt x="857252" y="737099"/>
                        <a:pt x="845509" y="737099"/>
                      </a:cubicBezTo>
                      <a:lnTo>
                        <a:pt x="50586" y="737099"/>
                      </a:lnTo>
                      <a:cubicBezTo>
                        <a:pt x="38843" y="737099"/>
                        <a:pt x="28906" y="727162"/>
                        <a:pt x="28906" y="715419"/>
                      </a:cubicBezTo>
                      <a:lnTo>
                        <a:pt x="28906" y="679286"/>
                      </a:lnTo>
                      <a:lnTo>
                        <a:pt x="867189" y="679286"/>
                      </a:lnTo>
                      <a:lnTo>
                        <a:pt x="867189" y="715419"/>
                      </a:lnTo>
                      <a:close/>
                      <a:moveTo>
                        <a:pt x="867189" y="650380"/>
                      </a:moveTo>
                      <a:lnTo>
                        <a:pt x="28906" y="650380"/>
                      </a:lnTo>
                      <a:lnTo>
                        <a:pt x="28906" y="180653"/>
                      </a:lnTo>
                      <a:cubicBezTo>
                        <a:pt x="28906" y="168910"/>
                        <a:pt x="38843" y="158973"/>
                        <a:pt x="50586" y="158973"/>
                      </a:cubicBezTo>
                      <a:lnTo>
                        <a:pt x="275513" y="158973"/>
                      </a:lnTo>
                      <a:cubicBezTo>
                        <a:pt x="275513" y="163490"/>
                        <a:pt x="274609" y="168910"/>
                        <a:pt x="274609" y="173426"/>
                      </a:cubicBezTo>
                      <a:cubicBezTo>
                        <a:pt x="274609" y="235756"/>
                        <a:pt x="307129" y="292665"/>
                        <a:pt x="361329" y="323377"/>
                      </a:cubicBezTo>
                      <a:lnTo>
                        <a:pt x="361329" y="361317"/>
                      </a:lnTo>
                      <a:lnTo>
                        <a:pt x="346875" y="361317"/>
                      </a:lnTo>
                      <a:cubicBezTo>
                        <a:pt x="338746" y="361317"/>
                        <a:pt x="332422" y="367640"/>
                        <a:pt x="332422" y="375770"/>
                      </a:cubicBezTo>
                      <a:lnTo>
                        <a:pt x="332422" y="419130"/>
                      </a:lnTo>
                      <a:cubicBezTo>
                        <a:pt x="332422" y="427259"/>
                        <a:pt x="338746" y="433583"/>
                        <a:pt x="346875" y="433583"/>
                      </a:cubicBezTo>
                      <a:lnTo>
                        <a:pt x="361329" y="433583"/>
                      </a:lnTo>
                      <a:lnTo>
                        <a:pt x="361329" y="469716"/>
                      </a:lnTo>
                      <a:cubicBezTo>
                        <a:pt x="361329" y="495008"/>
                        <a:pt x="379395" y="515785"/>
                        <a:pt x="404688" y="519398"/>
                      </a:cubicBezTo>
                      <a:lnTo>
                        <a:pt x="404688" y="520302"/>
                      </a:lnTo>
                      <a:cubicBezTo>
                        <a:pt x="404688" y="544691"/>
                        <a:pt x="423657" y="563661"/>
                        <a:pt x="448047" y="563661"/>
                      </a:cubicBezTo>
                      <a:cubicBezTo>
                        <a:pt x="472437" y="563661"/>
                        <a:pt x="491407" y="544691"/>
                        <a:pt x="491407" y="520302"/>
                      </a:cubicBezTo>
                      <a:lnTo>
                        <a:pt x="491407" y="519398"/>
                      </a:lnTo>
                      <a:cubicBezTo>
                        <a:pt x="516699" y="515785"/>
                        <a:pt x="534766" y="494105"/>
                        <a:pt x="534766" y="469716"/>
                      </a:cubicBezTo>
                      <a:lnTo>
                        <a:pt x="534766" y="433583"/>
                      </a:lnTo>
                      <a:lnTo>
                        <a:pt x="549219" y="433583"/>
                      </a:lnTo>
                      <a:cubicBezTo>
                        <a:pt x="557349" y="433583"/>
                        <a:pt x="563672" y="427259"/>
                        <a:pt x="563672" y="419130"/>
                      </a:cubicBezTo>
                      <a:lnTo>
                        <a:pt x="563672" y="375770"/>
                      </a:lnTo>
                      <a:cubicBezTo>
                        <a:pt x="563672" y="367640"/>
                        <a:pt x="557349" y="361317"/>
                        <a:pt x="549219" y="361317"/>
                      </a:cubicBezTo>
                      <a:lnTo>
                        <a:pt x="534766" y="361317"/>
                      </a:lnTo>
                      <a:lnTo>
                        <a:pt x="534766" y="323377"/>
                      </a:lnTo>
                      <a:cubicBezTo>
                        <a:pt x="588965" y="292665"/>
                        <a:pt x="621485" y="234852"/>
                        <a:pt x="621485" y="173426"/>
                      </a:cubicBezTo>
                      <a:cubicBezTo>
                        <a:pt x="621485" y="168910"/>
                        <a:pt x="621485" y="163490"/>
                        <a:pt x="620581" y="158973"/>
                      </a:cubicBezTo>
                      <a:lnTo>
                        <a:pt x="845509" y="158973"/>
                      </a:lnTo>
                      <a:cubicBezTo>
                        <a:pt x="857252" y="158973"/>
                        <a:pt x="867189" y="168910"/>
                        <a:pt x="867189" y="180653"/>
                      </a:cubicBezTo>
                      <a:lnTo>
                        <a:pt x="867189" y="65038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52">
                  <a:extLst>
                    <a:ext uri="{FF2B5EF4-FFF2-40B4-BE49-F238E27FC236}">
                      <a16:creationId xmlns:a16="http://schemas.microsoft.com/office/drawing/2014/main" id="{FBF1D07A-55F7-A20B-4BCA-382837AAD2B9}"/>
                    </a:ext>
                  </a:extLst>
                </p:cNvPr>
                <p:cNvSpPr/>
                <p:nvPr/>
              </p:nvSpPr>
              <p:spPr>
                <a:xfrm>
                  <a:off x="10445420" y="1482197"/>
                  <a:ext cx="115625" cy="28906"/>
                </a:xfrm>
                <a:custGeom>
                  <a:avLst/>
                  <a:gdLst>
                    <a:gd name="connsiteX0" fmla="*/ 101172 w 115625"/>
                    <a:gd name="connsiteY0" fmla="*/ 0 h 28906"/>
                    <a:gd name="connsiteX1" fmla="*/ 14453 w 115625"/>
                    <a:gd name="connsiteY1" fmla="*/ 0 h 28906"/>
                    <a:gd name="connsiteX2" fmla="*/ 0 w 115625"/>
                    <a:gd name="connsiteY2" fmla="*/ 14453 h 28906"/>
                    <a:gd name="connsiteX3" fmla="*/ 14453 w 115625"/>
                    <a:gd name="connsiteY3" fmla="*/ 28906 h 28906"/>
                    <a:gd name="connsiteX4" fmla="*/ 101172 w 115625"/>
                    <a:gd name="connsiteY4" fmla="*/ 28906 h 28906"/>
                    <a:gd name="connsiteX5" fmla="*/ 115625 w 115625"/>
                    <a:gd name="connsiteY5" fmla="*/ 14453 h 28906"/>
                    <a:gd name="connsiteX6" fmla="*/ 101172 w 115625"/>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25" h="28906">
                      <a:moveTo>
                        <a:pt x="101172" y="0"/>
                      </a:moveTo>
                      <a:lnTo>
                        <a:pt x="14453" y="0"/>
                      </a:lnTo>
                      <a:cubicBezTo>
                        <a:pt x="6323" y="0"/>
                        <a:pt x="0" y="6323"/>
                        <a:pt x="0" y="14453"/>
                      </a:cubicBezTo>
                      <a:cubicBezTo>
                        <a:pt x="0" y="22583"/>
                        <a:pt x="6323" y="28906"/>
                        <a:pt x="14453" y="28906"/>
                      </a:cubicBezTo>
                      <a:lnTo>
                        <a:pt x="101172" y="28906"/>
                      </a:lnTo>
                      <a:cubicBezTo>
                        <a:pt x="109302" y="28906"/>
                        <a:pt x="115625" y="22583"/>
                        <a:pt x="115625" y="14453"/>
                      </a:cubicBezTo>
                      <a:cubicBezTo>
                        <a:pt x="115625" y="6323"/>
                        <a:pt x="109302" y="0"/>
                        <a:pt x="101172"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53">
                  <a:extLst>
                    <a:ext uri="{FF2B5EF4-FFF2-40B4-BE49-F238E27FC236}">
                      <a16:creationId xmlns:a16="http://schemas.microsoft.com/office/drawing/2014/main" id="{F4BA47B8-540A-EEFC-921D-D61CF995F41A}"/>
                    </a:ext>
                  </a:extLst>
                </p:cNvPr>
                <p:cNvSpPr/>
                <p:nvPr/>
              </p:nvSpPr>
              <p:spPr>
                <a:xfrm>
                  <a:off x="10575499" y="1482197"/>
                  <a:ext cx="43359" cy="28906"/>
                </a:xfrm>
                <a:custGeom>
                  <a:avLst/>
                  <a:gdLst>
                    <a:gd name="connsiteX0" fmla="*/ 28906 w 43359"/>
                    <a:gd name="connsiteY0" fmla="*/ 0 h 28906"/>
                    <a:gd name="connsiteX1" fmla="*/ 14453 w 43359"/>
                    <a:gd name="connsiteY1" fmla="*/ 0 h 28906"/>
                    <a:gd name="connsiteX2" fmla="*/ 0 w 43359"/>
                    <a:gd name="connsiteY2" fmla="*/ 14453 h 28906"/>
                    <a:gd name="connsiteX3" fmla="*/ 14453 w 43359"/>
                    <a:gd name="connsiteY3" fmla="*/ 28906 h 28906"/>
                    <a:gd name="connsiteX4" fmla="*/ 28906 w 43359"/>
                    <a:gd name="connsiteY4" fmla="*/ 28906 h 28906"/>
                    <a:gd name="connsiteX5" fmla="*/ 43359 w 43359"/>
                    <a:gd name="connsiteY5" fmla="*/ 14453 h 28906"/>
                    <a:gd name="connsiteX6" fmla="*/ 28906 w 43359"/>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9" h="28906">
                      <a:moveTo>
                        <a:pt x="28906" y="0"/>
                      </a:moveTo>
                      <a:lnTo>
                        <a:pt x="14453" y="0"/>
                      </a:lnTo>
                      <a:cubicBezTo>
                        <a:pt x="6323" y="0"/>
                        <a:pt x="0" y="6323"/>
                        <a:pt x="0" y="14453"/>
                      </a:cubicBezTo>
                      <a:cubicBezTo>
                        <a:pt x="0" y="22583"/>
                        <a:pt x="6323" y="28906"/>
                        <a:pt x="14453" y="28906"/>
                      </a:cubicBezTo>
                      <a:lnTo>
                        <a:pt x="28906" y="28906"/>
                      </a:lnTo>
                      <a:cubicBezTo>
                        <a:pt x="37036" y="28906"/>
                        <a:pt x="43359" y="22583"/>
                        <a:pt x="43359" y="14453"/>
                      </a:cubicBezTo>
                      <a:cubicBezTo>
                        <a:pt x="43359" y="6323"/>
                        <a:pt x="37036" y="0"/>
                        <a:pt x="2890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54">
                  <a:extLst>
                    <a:ext uri="{FF2B5EF4-FFF2-40B4-BE49-F238E27FC236}">
                      <a16:creationId xmlns:a16="http://schemas.microsoft.com/office/drawing/2014/main" id="{F6BF1549-773A-11F0-1FAF-51F3E301ED35}"/>
                    </a:ext>
                  </a:extLst>
                </p:cNvPr>
                <p:cNvSpPr/>
                <p:nvPr/>
              </p:nvSpPr>
              <p:spPr>
                <a:xfrm>
                  <a:off x="10763390" y="947432"/>
                  <a:ext cx="144531" cy="28905"/>
                </a:xfrm>
                <a:custGeom>
                  <a:avLst/>
                  <a:gdLst>
                    <a:gd name="connsiteX0" fmla="*/ 14453 w 144531"/>
                    <a:gd name="connsiteY0" fmla="*/ 28906 h 28905"/>
                    <a:gd name="connsiteX1" fmla="*/ 130079 w 144531"/>
                    <a:gd name="connsiteY1" fmla="*/ 28906 h 28905"/>
                    <a:gd name="connsiteX2" fmla="*/ 144531 w 144531"/>
                    <a:gd name="connsiteY2" fmla="*/ 14453 h 28905"/>
                    <a:gd name="connsiteX3" fmla="*/ 130079 w 144531"/>
                    <a:gd name="connsiteY3" fmla="*/ 0 h 28905"/>
                    <a:gd name="connsiteX4" fmla="*/ 14453 w 144531"/>
                    <a:gd name="connsiteY4" fmla="*/ 0 h 28905"/>
                    <a:gd name="connsiteX5" fmla="*/ 0 w 144531"/>
                    <a:gd name="connsiteY5" fmla="*/ 14453 h 28905"/>
                    <a:gd name="connsiteX6" fmla="*/ 14453 w 144531"/>
                    <a:gd name="connsiteY6" fmla="*/ 28906 h 2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31" h="28905">
                      <a:moveTo>
                        <a:pt x="14453" y="28906"/>
                      </a:moveTo>
                      <a:lnTo>
                        <a:pt x="130079" y="28906"/>
                      </a:lnTo>
                      <a:cubicBezTo>
                        <a:pt x="138208" y="28906"/>
                        <a:pt x="144531" y="22583"/>
                        <a:pt x="144531" y="14453"/>
                      </a:cubicBezTo>
                      <a:cubicBezTo>
                        <a:pt x="144531" y="6323"/>
                        <a:pt x="138208" y="0"/>
                        <a:pt x="130079" y="0"/>
                      </a:cubicBezTo>
                      <a:lnTo>
                        <a:pt x="14453" y="0"/>
                      </a:lnTo>
                      <a:cubicBezTo>
                        <a:pt x="6323" y="0"/>
                        <a:pt x="0" y="6323"/>
                        <a:pt x="0" y="14453"/>
                      </a:cubicBezTo>
                      <a:cubicBezTo>
                        <a:pt x="0" y="22583"/>
                        <a:pt x="7226" y="28906"/>
                        <a:pt x="1445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pic>
        <p:nvPicPr>
          <p:cNvPr id="26" name="Picture 25">
            <a:extLst>
              <a:ext uri="{FF2B5EF4-FFF2-40B4-BE49-F238E27FC236}">
                <a16:creationId xmlns:a16="http://schemas.microsoft.com/office/drawing/2014/main" id="{50B3F40D-BB35-CEC0-759E-8754FB544395}"/>
              </a:ext>
            </a:extLst>
          </p:cNvPr>
          <p:cNvPicPr>
            <a:picLocks noChangeAspect="1"/>
          </p:cNvPicPr>
          <p:nvPr/>
        </p:nvPicPr>
        <p:blipFill>
          <a:blip r:embed="rId8" cstate="print"/>
          <a:stretch>
            <a:fillRect/>
          </a:stretch>
        </p:blipFill>
        <p:spPr>
          <a:xfrm>
            <a:off x="6297475" y="4385772"/>
            <a:ext cx="1122074" cy="1423527"/>
          </a:xfrm>
          <a:prstGeom prst="rect">
            <a:avLst/>
          </a:prstGeom>
        </p:spPr>
      </p:pic>
    </p:spTree>
    <p:extLst>
      <p:ext uri="{BB962C8B-B14F-4D97-AF65-F5344CB8AC3E}">
        <p14:creationId xmlns:p14="http://schemas.microsoft.com/office/powerpoint/2010/main" val="17632262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AE6E54-E94E-E433-679B-D8260C61F42D}"/>
              </a:ext>
            </a:extLst>
          </p:cNvPr>
          <p:cNvSpPr>
            <a:spLocks noGrp="1"/>
          </p:cNvSpPr>
          <p:nvPr>
            <p:ph type="body" sz="quarter" idx="33"/>
          </p:nvPr>
        </p:nvSpPr>
        <p:spPr/>
        <p:txBody>
          <a:bodyPr/>
          <a:lstStyle/>
          <a:p>
            <a:r>
              <a:rPr lang="en-IE" sz="1800" dirty="0"/>
              <a:t>Georgina Howard - </a:t>
            </a:r>
            <a:r>
              <a:rPr lang="en-IE" sz="1800" dirty="0" err="1"/>
              <a:t>continuación</a:t>
            </a:r>
            <a:endParaRPr lang="en-IE" sz="1800" dirty="0"/>
          </a:p>
        </p:txBody>
      </p:sp>
      <p:sp>
        <p:nvSpPr>
          <p:cNvPr id="4" name="Text Placeholder 3">
            <a:extLst>
              <a:ext uri="{FF2B5EF4-FFF2-40B4-BE49-F238E27FC236}">
                <a16:creationId xmlns:a16="http://schemas.microsoft.com/office/drawing/2014/main" id="{5DA9F214-8F0A-8757-CE8C-1C338CD3683A}"/>
              </a:ext>
            </a:extLst>
          </p:cNvPr>
          <p:cNvSpPr>
            <a:spLocks noGrp="1"/>
          </p:cNvSpPr>
          <p:nvPr>
            <p:ph type="body" sz="quarter" idx="34"/>
          </p:nvPr>
        </p:nvSpPr>
        <p:spPr>
          <a:xfrm>
            <a:off x="559613" y="1428751"/>
            <a:ext cx="6526988" cy="1501000"/>
          </a:xfrm>
        </p:spPr>
        <p:txBody>
          <a:bodyPr/>
          <a:lstStyle/>
          <a:p>
            <a:r>
              <a:rPr lang="es-ES" dirty="0"/>
              <a:t>En este vídeo, la autora Georgina Howard nos cuenta su historia y su viaje hasta convertirse en una operadora de turismo sostenible. Su creencia es que si se respeta el entorno, se puede preservar. Georgina menciona la importancia del vínculo entre las lenguas, la cultura y el medio ambiente dentro de las comunidades.</a:t>
            </a:r>
            <a:endParaRPr lang="en-IE" dirty="0"/>
          </a:p>
        </p:txBody>
      </p:sp>
      <p:sp>
        <p:nvSpPr>
          <p:cNvPr id="5" name="Slide Number Placeholder 4">
            <a:extLst>
              <a:ext uri="{FF2B5EF4-FFF2-40B4-BE49-F238E27FC236}">
                <a16:creationId xmlns:a16="http://schemas.microsoft.com/office/drawing/2014/main" id="{DE583B19-E5FE-5520-8D85-74E20F67ADD9}"/>
              </a:ext>
            </a:extLst>
          </p:cNvPr>
          <p:cNvSpPr>
            <a:spLocks noGrp="1"/>
          </p:cNvSpPr>
          <p:nvPr>
            <p:ph type="sldNum" sz="quarter" idx="4"/>
          </p:nvPr>
        </p:nvSpPr>
        <p:spPr/>
        <p:txBody>
          <a:bodyPr/>
          <a:lstStyle/>
          <a:p>
            <a:fld id="{9C527BFA-2C0E-4CEC-B6A5-913A56FEF4B4}" type="slidenum">
              <a:rPr lang="fr-CA" smtClean="0"/>
              <a:pPr/>
              <a:t>29</a:t>
            </a:fld>
            <a:endParaRPr lang="fr-CA" dirty="0"/>
          </a:p>
        </p:txBody>
      </p:sp>
      <p:sp>
        <p:nvSpPr>
          <p:cNvPr id="6" name="Picture Placeholder 5">
            <a:extLst>
              <a:ext uri="{FF2B5EF4-FFF2-40B4-BE49-F238E27FC236}">
                <a16:creationId xmlns:a16="http://schemas.microsoft.com/office/drawing/2014/main" id="{3053481F-EE0D-6462-7E3C-34D8901FF8AE}"/>
              </a:ext>
            </a:extLst>
          </p:cNvPr>
          <p:cNvSpPr>
            <a:spLocks noGrp="1"/>
          </p:cNvSpPr>
          <p:nvPr>
            <p:ph type="pic" sz="quarter" idx="13"/>
          </p:nvPr>
        </p:nvSpPr>
        <p:spPr/>
        <p:txBody>
          <a:bodyPr/>
          <a:lstStyle/>
          <a:p>
            <a:endParaRPr lang="en-IE"/>
          </a:p>
        </p:txBody>
      </p:sp>
      <p:pic>
        <p:nvPicPr>
          <p:cNvPr id="6146" name="Picture 2" descr="Pyrenean Experience">
            <a:extLst>
              <a:ext uri="{FF2B5EF4-FFF2-40B4-BE49-F238E27FC236}">
                <a16:creationId xmlns:a16="http://schemas.microsoft.com/office/drawing/2014/main" id="{7B23CF1B-9EB1-B1B3-4D8A-D75B11253D0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3126" y="3481814"/>
            <a:ext cx="2395462" cy="756827"/>
          </a:xfrm>
          <a:prstGeom prst="rect">
            <a:avLst/>
          </a:prstGeom>
          <a:noFill/>
          <a:extLst>
            <a:ext uri="{909E8E84-426E-40DD-AFC4-6F175D3DCCD1}">
              <a14:hiddenFill xmlns:a14="http://schemas.microsoft.com/office/drawing/2010/main">
                <a:solidFill>
                  <a:srgbClr val="FFFFFF"/>
                </a:solidFill>
              </a14:hiddenFill>
            </a:ext>
          </a:extLst>
        </p:spPr>
      </p:pic>
      <p:pic>
        <p:nvPicPr>
          <p:cNvPr id="2" name="Online Media 1">
            <a:hlinkClick r:id="" action="ppaction://media"/>
            <a:extLst>
              <a:ext uri="{FF2B5EF4-FFF2-40B4-BE49-F238E27FC236}">
                <a16:creationId xmlns:a16="http://schemas.microsoft.com/office/drawing/2014/main" id="{7213A25D-F962-A9FD-A4A1-ECE0DADEF4F6}"/>
              </a:ext>
            </a:extLst>
          </p:cNvPr>
          <p:cNvPicPr>
            <a:picLocks noRot="1" noChangeAspect="1"/>
          </p:cNvPicPr>
          <p:nvPr>
            <a:videoFile r:link="rId1"/>
          </p:nvPr>
        </p:nvPicPr>
        <p:blipFill>
          <a:blip r:embed="rId4" cstate="print"/>
          <a:stretch>
            <a:fillRect/>
          </a:stretch>
        </p:blipFill>
        <p:spPr>
          <a:xfrm>
            <a:off x="1237175" y="6145825"/>
            <a:ext cx="4718222" cy="2958870"/>
          </a:xfrm>
          <a:prstGeom prst="rect">
            <a:avLst/>
          </a:prstGeom>
        </p:spPr>
      </p:pic>
      <p:sp>
        <p:nvSpPr>
          <p:cNvPr id="8" name="TextBox 7">
            <a:extLst>
              <a:ext uri="{FF2B5EF4-FFF2-40B4-BE49-F238E27FC236}">
                <a16:creationId xmlns:a16="http://schemas.microsoft.com/office/drawing/2014/main" id="{423AD01A-756C-484A-86BF-34925C5C75E0}"/>
              </a:ext>
            </a:extLst>
          </p:cNvPr>
          <p:cNvSpPr txBox="1"/>
          <p:nvPr/>
        </p:nvSpPr>
        <p:spPr>
          <a:xfrm>
            <a:off x="3887787" y="5192246"/>
            <a:ext cx="3886200" cy="523220"/>
          </a:xfrm>
          <a:prstGeom prst="rect">
            <a:avLst/>
          </a:prstGeom>
          <a:noFill/>
        </p:spPr>
        <p:txBody>
          <a:bodyPr wrap="square">
            <a:spAutoFit/>
          </a:bodyPr>
          <a:lstStyle/>
          <a:p>
            <a:r>
              <a:rPr lang="en-US" sz="1400" dirty="0">
                <a:hlinkClick r:id="rId5"/>
              </a:rPr>
              <a:t>We Lead - Interview with Georgina Howard (Pyrenean Experience) - YouTube</a:t>
            </a:r>
            <a:endParaRPr lang="en-IE" sz="1400" dirty="0"/>
          </a:p>
        </p:txBody>
      </p:sp>
      <p:pic>
        <p:nvPicPr>
          <p:cNvPr id="13" name="Picture 12">
            <a:extLst>
              <a:ext uri="{FF2B5EF4-FFF2-40B4-BE49-F238E27FC236}">
                <a16:creationId xmlns:a16="http://schemas.microsoft.com/office/drawing/2014/main" id="{4D24B896-146A-4FA4-C661-7AC475A56402}"/>
              </a:ext>
            </a:extLst>
          </p:cNvPr>
          <p:cNvPicPr>
            <a:picLocks noChangeAspect="1"/>
          </p:cNvPicPr>
          <p:nvPr/>
        </p:nvPicPr>
        <p:blipFill>
          <a:blip r:embed="rId6" cstate="print"/>
          <a:stretch>
            <a:fillRect/>
          </a:stretch>
        </p:blipFill>
        <p:spPr>
          <a:xfrm>
            <a:off x="4220256" y="3090297"/>
            <a:ext cx="2395462" cy="1757256"/>
          </a:xfrm>
          <a:prstGeom prst="rect">
            <a:avLst/>
          </a:prstGeom>
        </p:spPr>
      </p:pic>
    </p:spTree>
    <p:extLst>
      <p:ext uri="{BB962C8B-B14F-4D97-AF65-F5344CB8AC3E}">
        <p14:creationId xmlns:p14="http://schemas.microsoft.com/office/powerpoint/2010/main" val="1063737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C77A678-0597-F008-29BE-9431B80F874E}"/>
              </a:ext>
            </a:extLst>
          </p:cNvPr>
          <p:cNvSpPr>
            <a:spLocks noGrp="1"/>
          </p:cNvSpPr>
          <p:nvPr>
            <p:ph type="body" sz="quarter" idx="18"/>
          </p:nvPr>
        </p:nvSpPr>
        <p:spPr/>
        <p:txBody>
          <a:bodyPr/>
          <a:lstStyle/>
          <a:p>
            <a:r>
              <a:rPr lang="en-US" dirty="0"/>
              <a:t>INTRODUCCIÓN</a:t>
            </a:r>
          </a:p>
        </p:txBody>
      </p:sp>
      <p:sp>
        <p:nvSpPr>
          <p:cNvPr id="19" name="Slide Number Placeholder 4">
            <a:extLst>
              <a:ext uri="{FF2B5EF4-FFF2-40B4-BE49-F238E27FC236}">
                <a16:creationId xmlns:a16="http://schemas.microsoft.com/office/drawing/2014/main" id="{674AD559-75F4-9ACE-24B1-DB0A0E3A067B}"/>
              </a:ext>
            </a:extLst>
          </p:cNvPr>
          <p:cNvSpPr>
            <a:spLocks noGrp="1"/>
          </p:cNvSpPr>
          <p:nvPr>
            <p:ph type="sldNum" sz="quarter" idx="4"/>
          </p:nvPr>
        </p:nvSpPr>
        <p:spPr>
          <a:xfrm>
            <a:off x="7231721" y="10425450"/>
            <a:ext cx="383229" cy="370938"/>
          </a:xfrm>
        </p:spPr>
        <p:txBody>
          <a:bodyPr/>
          <a:lstStyle/>
          <a:p>
            <a:pPr algn="ctr"/>
            <a:fld id="{9C527BFA-2C0E-4CEC-B6A5-913A56FEF4B4}" type="slidenum">
              <a:rPr lang="fr-CA" smtClean="0"/>
              <a:pPr algn="ctr"/>
              <a:t>3</a:t>
            </a:fld>
            <a:endParaRPr lang="fr-CA" dirty="0"/>
          </a:p>
        </p:txBody>
      </p:sp>
      <p:sp>
        <p:nvSpPr>
          <p:cNvPr id="17" name="Text Placeholder 16">
            <a:extLst>
              <a:ext uri="{FF2B5EF4-FFF2-40B4-BE49-F238E27FC236}">
                <a16:creationId xmlns:a16="http://schemas.microsoft.com/office/drawing/2014/main" id="{D250E396-C438-FBE3-3129-41335D6DF70E}"/>
              </a:ext>
            </a:extLst>
          </p:cNvPr>
          <p:cNvSpPr>
            <a:spLocks noGrp="1"/>
          </p:cNvSpPr>
          <p:nvPr>
            <p:ph type="body" sz="quarter" idx="14"/>
          </p:nvPr>
        </p:nvSpPr>
        <p:spPr/>
        <p:txBody>
          <a:bodyPr/>
          <a:lstStyle/>
          <a:p>
            <a:r>
              <a:rPr lang="en-US" dirty="0"/>
              <a:t>01</a:t>
            </a:r>
          </a:p>
        </p:txBody>
      </p:sp>
      <p:pic>
        <p:nvPicPr>
          <p:cNvPr id="8" name="Picture Placeholder 7" descr="Person blowing flower">
            <a:extLst>
              <a:ext uri="{FF2B5EF4-FFF2-40B4-BE49-F238E27FC236}">
                <a16:creationId xmlns:a16="http://schemas.microsoft.com/office/drawing/2014/main" id="{AF934FF1-0B69-7C4F-503E-B76A149666F5}"/>
              </a:ext>
            </a:extLst>
          </p:cNvPr>
          <p:cNvPicPr>
            <a:picLocks noGrp="1" noChangeAspect="1"/>
          </p:cNvPicPr>
          <p:nvPr>
            <p:ph type="pic" sz="quarter" idx="19"/>
          </p:nvPr>
        </p:nvPicPr>
        <p:blipFill rotWithShape="1">
          <a:blip r:embed="rId2" cstate="screen">
            <a:extLst>
              <a:ext uri="{28A0092B-C50C-407E-A947-70E740481C1C}">
                <a14:useLocalDpi xmlns:a14="http://schemas.microsoft.com/office/drawing/2010/main"/>
              </a:ext>
            </a:extLst>
          </a:blip>
          <a:srcRect b="-207"/>
          <a:stretch/>
        </p:blipFill>
        <p:spPr>
          <a:xfrm>
            <a:off x="0" y="2924295"/>
            <a:ext cx="3621157" cy="7241015"/>
          </a:xfrm>
        </p:spPr>
      </p:pic>
    </p:spTree>
    <p:extLst>
      <p:ext uri="{BB962C8B-B14F-4D97-AF65-F5344CB8AC3E}">
        <p14:creationId xmlns:p14="http://schemas.microsoft.com/office/powerpoint/2010/main" val="1955347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D4B9E5-9FFE-D91F-95CF-AAC9E3922D5D}"/>
              </a:ext>
            </a:extLst>
          </p:cNvPr>
          <p:cNvSpPr>
            <a:spLocks noGrp="1"/>
          </p:cNvSpPr>
          <p:nvPr>
            <p:ph type="body" sz="quarter" idx="32"/>
          </p:nvPr>
        </p:nvSpPr>
        <p:spPr>
          <a:xfrm>
            <a:off x="532400" y="7507734"/>
            <a:ext cx="6526988" cy="2564297"/>
          </a:xfrm>
        </p:spPr>
        <p:txBody>
          <a:bodyPr/>
          <a:lstStyle/>
          <a:p>
            <a:r>
              <a:rPr lang="es-ES" sz="1200" dirty="0"/>
              <a:t>Sierra y Sol, la primera de ellas, nació con la misión de acercar la naturaleza a los visitantes, guiando, enseñando, compartiendo conocimiento y disfrute de los espacios naturales. Lleva realizando esta labor de creación de itinerarios interpretados desde 2014, pero pronto descubrió que su mercado debía ampliarse con viajes de varios días, actividad que requiere una licencia como Agencia de Viajes. Por ello, fundé Ecoturismo Granada </a:t>
            </a:r>
            <a:r>
              <a:rPr lang="es-ES" sz="1200" dirty="0" err="1"/>
              <a:t>Travel</a:t>
            </a:r>
            <a:r>
              <a:rPr lang="es-ES" sz="1200" dirty="0"/>
              <a:t> </a:t>
            </a:r>
            <a:r>
              <a:rPr lang="es-ES" sz="1200" dirty="0" err="1"/>
              <a:t>Agency</a:t>
            </a:r>
            <a:r>
              <a:rPr lang="es-ES" sz="1200" dirty="0"/>
              <a:t> en 2018, diseñando, vendiendo y en general guiando grupos por diferentes zonas. Desde el inicio de mi actividad en el ecoturismo, me uní e involucré activamente en la Carta Europea de Turismo Sostenible de Sierra Nevada. Actualmente soy el presidente de la Asociación Foro de la Carta. Mi labor de promoción no sólo se limita a mi trabajo como guía, sino que a lo largo de mi vida he colaborado en numerosas publicaciones didácticas y científicas relacionadas con los espacios naturales.</a:t>
            </a:r>
            <a:endParaRPr lang="en-IE" sz="1200" dirty="0"/>
          </a:p>
          <a:p>
            <a:endParaRPr lang="en-US" sz="1200" b="1" dirty="0"/>
          </a:p>
          <a:p>
            <a:r>
              <a:rPr lang="en-US" sz="1200" b="1" dirty="0"/>
              <a:t>¿Por </a:t>
            </a:r>
            <a:r>
              <a:rPr lang="en-US" sz="1200" b="1" dirty="0" err="1"/>
              <a:t>qué</a:t>
            </a:r>
            <a:r>
              <a:rPr lang="en-US" sz="1200" b="1" dirty="0"/>
              <a:t> turismo?</a:t>
            </a:r>
          </a:p>
          <a:p>
            <a:r>
              <a:rPr lang="es-ES" sz="1200" dirty="0"/>
              <a:t>El turismo es una ventana a culturas diferentes, un túnel de aprendizaje, de reposicionamiento personal en nuestro mundo. Es una actividad económica esencial pero, sobre todo, es una actividad transformadora, enriquecedora, que puede llevarnos a posiciones de comprensión del planeta y, por tanto, a ser más proactivos en el denso patrimonio cultural y natural.</a:t>
            </a:r>
            <a:endParaRPr lang="en-IE" sz="1200" dirty="0"/>
          </a:p>
        </p:txBody>
      </p:sp>
      <p:sp>
        <p:nvSpPr>
          <p:cNvPr id="4" name="Text Placeholder 3">
            <a:extLst>
              <a:ext uri="{FF2B5EF4-FFF2-40B4-BE49-F238E27FC236}">
                <a16:creationId xmlns:a16="http://schemas.microsoft.com/office/drawing/2014/main" id="{65DCF048-3132-510C-16B8-CF93700303EC}"/>
              </a:ext>
            </a:extLst>
          </p:cNvPr>
          <p:cNvSpPr>
            <a:spLocks noGrp="1"/>
          </p:cNvSpPr>
          <p:nvPr>
            <p:ph type="body" sz="quarter" idx="34"/>
          </p:nvPr>
        </p:nvSpPr>
        <p:spPr>
          <a:xfrm>
            <a:off x="532400" y="5367765"/>
            <a:ext cx="6526988" cy="1064757"/>
          </a:xfrm>
        </p:spPr>
        <p:txBody>
          <a:bodyPr/>
          <a:lstStyle/>
          <a:p>
            <a:r>
              <a:rPr lang="en-US" b="1" u="sng" dirty="0" err="1"/>
              <a:t>Breve</a:t>
            </a:r>
            <a:r>
              <a:rPr lang="en-US" b="1" u="sng" dirty="0"/>
              <a:t> </a:t>
            </a:r>
            <a:r>
              <a:rPr lang="en-US" b="1" u="sng" dirty="0" err="1"/>
              <a:t>presentación</a:t>
            </a:r>
            <a:endParaRPr lang="en-US" b="1" u="sng" dirty="0"/>
          </a:p>
          <a:p>
            <a:r>
              <a:rPr lang="es-ES" dirty="0"/>
              <a:t>La docencia y la educación ambiental y empresarial han sido las dos grandes líneas profesionales en el centro de mi vida. En mi primera etapa profesional fui profesora de Biología y Geología en colegios públicos y tras 11 años como docente comencé mi vida empresarial: primero con una consultoría ambiental durante otros 11 años y más tarde creando dos empresas en el mundo del ecoturismo.</a:t>
            </a:r>
            <a:endParaRPr lang="en-US" dirty="0"/>
          </a:p>
        </p:txBody>
      </p:sp>
      <p:sp>
        <p:nvSpPr>
          <p:cNvPr id="5" name="Text Placeholder 4">
            <a:extLst>
              <a:ext uri="{FF2B5EF4-FFF2-40B4-BE49-F238E27FC236}">
                <a16:creationId xmlns:a16="http://schemas.microsoft.com/office/drawing/2014/main" id="{5B7F82CB-867C-537D-655B-D84E8FABE64B}"/>
              </a:ext>
            </a:extLst>
          </p:cNvPr>
          <p:cNvSpPr>
            <a:spLocks noGrp="1"/>
          </p:cNvSpPr>
          <p:nvPr>
            <p:ph type="body" sz="quarter" idx="17"/>
          </p:nvPr>
        </p:nvSpPr>
        <p:spPr>
          <a:xfrm>
            <a:off x="259863" y="835682"/>
            <a:ext cx="4533877" cy="2289739"/>
          </a:xfrm>
        </p:spPr>
        <p:txBody>
          <a:bodyPr/>
          <a:lstStyle/>
          <a:p>
            <a:pPr>
              <a:lnSpc>
                <a:spcPct val="100000"/>
              </a:lnSpc>
            </a:pPr>
            <a:r>
              <a:rPr lang="en-IE" sz="3600" dirty="0"/>
              <a:t>Maria Teresa Madrona Moreno </a:t>
            </a:r>
            <a:r>
              <a:rPr lang="en-IE" sz="2400" dirty="0"/>
              <a:t>– </a:t>
            </a:r>
          </a:p>
          <a:p>
            <a:pPr>
              <a:lnSpc>
                <a:spcPct val="100000"/>
              </a:lnSpc>
            </a:pPr>
            <a:r>
              <a:rPr lang="es-ES" sz="2400" dirty="0"/>
              <a:t>Directora de Ecoturismo Granada AV &amp; Sierra y Sol</a:t>
            </a:r>
            <a:endParaRPr lang="en-IE" sz="2400" dirty="0"/>
          </a:p>
        </p:txBody>
      </p:sp>
      <p:sp>
        <p:nvSpPr>
          <p:cNvPr id="6" name="Text Placeholder 5">
            <a:extLst>
              <a:ext uri="{FF2B5EF4-FFF2-40B4-BE49-F238E27FC236}">
                <a16:creationId xmlns:a16="http://schemas.microsoft.com/office/drawing/2014/main" id="{C199431D-2343-FEC3-B011-73102BA26B01}"/>
              </a:ext>
            </a:extLst>
          </p:cNvPr>
          <p:cNvSpPr>
            <a:spLocks noGrp="1"/>
          </p:cNvSpPr>
          <p:nvPr>
            <p:ph type="body" sz="quarter" idx="14"/>
          </p:nvPr>
        </p:nvSpPr>
        <p:spPr>
          <a:xfrm>
            <a:off x="259863" y="3281259"/>
            <a:ext cx="3257392" cy="522755"/>
          </a:xfrm>
        </p:spPr>
        <p:txBody>
          <a:bodyPr/>
          <a:lstStyle/>
          <a:p>
            <a:r>
              <a:rPr lang="en-IE" sz="1800" b="1" dirty="0"/>
              <a:t>ESPAÑA</a:t>
            </a:r>
          </a:p>
        </p:txBody>
      </p:sp>
      <p:sp>
        <p:nvSpPr>
          <p:cNvPr id="8" name="Slide Number Placeholder 7">
            <a:extLst>
              <a:ext uri="{FF2B5EF4-FFF2-40B4-BE49-F238E27FC236}">
                <a16:creationId xmlns:a16="http://schemas.microsoft.com/office/drawing/2014/main" id="{05428336-608C-7799-8C03-A416951049FB}"/>
              </a:ext>
            </a:extLst>
          </p:cNvPr>
          <p:cNvSpPr>
            <a:spLocks noGrp="1"/>
          </p:cNvSpPr>
          <p:nvPr>
            <p:ph type="sldNum" sz="quarter" idx="4"/>
          </p:nvPr>
        </p:nvSpPr>
        <p:spPr/>
        <p:txBody>
          <a:bodyPr/>
          <a:lstStyle/>
          <a:p>
            <a:fld id="{9C527BFA-2C0E-4CEC-B6A5-913A56FEF4B4}" type="slidenum">
              <a:rPr lang="fr-CA" smtClean="0"/>
              <a:pPr/>
              <a:t>30</a:t>
            </a:fld>
            <a:endParaRPr lang="fr-CA" dirty="0"/>
          </a:p>
        </p:txBody>
      </p:sp>
      <p:pic>
        <p:nvPicPr>
          <p:cNvPr id="11" name="Picture Placeholder 10">
            <a:extLst>
              <a:ext uri="{FF2B5EF4-FFF2-40B4-BE49-F238E27FC236}">
                <a16:creationId xmlns:a16="http://schemas.microsoft.com/office/drawing/2014/main" id="{46104E82-923C-2C98-95F8-9FFAD74B0EB3}"/>
              </a:ext>
            </a:extLst>
          </p:cNvPr>
          <p:cNvPicPr>
            <a:picLocks noGrp="1" noChangeAspect="1"/>
          </p:cNvPicPr>
          <p:nvPr>
            <p:ph type="pic" sz="quarter" idx="35"/>
          </p:nvPr>
        </p:nvPicPr>
        <p:blipFill rotWithShape="1">
          <a:blip r:embed="rId2" cstate="print">
            <a:extLst>
              <a:ext uri="{28A0092B-C50C-407E-A947-70E740481C1C}">
                <a14:useLocalDpi xmlns:a14="http://schemas.microsoft.com/office/drawing/2010/main" val="0"/>
              </a:ext>
            </a:extLst>
          </a:blip>
          <a:srcRect l="25310" r="26408"/>
          <a:stretch/>
        </p:blipFill>
        <p:spPr>
          <a:xfrm>
            <a:off x="4258320" y="-1"/>
            <a:ext cx="3541182" cy="6432523"/>
          </a:xfrm>
        </p:spPr>
      </p:pic>
    </p:spTree>
    <p:extLst>
      <p:ext uri="{BB962C8B-B14F-4D97-AF65-F5344CB8AC3E}">
        <p14:creationId xmlns:p14="http://schemas.microsoft.com/office/powerpoint/2010/main" val="1202677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1EA2F2-F3BB-ED00-B820-2FAACB4D431F}"/>
              </a:ext>
            </a:extLst>
          </p:cNvPr>
          <p:cNvSpPr>
            <a:spLocks noGrp="1"/>
          </p:cNvSpPr>
          <p:nvPr>
            <p:ph type="body" sz="quarter" idx="32"/>
          </p:nvPr>
        </p:nvSpPr>
        <p:spPr>
          <a:xfrm>
            <a:off x="578472" y="1573967"/>
            <a:ext cx="6526988" cy="8819133"/>
          </a:xfrm>
        </p:spPr>
        <p:txBody>
          <a:bodyPr/>
          <a:lstStyle/>
          <a:p>
            <a:r>
              <a:rPr lang="en-US" sz="1200" b="1" dirty="0"/>
              <a:t>¿</a:t>
            </a:r>
            <a:r>
              <a:rPr lang="en-US" sz="1200" b="1" dirty="0" err="1"/>
              <a:t>Por</a:t>
            </a:r>
            <a:r>
              <a:rPr lang="en-US" sz="1200" b="1" dirty="0"/>
              <a:t> </a:t>
            </a:r>
            <a:r>
              <a:rPr lang="en-US" sz="1200" b="1" dirty="0" err="1"/>
              <a:t>qué</a:t>
            </a:r>
            <a:r>
              <a:rPr lang="en-US" sz="1200" b="1" dirty="0"/>
              <a:t> </a:t>
            </a:r>
            <a:r>
              <a:rPr lang="en-US" sz="1200" b="1" dirty="0" err="1"/>
              <a:t>sostenibilidad</a:t>
            </a:r>
            <a:r>
              <a:rPr lang="en-US" sz="1200" b="1" dirty="0"/>
              <a:t>?</a:t>
            </a:r>
          </a:p>
          <a:p>
            <a:r>
              <a:rPr lang="es-ES" sz="1200" dirty="0"/>
              <a:t>Las mujeres desempeñan un papel más importante en el ecoturismo y el turismo rural. Muchas de las empresas que ofrecen ecoturismo están dirigidas por mujeres, especialmente los alojamientos en zonas rurales suelen estar gestionados por mujeres. Las mujeres están en el centro de la vida rural porque suelen ser las protagonistas de múltiples tareas artesanales y las depositarias de gran parte de los conocimientos tradicionales en los que se basa la experiencia </a:t>
            </a:r>
            <a:r>
              <a:rPr lang="es-ES" sz="1200" dirty="0" err="1"/>
              <a:t>ecoturística</a:t>
            </a:r>
            <a:r>
              <a:rPr lang="es-ES" sz="1200" dirty="0"/>
              <a:t>. Las mujeres crean lazos sociales que generan redes de trabajo y vínculos con el territorio con mayor fuerza y eficacia que los hombres. Para mí, la sostenibilidad es imperativa en todas las actividades económicas porque si no podemos sostener la economía de los pueblos y los recursos en los que se basa, la propia actividad desaparecerá. Por su parte, </a:t>
            </a:r>
            <a:r>
              <a:rPr lang="es-ES" sz="1200" b="1" dirty="0"/>
              <a:t>el ecoturismo es la única forma posible de turismo en la naturaleza. Informa, enseña, sensibiliza y hace disfrutar a los turistas al tiempo que conserva los recursos y sostiene a las comunidades locales.</a:t>
            </a:r>
            <a:r>
              <a:rPr lang="es-ES" sz="1200" dirty="0"/>
              <a:t> La lucha contra el cambio climático es urgente porque están en juego recursos esenciales para la vida. El cambio climático y la justicia, la pobreza, la calidad de vida, van de la mano y, por tanto, ésta es una oportunidad para alcanzar objetivos importantes e ineludibles para nuestro futuro.</a:t>
            </a:r>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r>
              <a:rPr lang="en-US" sz="1200" b="1" dirty="0" err="1"/>
              <a:t>Logros</a:t>
            </a:r>
            <a:r>
              <a:rPr lang="en-US" sz="1200" b="1" dirty="0"/>
              <a:t> </a:t>
            </a:r>
            <a:r>
              <a:rPr lang="en-US" sz="1200" b="1" dirty="0" err="1"/>
              <a:t>alcanzados</a:t>
            </a:r>
            <a:r>
              <a:rPr lang="en-US" sz="1200" b="1" dirty="0"/>
              <a:t> hasta </a:t>
            </a:r>
            <a:r>
              <a:rPr lang="en-US" sz="1200" b="1" dirty="0" err="1"/>
              <a:t>ahora</a:t>
            </a:r>
            <a:endParaRPr lang="en-US" sz="1200" b="1" dirty="0"/>
          </a:p>
          <a:p>
            <a:r>
              <a:rPr lang="es-ES" sz="1200" dirty="0"/>
              <a:t>Cientos de clientes han vivido con nosotros una experiencia diferente. Han aprendido a leer el paisaje, a entender las relaciones entre ecosistemas y sociedades, han vivido una verdadera y auténtica inmersión turística en los espacios naturales que visitan. Cuando un cliente te dice que ahora entiende y siente la naturaleza de otra manera, que encuentra sentido a la conservación, es una gran recompensa para nosotros.</a:t>
            </a:r>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r>
              <a:rPr lang="en-US" sz="1200" b="1" dirty="0" err="1"/>
              <a:t>Próximos</a:t>
            </a:r>
            <a:r>
              <a:rPr lang="en-US" sz="1200" b="1" dirty="0"/>
              <a:t> </a:t>
            </a:r>
            <a:r>
              <a:rPr lang="en-US" sz="1200" b="1" dirty="0" err="1"/>
              <a:t>pasos</a:t>
            </a:r>
            <a:r>
              <a:rPr lang="en-US" sz="1200" b="1" dirty="0"/>
              <a:t>/</a:t>
            </a:r>
            <a:r>
              <a:rPr lang="en-US" sz="1200" b="1" dirty="0" err="1"/>
              <a:t>Visión</a:t>
            </a:r>
            <a:r>
              <a:rPr lang="en-US" sz="1200" b="1" dirty="0"/>
              <a:t> de </a:t>
            </a:r>
            <a:r>
              <a:rPr lang="en-US" sz="1200" b="1" dirty="0" err="1"/>
              <a:t>futuro</a:t>
            </a:r>
            <a:endParaRPr lang="en-US" sz="1200" b="1" dirty="0"/>
          </a:p>
          <a:p>
            <a:r>
              <a:rPr lang="es-ES" sz="1200" dirty="0"/>
              <a:t>Debemos seguir trabajando para comprender el impacto y la huella de nuestras actividades y debemos seguir invirtiendo en proyectos de conservación. Las medidas de prevención pueden mejorarse, al igual que las de mitigación.</a:t>
            </a:r>
            <a:endParaRPr lang="en-US" sz="1200" dirty="0"/>
          </a:p>
        </p:txBody>
      </p:sp>
      <p:sp>
        <p:nvSpPr>
          <p:cNvPr id="5" name="Slide Number Placeholder 4">
            <a:extLst>
              <a:ext uri="{FF2B5EF4-FFF2-40B4-BE49-F238E27FC236}">
                <a16:creationId xmlns:a16="http://schemas.microsoft.com/office/drawing/2014/main" id="{64C0B4D3-00A9-6000-4824-0093E74D269C}"/>
              </a:ext>
            </a:extLst>
          </p:cNvPr>
          <p:cNvSpPr>
            <a:spLocks noGrp="1"/>
          </p:cNvSpPr>
          <p:nvPr>
            <p:ph type="sldNum" sz="quarter" idx="4"/>
          </p:nvPr>
        </p:nvSpPr>
        <p:spPr/>
        <p:txBody>
          <a:bodyPr/>
          <a:lstStyle/>
          <a:p>
            <a:fld id="{9C527BFA-2C0E-4CEC-B6A5-913A56FEF4B4}" type="slidenum">
              <a:rPr lang="fr-CA" smtClean="0"/>
              <a:pPr/>
              <a:t>31</a:t>
            </a:fld>
            <a:endParaRPr lang="fr-CA" dirty="0"/>
          </a:p>
        </p:txBody>
      </p:sp>
      <p:sp>
        <p:nvSpPr>
          <p:cNvPr id="6" name="Text Placeholder 2">
            <a:extLst>
              <a:ext uri="{FF2B5EF4-FFF2-40B4-BE49-F238E27FC236}">
                <a16:creationId xmlns:a16="http://schemas.microsoft.com/office/drawing/2014/main" id="{FFD453FA-42EC-132B-E4A4-8507B67486FB}"/>
              </a:ext>
            </a:extLst>
          </p:cNvPr>
          <p:cNvSpPr>
            <a:spLocks noGrp="1"/>
          </p:cNvSpPr>
          <p:nvPr>
            <p:ph type="body" sz="quarter" idx="34"/>
          </p:nvPr>
        </p:nvSpPr>
        <p:spPr>
          <a:xfrm>
            <a:off x="577660" y="1013970"/>
            <a:ext cx="6527800" cy="559997"/>
          </a:xfrm>
        </p:spPr>
        <p:txBody>
          <a:bodyPr/>
          <a:lstStyle/>
          <a:p>
            <a:r>
              <a:rPr lang="en-IE" sz="1800" b="1" dirty="0"/>
              <a:t>M Teresa Madrona Moreno - </a:t>
            </a:r>
            <a:r>
              <a:rPr lang="en-IE" b="1" dirty="0" err="1"/>
              <a:t>continuación</a:t>
            </a:r>
            <a:endParaRPr lang="en-IE" sz="1800" b="1" dirty="0"/>
          </a:p>
        </p:txBody>
      </p:sp>
      <p:grpSp>
        <p:nvGrpSpPr>
          <p:cNvPr id="3" name="Group 2">
            <a:extLst>
              <a:ext uri="{FF2B5EF4-FFF2-40B4-BE49-F238E27FC236}">
                <a16:creationId xmlns:a16="http://schemas.microsoft.com/office/drawing/2014/main" id="{1A4E8DAE-D333-EB04-921A-3E2C7D064BED}"/>
              </a:ext>
            </a:extLst>
          </p:cNvPr>
          <p:cNvGrpSpPr/>
          <p:nvPr/>
        </p:nvGrpSpPr>
        <p:grpSpPr>
          <a:xfrm>
            <a:off x="4145375" y="6924633"/>
            <a:ext cx="3005500" cy="3001770"/>
            <a:chOff x="7252897" y="4427673"/>
            <a:chExt cx="3005500" cy="2610517"/>
          </a:xfrm>
        </p:grpSpPr>
        <p:sp>
          <p:nvSpPr>
            <p:cNvPr id="4" name="TextBox 3">
              <a:extLst>
                <a:ext uri="{FF2B5EF4-FFF2-40B4-BE49-F238E27FC236}">
                  <a16:creationId xmlns:a16="http://schemas.microsoft.com/office/drawing/2014/main" id="{90220CEB-D1AA-ECE3-A748-F8F08565FA9D}"/>
                </a:ext>
              </a:extLst>
            </p:cNvPr>
            <p:cNvSpPr txBox="1"/>
            <p:nvPr/>
          </p:nvSpPr>
          <p:spPr>
            <a:xfrm>
              <a:off x="7338264" y="5218472"/>
              <a:ext cx="2920133" cy="1391836"/>
            </a:xfrm>
            <a:prstGeom prst="rect">
              <a:avLst/>
            </a:prstGeom>
            <a:noFill/>
          </p:spPr>
          <p:txBody>
            <a:bodyPr wrap="square">
              <a:spAutoFit/>
            </a:bodyPr>
            <a:lstStyle/>
            <a:p>
              <a:pPr marL="182563" indent="-182563" fontAlgn="base">
                <a:buClr>
                  <a:srgbClr val="F15B2A"/>
                </a:buClr>
                <a:buFont typeface="Arial" panose="020B0604020202020204" pitchFamily="34" charset="0"/>
                <a:buChar char="•"/>
              </a:pPr>
              <a:r>
                <a:rPr lang="en-IE" sz="1400" dirty="0">
                  <a:solidFill>
                    <a:srgbClr val="90278E"/>
                  </a:solidFill>
                  <a:hlinkClick r:id="rId2">
                    <a:extLst>
                      <a:ext uri="{A12FA001-AC4F-418D-AE19-62706E023703}">
                        <ahyp:hlinkClr xmlns:ahyp="http://schemas.microsoft.com/office/drawing/2018/hyperlinkcolor" val="tx"/>
                      </a:ext>
                    </a:extLst>
                  </a:hlinkClick>
                </a:rPr>
                <a:t>Website: Sierra y Sol</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a:solidFill>
                    <a:srgbClr val="90278E"/>
                  </a:solidFill>
                  <a:hlinkClick r:id="rId3">
                    <a:extLst>
                      <a:ext uri="{A12FA001-AC4F-418D-AE19-62706E023703}">
                        <ahyp:hlinkClr xmlns:ahyp="http://schemas.microsoft.com/office/drawing/2018/hyperlinkcolor" val="tx"/>
                      </a:ext>
                    </a:extLst>
                  </a:hlinkClick>
                </a:rPr>
                <a:t>Website: Eco Turismo Granada</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a:solidFill>
                    <a:srgbClr val="90278E"/>
                  </a:solidFill>
                  <a:hlinkClick r:id="rId4">
                    <a:extLst>
                      <a:ext uri="{A12FA001-AC4F-418D-AE19-62706E023703}">
                        <ahyp:hlinkClr xmlns:ahyp="http://schemas.microsoft.com/office/drawing/2018/hyperlinkcolor" val="tx"/>
                      </a:ext>
                    </a:extLst>
                  </a:hlinkClick>
                </a:rPr>
                <a:t>LinkedIn</a:t>
              </a:r>
              <a:endParaRPr lang="en-IE"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5">
                    <a:extLst>
                      <a:ext uri="{A12FA001-AC4F-418D-AE19-62706E023703}">
                        <ahyp:hlinkClr xmlns:ahyp="http://schemas.microsoft.com/office/drawing/2018/hyperlinkcolor" val="tx"/>
                      </a:ext>
                    </a:extLst>
                  </a:hlinkClick>
                </a:rPr>
                <a:t>Facebook</a:t>
              </a:r>
              <a:endParaRPr lang="en-US"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6">
                    <a:extLst>
                      <a:ext uri="{A12FA001-AC4F-418D-AE19-62706E023703}">
                        <ahyp:hlinkClr xmlns:ahyp="http://schemas.microsoft.com/office/drawing/2018/hyperlinkcolor" val="tx"/>
                      </a:ext>
                    </a:extLst>
                  </a:hlinkClick>
                </a:rPr>
                <a:t>Instagram</a:t>
              </a:r>
              <a:endParaRPr lang="en-US" sz="1400" dirty="0">
                <a:solidFill>
                  <a:srgbClr val="90278E"/>
                </a:solidFill>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7">
                    <a:extLst>
                      <a:ext uri="{A12FA001-AC4F-418D-AE19-62706E023703}">
                        <ahyp:hlinkClr xmlns:ahyp="http://schemas.microsoft.com/office/drawing/2018/hyperlinkcolor" val="tx"/>
                      </a:ext>
                    </a:extLst>
                  </a:hlinkClick>
                </a:rPr>
                <a:t>Twitter – Eco Turismo</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latin typeface="Calibri" panose="020F0502020204030204" pitchFamily="34" charset="0"/>
                  <a:ea typeface="Times New Roman" panose="02020603050405020304" pitchFamily="18" charset="0"/>
                  <a:hlinkClick r:id="rId8">
                    <a:extLst>
                      <a:ext uri="{A12FA001-AC4F-418D-AE19-62706E023703}">
                        <ahyp:hlinkClr xmlns:ahyp="http://schemas.microsoft.com/office/drawing/2018/hyperlinkcolor" val="tx"/>
                      </a:ext>
                    </a:extLst>
                  </a:hlinkClick>
                </a:rPr>
                <a:t>YouTube</a:t>
              </a:r>
              <a:endParaRPr lang="en-GB" sz="1400" dirty="0">
                <a:solidFill>
                  <a:srgbClr val="90278E"/>
                </a:solidFill>
                <a:effectLst/>
                <a:latin typeface="Calibri" panose="020F0502020204030204" pitchFamily="34" charset="0"/>
                <a:ea typeface="Times New Roman" panose="02020603050405020304" pitchFamily="18" charset="0"/>
              </a:endParaRPr>
            </a:p>
          </p:txBody>
        </p:sp>
        <p:sp>
          <p:nvSpPr>
            <p:cNvPr id="7" name="Rounded Rectangle 45">
              <a:extLst>
                <a:ext uri="{FF2B5EF4-FFF2-40B4-BE49-F238E27FC236}">
                  <a16:creationId xmlns:a16="http://schemas.microsoft.com/office/drawing/2014/main" id="{7585C230-27DD-37AB-F174-CF5E65730DED}"/>
                </a:ext>
              </a:extLst>
            </p:cNvPr>
            <p:cNvSpPr/>
            <p:nvPr/>
          </p:nvSpPr>
          <p:spPr>
            <a:xfrm>
              <a:off x="7252897" y="4705260"/>
              <a:ext cx="3005500" cy="2332930"/>
            </a:xfrm>
            <a:prstGeom prst="roundRect">
              <a:avLst>
                <a:gd name="adj" fmla="val 6903"/>
              </a:avLst>
            </a:prstGeom>
            <a:noFill/>
            <a:ln>
              <a:solidFill>
                <a:srgbClr val="C519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0D74A1B-34E4-758C-B2F5-9DC5D4A8781A}"/>
                </a:ext>
              </a:extLst>
            </p:cNvPr>
            <p:cNvSpPr txBox="1"/>
            <p:nvPr/>
          </p:nvSpPr>
          <p:spPr>
            <a:xfrm>
              <a:off x="7375794" y="4523447"/>
              <a:ext cx="2337968" cy="321193"/>
            </a:xfrm>
            <a:prstGeom prst="rect">
              <a:avLst/>
            </a:prstGeom>
            <a:noFill/>
          </p:spPr>
          <p:txBody>
            <a:bodyPr wrap="square">
              <a:spAutoFit/>
            </a:bodyPr>
            <a:lstStyle/>
            <a:p>
              <a:pPr algn="just" fontAlgn="base"/>
              <a:r>
                <a:rPr lang="en-GB" b="1" dirty="0">
                  <a:solidFill>
                    <a:schemeClr val="bg1"/>
                  </a:solidFill>
                  <a:highlight>
                    <a:srgbClr val="F15B2A"/>
                  </a:highlight>
                  <a:latin typeface="Calibri" panose="020F0502020204030204" pitchFamily="34" charset="0"/>
                  <a:ea typeface="Times New Roman" panose="02020603050405020304" pitchFamily="18" charset="0"/>
                </a:rPr>
                <a:t> ENLACES ÚTILES</a:t>
              </a:r>
              <a:r>
                <a:rPr lang="en-GB" b="1" dirty="0">
                  <a:solidFill>
                    <a:srgbClr val="F15B2A"/>
                  </a:solidFill>
                  <a:effectLst/>
                  <a:highlight>
                    <a:srgbClr val="F15B2A"/>
                  </a:highlight>
                  <a:latin typeface="Calibri" panose="020F0502020204030204" pitchFamily="34" charset="0"/>
                  <a:ea typeface="Times New Roman" panose="02020603050405020304" pitchFamily="18" charset="0"/>
                </a:rPr>
                <a:t>.</a:t>
              </a:r>
              <a:r>
                <a:rPr lang="en-GB" dirty="0">
                  <a:solidFill>
                    <a:schemeClr val="bg1"/>
                  </a:solidFill>
                  <a:effectLst/>
                  <a:highlight>
                    <a:srgbClr val="F15B2A"/>
                  </a:highlight>
                  <a:latin typeface="Calibri" panose="020F0502020204030204" pitchFamily="34" charset="0"/>
                  <a:ea typeface="Times New Roman" panose="02020603050405020304" pitchFamily="18" charset="0"/>
                </a:rPr>
                <a:t> </a:t>
              </a:r>
            </a:p>
          </p:txBody>
        </p:sp>
        <p:sp>
          <p:nvSpPr>
            <p:cNvPr id="9" name="Rectangle 8">
              <a:extLst>
                <a:ext uri="{FF2B5EF4-FFF2-40B4-BE49-F238E27FC236}">
                  <a16:creationId xmlns:a16="http://schemas.microsoft.com/office/drawing/2014/main" id="{41E0121D-5BF4-E840-DDC9-FE768BBBE8B6}"/>
                </a:ext>
              </a:extLst>
            </p:cNvPr>
            <p:cNvSpPr/>
            <p:nvPr/>
          </p:nvSpPr>
          <p:spPr>
            <a:xfrm>
              <a:off x="9501212" y="4523447"/>
              <a:ext cx="637309"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aphic 2">
              <a:extLst>
                <a:ext uri="{FF2B5EF4-FFF2-40B4-BE49-F238E27FC236}">
                  <a16:creationId xmlns:a16="http://schemas.microsoft.com/office/drawing/2014/main" id="{31EF30F9-68A1-6BA0-9C5B-E96E287F6079}"/>
                </a:ext>
              </a:extLst>
            </p:cNvPr>
            <p:cNvGrpSpPr/>
            <p:nvPr/>
          </p:nvGrpSpPr>
          <p:grpSpPr>
            <a:xfrm>
              <a:off x="9480073" y="4427673"/>
              <a:ext cx="555180" cy="555173"/>
              <a:chOff x="10387608" y="788458"/>
              <a:chExt cx="896094" cy="896083"/>
            </a:xfrm>
            <a:solidFill>
              <a:srgbClr val="C5198A"/>
            </a:solidFill>
          </p:grpSpPr>
          <p:grpSp>
            <p:nvGrpSpPr>
              <p:cNvPr id="11" name="Graphic 2">
                <a:extLst>
                  <a:ext uri="{FF2B5EF4-FFF2-40B4-BE49-F238E27FC236}">
                    <a16:creationId xmlns:a16="http://schemas.microsoft.com/office/drawing/2014/main" id="{DF98C75D-5FA7-B320-C0CD-1816DAEE3B0A}"/>
                  </a:ext>
                </a:extLst>
              </p:cNvPr>
              <p:cNvGrpSpPr/>
              <p:nvPr/>
            </p:nvGrpSpPr>
            <p:grpSpPr>
              <a:xfrm>
                <a:off x="10647765" y="1164229"/>
                <a:ext cx="375781" cy="505860"/>
                <a:chOff x="10647765" y="1164229"/>
                <a:chExt cx="375781" cy="505860"/>
              </a:xfrm>
              <a:grpFill/>
            </p:grpSpPr>
            <p:sp>
              <p:nvSpPr>
                <p:cNvPr id="17" name="Freeform 55">
                  <a:extLst>
                    <a:ext uri="{FF2B5EF4-FFF2-40B4-BE49-F238E27FC236}">
                      <a16:creationId xmlns:a16="http://schemas.microsoft.com/office/drawing/2014/main" id="{B6C56554-6737-A289-69DB-F6285CDA01DD}"/>
                    </a:ext>
                  </a:extLst>
                </p:cNvPr>
                <p:cNvSpPr/>
                <p:nvPr/>
              </p:nvSpPr>
              <p:spPr>
                <a:xfrm>
                  <a:off x="10647765" y="1626729"/>
                  <a:ext cx="375781" cy="43359"/>
                </a:xfrm>
                <a:custGeom>
                  <a:avLst/>
                  <a:gdLst>
                    <a:gd name="connsiteX0" fmla="*/ 0 w 375781"/>
                    <a:gd name="connsiteY0" fmla="*/ 0 h 43359"/>
                    <a:gd name="connsiteX1" fmla="*/ 375782 w 375781"/>
                    <a:gd name="connsiteY1" fmla="*/ 0 h 43359"/>
                    <a:gd name="connsiteX2" fmla="*/ 375782 w 375781"/>
                    <a:gd name="connsiteY2" fmla="*/ 43360 h 43359"/>
                    <a:gd name="connsiteX3" fmla="*/ 0 w 375781"/>
                    <a:gd name="connsiteY3" fmla="*/ 43360 h 43359"/>
                    <a:gd name="connsiteX4" fmla="*/ 0 w 375781"/>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781" h="43359">
                      <a:moveTo>
                        <a:pt x="0" y="0"/>
                      </a:moveTo>
                      <a:lnTo>
                        <a:pt x="375782" y="0"/>
                      </a:lnTo>
                      <a:lnTo>
                        <a:pt x="375782" y="43360"/>
                      </a:lnTo>
                      <a:lnTo>
                        <a:pt x="0" y="4336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56">
                  <a:extLst>
                    <a:ext uri="{FF2B5EF4-FFF2-40B4-BE49-F238E27FC236}">
                      <a16:creationId xmlns:a16="http://schemas.microsoft.com/office/drawing/2014/main" id="{7E8365D9-63F6-E428-514D-1EFF8DF40B0E}"/>
                    </a:ext>
                  </a:extLst>
                </p:cNvPr>
                <p:cNvSpPr/>
                <p:nvPr/>
              </p:nvSpPr>
              <p:spPr>
                <a:xfrm>
                  <a:off x="10734483" y="1164229"/>
                  <a:ext cx="202344" cy="43359"/>
                </a:xfrm>
                <a:custGeom>
                  <a:avLst/>
                  <a:gdLst>
                    <a:gd name="connsiteX0" fmla="*/ 0 w 202344"/>
                    <a:gd name="connsiteY0" fmla="*/ 0 h 43359"/>
                    <a:gd name="connsiteX1" fmla="*/ 202344 w 202344"/>
                    <a:gd name="connsiteY1" fmla="*/ 0 h 43359"/>
                    <a:gd name="connsiteX2" fmla="*/ 202344 w 202344"/>
                    <a:gd name="connsiteY2" fmla="*/ 43359 h 43359"/>
                    <a:gd name="connsiteX3" fmla="*/ 0 w 202344"/>
                    <a:gd name="connsiteY3" fmla="*/ 43359 h 43359"/>
                    <a:gd name="connsiteX4" fmla="*/ 0 w 202344"/>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44" h="43359">
                      <a:moveTo>
                        <a:pt x="0" y="0"/>
                      </a:moveTo>
                      <a:lnTo>
                        <a:pt x="202344" y="0"/>
                      </a:lnTo>
                      <a:lnTo>
                        <a:pt x="202344" y="43359"/>
                      </a:lnTo>
                      <a:lnTo>
                        <a:pt x="0" y="43359"/>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57">
                  <a:extLst>
                    <a:ext uri="{FF2B5EF4-FFF2-40B4-BE49-F238E27FC236}">
                      <a16:creationId xmlns:a16="http://schemas.microsoft.com/office/drawing/2014/main" id="{EEEA3564-9A5E-560A-C6D6-9228933C46A6}"/>
                    </a:ext>
                  </a:extLst>
                </p:cNvPr>
                <p:cNvSpPr/>
                <p:nvPr/>
              </p:nvSpPr>
              <p:spPr>
                <a:xfrm>
                  <a:off x="10806749" y="1294307"/>
                  <a:ext cx="57812" cy="43359"/>
                </a:xfrm>
                <a:custGeom>
                  <a:avLst/>
                  <a:gdLst>
                    <a:gd name="connsiteX0" fmla="*/ 0 w 57812"/>
                    <a:gd name="connsiteY0" fmla="*/ 0 h 43359"/>
                    <a:gd name="connsiteX1" fmla="*/ 57813 w 57812"/>
                    <a:gd name="connsiteY1" fmla="*/ 0 h 43359"/>
                    <a:gd name="connsiteX2" fmla="*/ 57813 w 57812"/>
                    <a:gd name="connsiteY2" fmla="*/ 0 h 43359"/>
                    <a:gd name="connsiteX3" fmla="*/ 57813 w 57812"/>
                    <a:gd name="connsiteY3" fmla="*/ 14453 h 43359"/>
                    <a:gd name="connsiteX4" fmla="*/ 28906 w 57812"/>
                    <a:gd name="connsiteY4" fmla="*/ 43359 h 43359"/>
                    <a:gd name="connsiteX5" fmla="*/ 0 w 57812"/>
                    <a:gd name="connsiteY5" fmla="*/ 14453 h 43359"/>
                    <a:gd name="connsiteX6" fmla="*/ 0 w 57812"/>
                    <a:gd name="connsiteY6" fmla="*/ 0 h 43359"/>
                    <a:gd name="connsiteX7" fmla="*/ 0 w 57812"/>
                    <a:gd name="connsiteY7" fmla="*/ 0 h 4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12" h="43359">
                      <a:moveTo>
                        <a:pt x="0" y="0"/>
                      </a:moveTo>
                      <a:lnTo>
                        <a:pt x="57813" y="0"/>
                      </a:lnTo>
                      <a:lnTo>
                        <a:pt x="57813" y="0"/>
                      </a:lnTo>
                      <a:lnTo>
                        <a:pt x="57813" y="14453"/>
                      </a:lnTo>
                      <a:cubicBezTo>
                        <a:pt x="57813" y="30713"/>
                        <a:pt x="45166" y="43359"/>
                        <a:pt x="28906" y="43359"/>
                      </a:cubicBezTo>
                      <a:cubicBezTo>
                        <a:pt x="12647" y="43359"/>
                        <a:pt x="0" y="30713"/>
                        <a:pt x="0" y="14453"/>
                      </a:cubicBezTo>
                      <a:lnTo>
                        <a:pt x="0" y="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2" name="Graphic 2">
                <a:extLst>
                  <a:ext uri="{FF2B5EF4-FFF2-40B4-BE49-F238E27FC236}">
                    <a16:creationId xmlns:a16="http://schemas.microsoft.com/office/drawing/2014/main" id="{D5379ABB-695C-00AF-50DF-02DC0082B733}"/>
                  </a:ext>
                </a:extLst>
              </p:cNvPr>
              <p:cNvGrpSpPr/>
              <p:nvPr/>
            </p:nvGrpSpPr>
            <p:grpSpPr>
              <a:xfrm>
                <a:off x="10387608" y="788458"/>
                <a:ext cx="896094" cy="896083"/>
                <a:chOff x="10387608" y="788458"/>
                <a:chExt cx="896094" cy="896083"/>
              </a:xfrm>
              <a:grpFill/>
            </p:grpSpPr>
            <p:sp>
              <p:nvSpPr>
                <p:cNvPr id="13" name="Freeform 51">
                  <a:extLst>
                    <a:ext uri="{FF2B5EF4-FFF2-40B4-BE49-F238E27FC236}">
                      <a16:creationId xmlns:a16="http://schemas.microsoft.com/office/drawing/2014/main" id="{A4287E75-38C2-F175-684E-126F8958D605}"/>
                    </a:ext>
                  </a:extLst>
                </p:cNvPr>
                <p:cNvSpPr/>
                <p:nvPr/>
              </p:nvSpPr>
              <p:spPr>
                <a:xfrm>
                  <a:off x="10387608" y="788458"/>
                  <a:ext cx="896094" cy="896083"/>
                </a:xfrm>
                <a:custGeom>
                  <a:avLst/>
                  <a:gdLst>
                    <a:gd name="connsiteX0" fmla="*/ 845509 w 896094"/>
                    <a:gd name="connsiteY0" fmla="*/ 130067 h 896083"/>
                    <a:gd name="connsiteX1" fmla="*/ 616065 w 896094"/>
                    <a:gd name="connsiteY1" fmla="*/ 130067 h 896083"/>
                    <a:gd name="connsiteX2" fmla="*/ 404688 w 896094"/>
                    <a:gd name="connsiteY2" fmla="*/ 5408 h 896083"/>
                    <a:gd name="connsiteX3" fmla="*/ 280030 w 896094"/>
                    <a:gd name="connsiteY3" fmla="*/ 130067 h 896083"/>
                    <a:gd name="connsiteX4" fmla="*/ 50586 w 896094"/>
                    <a:gd name="connsiteY4" fmla="*/ 130067 h 896083"/>
                    <a:gd name="connsiteX5" fmla="*/ 0 w 896094"/>
                    <a:gd name="connsiteY5" fmla="*/ 180653 h 896083"/>
                    <a:gd name="connsiteX6" fmla="*/ 0 w 896094"/>
                    <a:gd name="connsiteY6" fmla="*/ 715419 h 896083"/>
                    <a:gd name="connsiteX7" fmla="*/ 50586 w 896094"/>
                    <a:gd name="connsiteY7" fmla="*/ 766005 h 896083"/>
                    <a:gd name="connsiteX8" fmla="*/ 330615 w 896094"/>
                    <a:gd name="connsiteY8" fmla="*/ 766005 h 896083"/>
                    <a:gd name="connsiteX9" fmla="*/ 320679 w 896094"/>
                    <a:gd name="connsiteY9" fmla="*/ 823818 h 896083"/>
                    <a:gd name="connsiteX10" fmla="*/ 261060 w 896094"/>
                    <a:gd name="connsiteY10" fmla="*/ 823818 h 896083"/>
                    <a:gd name="connsiteX11" fmla="*/ 246607 w 896094"/>
                    <a:gd name="connsiteY11" fmla="*/ 838271 h 896083"/>
                    <a:gd name="connsiteX12" fmla="*/ 246607 w 896094"/>
                    <a:gd name="connsiteY12" fmla="*/ 867177 h 896083"/>
                    <a:gd name="connsiteX13" fmla="*/ 188794 w 896094"/>
                    <a:gd name="connsiteY13" fmla="*/ 867177 h 896083"/>
                    <a:gd name="connsiteX14" fmla="*/ 174341 w 896094"/>
                    <a:gd name="connsiteY14" fmla="*/ 881630 h 896083"/>
                    <a:gd name="connsiteX15" fmla="*/ 188794 w 896094"/>
                    <a:gd name="connsiteY15" fmla="*/ 896083 h 896083"/>
                    <a:gd name="connsiteX16" fmla="*/ 709107 w 896094"/>
                    <a:gd name="connsiteY16" fmla="*/ 896083 h 896083"/>
                    <a:gd name="connsiteX17" fmla="*/ 723560 w 896094"/>
                    <a:gd name="connsiteY17" fmla="*/ 881630 h 896083"/>
                    <a:gd name="connsiteX18" fmla="*/ 709107 w 896094"/>
                    <a:gd name="connsiteY18" fmla="*/ 867177 h 896083"/>
                    <a:gd name="connsiteX19" fmla="*/ 651295 w 896094"/>
                    <a:gd name="connsiteY19" fmla="*/ 867177 h 896083"/>
                    <a:gd name="connsiteX20" fmla="*/ 651295 w 896094"/>
                    <a:gd name="connsiteY20" fmla="*/ 838271 h 896083"/>
                    <a:gd name="connsiteX21" fmla="*/ 636842 w 896094"/>
                    <a:gd name="connsiteY21" fmla="*/ 823818 h 896083"/>
                    <a:gd name="connsiteX22" fmla="*/ 577222 w 896094"/>
                    <a:gd name="connsiteY22" fmla="*/ 823818 h 896083"/>
                    <a:gd name="connsiteX23" fmla="*/ 567286 w 896094"/>
                    <a:gd name="connsiteY23" fmla="*/ 766005 h 896083"/>
                    <a:gd name="connsiteX24" fmla="*/ 845509 w 896094"/>
                    <a:gd name="connsiteY24" fmla="*/ 766005 h 896083"/>
                    <a:gd name="connsiteX25" fmla="*/ 896094 w 896094"/>
                    <a:gd name="connsiteY25" fmla="*/ 715419 h 896083"/>
                    <a:gd name="connsiteX26" fmla="*/ 896094 w 896094"/>
                    <a:gd name="connsiteY26" fmla="*/ 180653 h 896083"/>
                    <a:gd name="connsiteX27" fmla="*/ 845509 w 896094"/>
                    <a:gd name="connsiteY27" fmla="*/ 130067 h 896083"/>
                    <a:gd name="connsiteX28" fmla="*/ 448047 w 896094"/>
                    <a:gd name="connsiteY28" fmla="*/ 28895 h 896083"/>
                    <a:gd name="connsiteX29" fmla="*/ 592579 w 896094"/>
                    <a:gd name="connsiteY29" fmla="*/ 173426 h 896083"/>
                    <a:gd name="connsiteX30" fmla="*/ 513990 w 896094"/>
                    <a:gd name="connsiteY30" fmla="*/ 302601 h 896083"/>
                    <a:gd name="connsiteX31" fmla="*/ 505860 w 896094"/>
                    <a:gd name="connsiteY31" fmla="*/ 315248 h 896083"/>
                    <a:gd name="connsiteX32" fmla="*/ 505860 w 896094"/>
                    <a:gd name="connsiteY32" fmla="*/ 361317 h 896083"/>
                    <a:gd name="connsiteX33" fmla="*/ 491407 w 896094"/>
                    <a:gd name="connsiteY33" fmla="*/ 361317 h 896083"/>
                    <a:gd name="connsiteX34" fmla="*/ 491407 w 896094"/>
                    <a:gd name="connsiteY34" fmla="*/ 216786 h 896083"/>
                    <a:gd name="connsiteX35" fmla="*/ 476954 w 896094"/>
                    <a:gd name="connsiteY35" fmla="*/ 202333 h 896083"/>
                    <a:gd name="connsiteX36" fmla="*/ 462500 w 896094"/>
                    <a:gd name="connsiteY36" fmla="*/ 216786 h 896083"/>
                    <a:gd name="connsiteX37" fmla="*/ 462500 w 896094"/>
                    <a:gd name="connsiteY37" fmla="*/ 361317 h 896083"/>
                    <a:gd name="connsiteX38" fmla="*/ 433594 w 896094"/>
                    <a:gd name="connsiteY38" fmla="*/ 361317 h 896083"/>
                    <a:gd name="connsiteX39" fmla="*/ 433594 w 896094"/>
                    <a:gd name="connsiteY39" fmla="*/ 216786 h 896083"/>
                    <a:gd name="connsiteX40" fmla="*/ 419141 w 896094"/>
                    <a:gd name="connsiteY40" fmla="*/ 202333 h 896083"/>
                    <a:gd name="connsiteX41" fmla="*/ 404688 w 896094"/>
                    <a:gd name="connsiteY41" fmla="*/ 216786 h 896083"/>
                    <a:gd name="connsiteX42" fmla="*/ 404688 w 896094"/>
                    <a:gd name="connsiteY42" fmla="*/ 361317 h 896083"/>
                    <a:gd name="connsiteX43" fmla="*/ 390234 w 896094"/>
                    <a:gd name="connsiteY43" fmla="*/ 361317 h 896083"/>
                    <a:gd name="connsiteX44" fmla="*/ 390234 w 896094"/>
                    <a:gd name="connsiteY44" fmla="*/ 315248 h 896083"/>
                    <a:gd name="connsiteX45" fmla="*/ 382105 w 896094"/>
                    <a:gd name="connsiteY45" fmla="*/ 302601 h 896083"/>
                    <a:gd name="connsiteX46" fmla="*/ 318872 w 896094"/>
                    <a:gd name="connsiteY46" fmla="*/ 108387 h 896083"/>
                    <a:gd name="connsiteX47" fmla="*/ 448047 w 896094"/>
                    <a:gd name="connsiteY47" fmla="*/ 28895 h 896083"/>
                    <a:gd name="connsiteX48" fmla="*/ 411914 w 896094"/>
                    <a:gd name="connsiteY48" fmla="*/ 491395 h 896083"/>
                    <a:gd name="connsiteX49" fmla="*/ 390234 w 896094"/>
                    <a:gd name="connsiteY49" fmla="*/ 469716 h 896083"/>
                    <a:gd name="connsiteX50" fmla="*/ 390234 w 896094"/>
                    <a:gd name="connsiteY50" fmla="*/ 433583 h 896083"/>
                    <a:gd name="connsiteX51" fmla="*/ 505860 w 896094"/>
                    <a:gd name="connsiteY51" fmla="*/ 433583 h 896083"/>
                    <a:gd name="connsiteX52" fmla="*/ 505860 w 896094"/>
                    <a:gd name="connsiteY52" fmla="*/ 469716 h 896083"/>
                    <a:gd name="connsiteX53" fmla="*/ 484180 w 896094"/>
                    <a:gd name="connsiteY53" fmla="*/ 491395 h 896083"/>
                    <a:gd name="connsiteX54" fmla="*/ 411914 w 896094"/>
                    <a:gd name="connsiteY54" fmla="*/ 491395 h 896083"/>
                    <a:gd name="connsiteX55" fmla="*/ 361329 w 896094"/>
                    <a:gd name="connsiteY55" fmla="*/ 404676 h 896083"/>
                    <a:gd name="connsiteX56" fmla="*/ 361329 w 896094"/>
                    <a:gd name="connsiteY56" fmla="*/ 390223 h 896083"/>
                    <a:gd name="connsiteX57" fmla="*/ 534766 w 896094"/>
                    <a:gd name="connsiteY57" fmla="*/ 390223 h 896083"/>
                    <a:gd name="connsiteX58" fmla="*/ 534766 w 896094"/>
                    <a:gd name="connsiteY58" fmla="*/ 404676 h 896083"/>
                    <a:gd name="connsiteX59" fmla="*/ 361329 w 896094"/>
                    <a:gd name="connsiteY59" fmla="*/ 404676 h 896083"/>
                    <a:gd name="connsiteX60" fmla="*/ 349585 w 896094"/>
                    <a:gd name="connsiteY60" fmla="*/ 823818 h 896083"/>
                    <a:gd name="connsiteX61" fmla="*/ 359522 w 896094"/>
                    <a:gd name="connsiteY61" fmla="*/ 766005 h 896083"/>
                    <a:gd name="connsiteX62" fmla="*/ 537476 w 896094"/>
                    <a:gd name="connsiteY62" fmla="*/ 766005 h 896083"/>
                    <a:gd name="connsiteX63" fmla="*/ 547413 w 896094"/>
                    <a:gd name="connsiteY63" fmla="*/ 823818 h 896083"/>
                    <a:gd name="connsiteX64" fmla="*/ 349585 w 896094"/>
                    <a:gd name="connsiteY64" fmla="*/ 823818 h 896083"/>
                    <a:gd name="connsiteX65" fmla="*/ 867189 w 896094"/>
                    <a:gd name="connsiteY65" fmla="*/ 715419 h 896083"/>
                    <a:gd name="connsiteX66" fmla="*/ 845509 w 896094"/>
                    <a:gd name="connsiteY66" fmla="*/ 737099 h 896083"/>
                    <a:gd name="connsiteX67" fmla="*/ 50586 w 896094"/>
                    <a:gd name="connsiteY67" fmla="*/ 737099 h 896083"/>
                    <a:gd name="connsiteX68" fmla="*/ 28906 w 896094"/>
                    <a:gd name="connsiteY68" fmla="*/ 715419 h 896083"/>
                    <a:gd name="connsiteX69" fmla="*/ 28906 w 896094"/>
                    <a:gd name="connsiteY69" fmla="*/ 679286 h 896083"/>
                    <a:gd name="connsiteX70" fmla="*/ 867189 w 896094"/>
                    <a:gd name="connsiteY70" fmla="*/ 679286 h 896083"/>
                    <a:gd name="connsiteX71" fmla="*/ 867189 w 896094"/>
                    <a:gd name="connsiteY71" fmla="*/ 715419 h 896083"/>
                    <a:gd name="connsiteX72" fmla="*/ 867189 w 896094"/>
                    <a:gd name="connsiteY72" fmla="*/ 650380 h 896083"/>
                    <a:gd name="connsiteX73" fmla="*/ 28906 w 896094"/>
                    <a:gd name="connsiteY73" fmla="*/ 650380 h 896083"/>
                    <a:gd name="connsiteX74" fmla="*/ 28906 w 896094"/>
                    <a:gd name="connsiteY74" fmla="*/ 180653 h 896083"/>
                    <a:gd name="connsiteX75" fmla="*/ 50586 w 896094"/>
                    <a:gd name="connsiteY75" fmla="*/ 158973 h 896083"/>
                    <a:gd name="connsiteX76" fmla="*/ 275513 w 896094"/>
                    <a:gd name="connsiteY76" fmla="*/ 158973 h 896083"/>
                    <a:gd name="connsiteX77" fmla="*/ 274609 w 896094"/>
                    <a:gd name="connsiteY77" fmla="*/ 173426 h 896083"/>
                    <a:gd name="connsiteX78" fmla="*/ 361329 w 896094"/>
                    <a:gd name="connsiteY78" fmla="*/ 323377 h 896083"/>
                    <a:gd name="connsiteX79" fmla="*/ 361329 w 896094"/>
                    <a:gd name="connsiteY79" fmla="*/ 361317 h 896083"/>
                    <a:gd name="connsiteX80" fmla="*/ 346875 w 896094"/>
                    <a:gd name="connsiteY80" fmla="*/ 361317 h 896083"/>
                    <a:gd name="connsiteX81" fmla="*/ 332422 w 896094"/>
                    <a:gd name="connsiteY81" fmla="*/ 375770 h 896083"/>
                    <a:gd name="connsiteX82" fmla="*/ 332422 w 896094"/>
                    <a:gd name="connsiteY82" fmla="*/ 419130 h 896083"/>
                    <a:gd name="connsiteX83" fmla="*/ 346875 w 896094"/>
                    <a:gd name="connsiteY83" fmla="*/ 433583 h 896083"/>
                    <a:gd name="connsiteX84" fmla="*/ 361329 w 896094"/>
                    <a:gd name="connsiteY84" fmla="*/ 433583 h 896083"/>
                    <a:gd name="connsiteX85" fmla="*/ 361329 w 896094"/>
                    <a:gd name="connsiteY85" fmla="*/ 469716 h 896083"/>
                    <a:gd name="connsiteX86" fmla="*/ 404688 w 896094"/>
                    <a:gd name="connsiteY86" fmla="*/ 519398 h 896083"/>
                    <a:gd name="connsiteX87" fmla="*/ 404688 w 896094"/>
                    <a:gd name="connsiteY87" fmla="*/ 520302 h 896083"/>
                    <a:gd name="connsiteX88" fmla="*/ 448047 w 896094"/>
                    <a:gd name="connsiteY88" fmla="*/ 563661 h 896083"/>
                    <a:gd name="connsiteX89" fmla="*/ 491407 w 896094"/>
                    <a:gd name="connsiteY89" fmla="*/ 520302 h 896083"/>
                    <a:gd name="connsiteX90" fmla="*/ 491407 w 896094"/>
                    <a:gd name="connsiteY90" fmla="*/ 519398 h 896083"/>
                    <a:gd name="connsiteX91" fmla="*/ 534766 w 896094"/>
                    <a:gd name="connsiteY91" fmla="*/ 469716 h 896083"/>
                    <a:gd name="connsiteX92" fmla="*/ 534766 w 896094"/>
                    <a:gd name="connsiteY92" fmla="*/ 433583 h 896083"/>
                    <a:gd name="connsiteX93" fmla="*/ 549219 w 896094"/>
                    <a:gd name="connsiteY93" fmla="*/ 433583 h 896083"/>
                    <a:gd name="connsiteX94" fmla="*/ 563672 w 896094"/>
                    <a:gd name="connsiteY94" fmla="*/ 419130 h 896083"/>
                    <a:gd name="connsiteX95" fmla="*/ 563672 w 896094"/>
                    <a:gd name="connsiteY95" fmla="*/ 375770 h 896083"/>
                    <a:gd name="connsiteX96" fmla="*/ 549219 w 896094"/>
                    <a:gd name="connsiteY96" fmla="*/ 361317 h 896083"/>
                    <a:gd name="connsiteX97" fmla="*/ 534766 w 896094"/>
                    <a:gd name="connsiteY97" fmla="*/ 361317 h 896083"/>
                    <a:gd name="connsiteX98" fmla="*/ 534766 w 896094"/>
                    <a:gd name="connsiteY98" fmla="*/ 323377 h 896083"/>
                    <a:gd name="connsiteX99" fmla="*/ 621485 w 896094"/>
                    <a:gd name="connsiteY99" fmla="*/ 173426 h 896083"/>
                    <a:gd name="connsiteX100" fmla="*/ 620581 w 896094"/>
                    <a:gd name="connsiteY100" fmla="*/ 158973 h 896083"/>
                    <a:gd name="connsiteX101" fmla="*/ 845509 w 896094"/>
                    <a:gd name="connsiteY101" fmla="*/ 158973 h 896083"/>
                    <a:gd name="connsiteX102" fmla="*/ 867189 w 896094"/>
                    <a:gd name="connsiteY102" fmla="*/ 180653 h 896083"/>
                    <a:gd name="connsiteX103" fmla="*/ 867189 w 896094"/>
                    <a:gd name="connsiteY103" fmla="*/ 650380 h 89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96094" h="896083">
                      <a:moveTo>
                        <a:pt x="845509" y="130067"/>
                      </a:moveTo>
                      <a:lnTo>
                        <a:pt x="616065" y="130067"/>
                      </a:lnTo>
                      <a:cubicBezTo>
                        <a:pt x="591676" y="37025"/>
                        <a:pt x="497730" y="-18078"/>
                        <a:pt x="404688" y="5408"/>
                      </a:cubicBezTo>
                      <a:cubicBezTo>
                        <a:pt x="343262" y="20765"/>
                        <a:pt x="296289" y="68641"/>
                        <a:pt x="280030" y="130067"/>
                      </a:cubicBezTo>
                      <a:lnTo>
                        <a:pt x="50586" y="130067"/>
                      </a:lnTo>
                      <a:cubicBezTo>
                        <a:pt x="22583" y="130067"/>
                        <a:pt x="0" y="152650"/>
                        <a:pt x="0" y="180653"/>
                      </a:cubicBezTo>
                      <a:lnTo>
                        <a:pt x="0" y="715419"/>
                      </a:lnTo>
                      <a:cubicBezTo>
                        <a:pt x="0" y="743422"/>
                        <a:pt x="22583" y="766005"/>
                        <a:pt x="50586" y="766005"/>
                      </a:cubicBezTo>
                      <a:lnTo>
                        <a:pt x="330615" y="766005"/>
                      </a:lnTo>
                      <a:lnTo>
                        <a:pt x="320679" y="823818"/>
                      </a:lnTo>
                      <a:lnTo>
                        <a:pt x="261060" y="823818"/>
                      </a:lnTo>
                      <a:cubicBezTo>
                        <a:pt x="252930" y="823818"/>
                        <a:pt x="246607" y="830141"/>
                        <a:pt x="246607" y="838271"/>
                      </a:cubicBezTo>
                      <a:lnTo>
                        <a:pt x="246607" y="867177"/>
                      </a:lnTo>
                      <a:lnTo>
                        <a:pt x="188794" y="867177"/>
                      </a:lnTo>
                      <a:cubicBezTo>
                        <a:pt x="180664" y="867177"/>
                        <a:pt x="174341" y="873500"/>
                        <a:pt x="174341" y="881630"/>
                      </a:cubicBezTo>
                      <a:cubicBezTo>
                        <a:pt x="174341" y="889760"/>
                        <a:pt x="180664" y="896083"/>
                        <a:pt x="188794" y="896083"/>
                      </a:cubicBezTo>
                      <a:lnTo>
                        <a:pt x="709107" y="896083"/>
                      </a:lnTo>
                      <a:cubicBezTo>
                        <a:pt x="717237" y="896083"/>
                        <a:pt x="723560" y="889760"/>
                        <a:pt x="723560" y="881630"/>
                      </a:cubicBezTo>
                      <a:cubicBezTo>
                        <a:pt x="723560" y="873500"/>
                        <a:pt x="717237" y="867177"/>
                        <a:pt x="709107" y="867177"/>
                      </a:cubicBezTo>
                      <a:lnTo>
                        <a:pt x="651295" y="867177"/>
                      </a:lnTo>
                      <a:lnTo>
                        <a:pt x="651295" y="838271"/>
                      </a:lnTo>
                      <a:cubicBezTo>
                        <a:pt x="651295" y="830141"/>
                        <a:pt x="644971" y="823818"/>
                        <a:pt x="636842" y="823818"/>
                      </a:cubicBezTo>
                      <a:lnTo>
                        <a:pt x="577222" y="823818"/>
                      </a:lnTo>
                      <a:lnTo>
                        <a:pt x="567286" y="766005"/>
                      </a:lnTo>
                      <a:lnTo>
                        <a:pt x="845509" y="766005"/>
                      </a:lnTo>
                      <a:cubicBezTo>
                        <a:pt x="873511" y="766005"/>
                        <a:pt x="896094" y="743422"/>
                        <a:pt x="896094" y="715419"/>
                      </a:cubicBezTo>
                      <a:lnTo>
                        <a:pt x="896094" y="180653"/>
                      </a:lnTo>
                      <a:cubicBezTo>
                        <a:pt x="896094" y="152650"/>
                        <a:pt x="873511" y="130067"/>
                        <a:pt x="845509" y="130067"/>
                      </a:cubicBezTo>
                      <a:close/>
                      <a:moveTo>
                        <a:pt x="448047" y="28895"/>
                      </a:moveTo>
                      <a:cubicBezTo>
                        <a:pt x="527539" y="28895"/>
                        <a:pt x="592579" y="93934"/>
                        <a:pt x="592579" y="173426"/>
                      </a:cubicBezTo>
                      <a:cubicBezTo>
                        <a:pt x="592579" y="227625"/>
                        <a:pt x="561866" y="277308"/>
                        <a:pt x="513990" y="302601"/>
                      </a:cubicBezTo>
                      <a:cubicBezTo>
                        <a:pt x="509473" y="305311"/>
                        <a:pt x="505860" y="309828"/>
                        <a:pt x="505860" y="315248"/>
                      </a:cubicBezTo>
                      <a:lnTo>
                        <a:pt x="505860" y="361317"/>
                      </a:lnTo>
                      <a:lnTo>
                        <a:pt x="491407" y="361317"/>
                      </a:lnTo>
                      <a:lnTo>
                        <a:pt x="491407" y="216786"/>
                      </a:lnTo>
                      <a:cubicBezTo>
                        <a:pt x="491407" y="208656"/>
                        <a:pt x="485083" y="202333"/>
                        <a:pt x="476954" y="202333"/>
                      </a:cubicBezTo>
                      <a:cubicBezTo>
                        <a:pt x="468824" y="202333"/>
                        <a:pt x="462500" y="208656"/>
                        <a:pt x="462500" y="216786"/>
                      </a:cubicBezTo>
                      <a:lnTo>
                        <a:pt x="462500" y="361317"/>
                      </a:lnTo>
                      <a:lnTo>
                        <a:pt x="433594" y="361317"/>
                      </a:lnTo>
                      <a:lnTo>
                        <a:pt x="433594" y="216786"/>
                      </a:lnTo>
                      <a:cubicBezTo>
                        <a:pt x="433594" y="208656"/>
                        <a:pt x="427271" y="202333"/>
                        <a:pt x="419141" y="202333"/>
                      </a:cubicBezTo>
                      <a:cubicBezTo>
                        <a:pt x="411011" y="202333"/>
                        <a:pt x="404688" y="208656"/>
                        <a:pt x="404688" y="216786"/>
                      </a:cubicBezTo>
                      <a:lnTo>
                        <a:pt x="404688" y="361317"/>
                      </a:lnTo>
                      <a:lnTo>
                        <a:pt x="390234" y="361317"/>
                      </a:lnTo>
                      <a:lnTo>
                        <a:pt x="390234" y="315248"/>
                      </a:lnTo>
                      <a:cubicBezTo>
                        <a:pt x="390234" y="309828"/>
                        <a:pt x="387525" y="304408"/>
                        <a:pt x="382105" y="302601"/>
                      </a:cubicBezTo>
                      <a:cubicBezTo>
                        <a:pt x="310742" y="266468"/>
                        <a:pt x="282740" y="178846"/>
                        <a:pt x="318872" y="108387"/>
                      </a:cubicBezTo>
                      <a:cubicBezTo>
                        <a:pt x="344165" y="59608"/>
                        <a:pt x="393848" y="28895"/>
                        <a:pt x="448047" y="28895"/>
                      </a:cubicBezTo>
                      <a:close/>
                      <a:moveTo>
                        <a:pt x="411914" y="491395"/>
                      </a:moveTo>
                      <a:cubicBezTo>
                        <a:pt x="400171" y="491395"/>
                        <a:pt x="390234" y="481459"/>
                        <a:pt x="390234" y="469716"/>
                      </a:cubicBezTo>
                      <a:lnTo>
                        <a:pt x="390234" y="433583"/>
                      </a:lnTo>
                      <a:lnTo>
                        <a:pt x="505860" y="433583"/>
                      </a:lnTo>
                      <a:lnTo>
                        <a:pt x="505860" y="469716"/>
                      </a:lnTo>
                      <a:cubicBezTo>
                        <a:pt x="505860" y="481459"/>
                        <a:pt x="495923" y="491395"/>
                        <a:pt x="484180" y="491395"/>
                      </a:cubicBezTo>
                      <a:lnTo>
                        <a:pt x="411914" y="491395"/>
                      </a:lnTo>
                      <a:close/>
                      <a:moveTo>
                        <a:pt x="361329" y="404676"/>
                      </a:moveTo>
                      <a:lnTo>
                        <a:pt x="361329" y="390223"/>
                      </a:lnTo>
                      <a:lnTo>
                        <a:pt x="534766" y="390223"/>
                      </a:lnTo>
                      <a:lnTo>
                        <a:pt x="534766" y="404676"/>
                      </a:lnTo>
                      <a:lnTo>
                        <a:pt x="361329" y="404676"/>
                      </a:lnTo>
                      <a:close/>
                      <a:moveTo>
                        <a:pt x="349585" y="823818"/>
                      </a:moveTo>
                      <a:lnTo>
                        <a:pt x="359522" y="766005"/>
                      </a:lnTo>
                      <a:lnTo>
                        <a:pt x="537476" y="766005"/>
                      </a:lnTo>
                      <a:lnTo>
                        <a:pt x="547413" y="823818"/>
                      </a:lnTo>
                      <a:lnTo>
                        <a:pt x="349585" y="823818"/>
                      </a:lnTo>
                      <a:close/>
                      <a:moveTo>
                        <a:pt x="867189" y="715419"/>
                      </a:moveTo>
                      <a:cubicBezTo>
                        <a:pt x="867189" y="727162"/>
                        <a:pt x="857252" y="737099"/>
                        <a:pt x="845509" y="737099"/>
                      </a:cubicBezTo>
                      <a:lnTo>
                        <a:pt x="50586" y="737099"/>
                      </a:lnTo>
                      <a:cubicBezTo>
                        <a:pt x="38843" y="737099"/>
                        <a:pt x="28906" y="727162"/>
                        <a:pt x="28906" y="715419"/>
                      </a:cubicBezTo>
                      <a:lnTo>
                        <a:pt x="28906" y="679286"/>
                      </a:lnTo>
                      <a:lnTo>
                        <a:pt x="867189" y="679286"/>
                      </a:lnTo>
                      <a:lnTo>
                        <a:pt x="867189" y="715419"/>
                      </a:lnTo>
                      <a:close/>
                      <a:moveTo>
                        <a:pt x="867189" y="650380"/>
                      </a:moveTo>
                      <a:lnTo>
                        <a:pt x="28906" y="650380"/>
                      </a:lnTo>
                      <a:lnTo>
                        <a:pt x="28906" y="180653"/>
                      </a:lnTo>
                      <a:cubicBezTo>
                        <a:pt x="28906" y="168910"/>
                        <a:pt x="38843" y="158973"/>
                        <a:pt x="50586" y="158973"/>
                      </a:cubicBezTo>
                      <a:lnTo>
                        <a:pt x="275513" y="158973"/>
                      </a:lnTo>
                      <a:cubicBezTo>
                        <a:pt x="275513" y="163490"/>
                        <a:pt x="274609" y="168910"/>
                        <a:pt x="274609" y="173426"/>
                      </a:cubicBezTo>
                      <a:cubicBezTo>
                        <a:pt x="274609" y="235756"/>
                        <a:pt x="307129" y="292665"/>
                        <a:pt x="361329" y="323377"/>
                      </a:cubicBezTo>
                      <a:lnTo>
                        <a:pt x="361329" y="361317"/>
                      </a:lnTo>
                      <a:lnTo>
                        <a:pt x="346875" y="361317"/>
                      </a:lnTo>
                      <a:cubicBezTo>
                        <a:pt x="338746" y="361317"/>
                        <a:pt x="332422" y="367640"/>
                        <a:pt x="332422" y="375770"/>
                      </a:cubicBezTo>
                      <a:lnTo>
                        <a:pt x="332422" y="419130"/>
                      </a:lnTo>
                      <a:cubicBezTo>
                        <a:pt x="332422" y="427259"/>
                        <a:pt x="338746" y="433583"/>
                        <a:pt x="346875" y="433583"/>
                      </a:cubicBezTo>
                      <a:lnTo>
                        <a:pt x="361329" y="433583"/>
                      </a:lnTo>
                      <a:lnTo>
                        <a:pt x="361329" y="469716"/>
                      </a:lnTo>
                      <a:cubicBezTo>
                        <a:pt x="361329" y="495008"/>
                        <a:pt x="379395" y="515785"/>
                        <a:pt x="404688" y="519398"/>
                      </a:cubicBezTo>
                      <a:lnTo>
                        <a:pt x="404688" y="520302"/>
                      </a:lnTo>
                      <a:cubicBezTo>
                        <a:pt x="404688" y="544691"/>
                        <a:pt x="423657" y="563661"/>
                        <a:pt x="448047" y="563661"/>
                      </a:cubicBezTo>
                      <a:cubicBezTo>
                        <a:pt x="472437" y="563661"/>
                        <a:pt x="491407" y="544691"/>
                        <a:pt x="491407" y="520302"/>
                      </a:cubicBezTo>
                      <a:lnTo>
                        <a:pt x="491407" y="519398"/>
                      </a:lnTo>
                      <a:cubicBezTo>
                        <a:pt x="516699" y="515785"/>
                        <a:pt x="534766" y="494105"/>
                        <a:pt x="534766" y="469716"/>
                      </a:cubicBezTo>
                      <a:lnTo>
                        <a:pt x="534766" y="433583"/>
                      </a:lnTo>
                      <a:lnTo>
                        <a:pt x="549219" y="433583"/>
                      </a:lnTo>
                      <a:cubicBezTo>
                        <a:pt x="557349" y="433583"/>
                        <a:pt x="563672" y="427259"/>
                        <a:pt x="563672" y="419130"/>
                      </a:cubicBezTo>
                      <a:lnTo>
                        <a:pt x="563672" y="375770"/>
                      </a:lnTo>
                      <a:cubicBezTo>
                        <a:pt x="563672" y="367640"/>
                        <a:pt x="557349" y="361317"/>
                        <a:pt x="549219" y="361317"/>
                      </a:cubicBezTo>
                      <a:lnTo>
                        <a:pt x="534766" y="361317"/>
                      </a:lnTo>
                      <a:lnTo>
                        <a:pt x="534766" y="323377"/>
                      </a:lnTo>
                      <a:cubicBezTo>
                        <a:pt x="588965" y="292665"/>
                        <a:pt x="621485" y="234852"/>
                        <a:pt x="621485" y="173426"/>
                      </a:cubicBezTo>
                      <a:cubicBezTo>
                        <a:pt x="621485" y="168910"/>
                        <a:pt x="621485" y="163490"/>
                        <a:pt x="620581" y="158973"/>
                      </a:cubicBezTo>
                      <a:lnTo>
                        <a:pt x="845509" y="158973"/>
                      </a:lnTo>
                      <a:cubicBezTo>
                        <a:pt x="857252" y="158973"/>
                        <a:pt x="867189" y="168910"/>
                        <a:pt x="867189" y="180653"/>
                      </a:cubicBezTo>
                      <a:lnTo>
                        <a:pt x="867189" y="65038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52">
                  <a:extLst>
                    <a:ext uri="{FF2B5EF4-FFF2-40B4-BE49-F238E27FC236}">
                      <a16:creationId xmlns:a16="http://schemas.microsoft.com/office/drawing/2014/main" id="{9AA9EE65-C045-AA82-8821-9AC0BE498A37}"/>
                    </a:ext>
                  </a:extLst>
                </p:cNvPr>
                <p:cNvSpPr/>
                <p:nvPr/>
              </p:nvSpPr>
              <p:spPr>
                <a:xfrm>
                  <a:off x="10445420" y="1482197"/>
                  <a:ext cx="115625" cy="28906"/>
                </a:xfrm>
                <a:custGeom>
                  <a:avLst/>
                  <a:gdLst>
                    <a:gd name="connsiteX0" fmla="*/ 101172 w 115625"/>
                    <a:gd name="connsiteY0" fmla="*/ 0 h 28906"/>
                    <a:gd name="connsiteX1" fmla="*/ 14453 w 115625"/>
                    <a:gd name="connsiteY1" fmla="*/ 0 h 28906"/>
                    <a:gd name="connsiteX2" fmla="*/ 0 w 115625"/>
                    <a:gd name="connsiteY2" fmla="*/ 14453 h 28906"/>
                    <a:gd name="connsiteX3" fmla="*/ 14453 w 115625"/>
                    <a:gd name="connsiteY3" fmla="*/ 28906 h 28906"/>
                    <a:gd name="connsiteX4" fmla="*/ 101172 w 115625"/>
                    <a:gd name="connsiteY4" fmla="*/ 28906 h 28906"/>
                    <a:gd name="connsiteX5" fmla="*/ 115625 w 115625"/>
                    <a:gd name="connsiteY5" fmla="*/ 14453 h 28906"/>
                    <a:gd name="connsiteX6" fmla="*/ 101172 w 115625"/>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25" h="28906">
                      <a:moveTo>
                        <a:pt x="101172" y="0"/>
                      </a:moveTo>
                      <a:lnTo>
                        <a:pt x="14453" y="0"/>
                      </a:lnTo>
                      <a:cubicBezTo>
                        <a:pt x="6323" y="0"/>
                        <a:pt x="0" y="6323"/>
                        <a:pt x="0" y="14453"/>
                      </a:cubicBezTo>
                      <a:cubicBezTo>
                        <a:pt x="0" y="22583"/>
                        <a:pt x="6323" y="28906"/>
                        <a:pt x="14453" y="28906"/>
                      </a:cubicBezTo>
                      <a:lnTo>
                        <a:pt x="101172" y="28906"/>
                      </a:lnTo>
                      <a:cubicBezTo>
                        <a:pt x="109302" y="28906"/>
                        <a:pt x="115625" y="22583"/>
                        <a:pt x="115625" y="14453"/>
                      </a:cubicBezTo>
                      <a:cubicBezTo>
                        <a:pt x="115625" y="6323"/>
                        <a:pt x="109302" y="0"/>
                        <a:pt x="101172"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53">
                  <a:extLst>
                    <a:ext uri="{FF2B5EF4-FFF2-40B4-BE49-F238E27FC236}">
                      <a16:creationId xmlns:a16="http://schemas.microsoft.com/office/drawing/2014/main" id="{0739E02D-602F-4F79-0014-861D2E3382A1}"/>
                    </a:ext>
                  </a:extLst>
                </p:cNvPr>
                <p:cNvSpPr/>
                <p:nvPr/>
              </p:nvSpPr>
              <p:spPr>
                <a:xfrm>
                  <a:off x="10575499" y="1482197"/>
                  <a:ext cx="43359" cy="28906"/>
                </a:xfrm>
                <a:custGeom>
                  <a:avLst/>
                  <a:gdLst>
                    <a:gd name="connsiteX0" fmla="*/ 28906 w 43359"/>
                    <a:gd name="connsiteY0" fmla="*/ 0 h 28906"/>
                    <a:gd name="connsiteX1" fmla="*/ 14453 w 43359"/>
                    <a:gd name="connsiteY1" fmla="*/ 0 h 28906"/>
                    <a:gd name="connsiteX2" fmla="*/ 0 w 43359"/>
                    <a:gd name="connsiteY2" fmla="*/ 14453 h 28906"/>
                    <a:gd name="connsiteX3" fmla="*/ 14453 w 43359"/>
                    <a:gd name="connsiteY3" fmla="*/ 28906 h 28906"/>
                    <a:gd name="connsiteX4" fmla="*/ 28906 w 43359"/>
                    <a:gd name="connsiteY4" fmla="*/ 28906 h 28906"/>
                    <a:gd name="connsiteX5" fmla="*/ 43359 w 43359"/>
                    <a:gd name="connsiteY5" fmla="*/ 14453 h 28906"/>
                    <a:gd name="connsiteX6" fmla="*/ 28906 w 43359"/>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9" h="28906">
                      <a:moveTo>
                        <a:pt x="28906" y="0"/>
                      </a:moveTo>
                      <a:lnTo>
                        <a:pt x="14453" y="0"/>
                      </a:lnTo>
                      <a:cubicBezTo>
                        <a:pt x="6323" y="0"/>
                        <a:pt x="0" y="6323"/>
                        <a:pt x="0" y="14453"/>
                      </a:cubicBezTo>
                      <a:cubicBezTo>
                        <a:pt x="0" y="22583"/>
                        <a:pt x="6323" y="28906"/>
                        <a:pt x="14453" y="28906"/>
                      </a:cubicBezTo>
                      <a:lnTo>
                        <a:pt x="28906" y="28906"/>
                      </a:lnTo>
                      <a:cubicBezTo>
                        <a:pt x="37036" y="28906"/>
                        <a:pt x="43359" y="22583"/>
                        <a:pt x="43359" y="14453"/>
                      </a:cubicBezTo>
                      <a:cubicBezTo>
                        <a:pt x="43359" y="6323"/>
                        <a:pt x="37036" y="0"/>
                        <a:pt x="2890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54">
                  <a:extLst>
                    <a:ext uri="{FF2B5EF4-FFF2-40B4-BE49-F238E27FC236}">
                      <a16:creationId xmlns:a16="http://schemas.microsoft.com/office/drawing/2014/main" id="{E56455FA-1225-05CB-A5ED-56C776FEB266}"/>
                    </a:ext>
                  </a:extLst>
                </p:cNvPr>
                <p:cNvSpPr/>
                <p:nvPr/>
              </p:nvSpPr>
              <p:spPr>
                <a:xfrm>
                  <a:off x="10763390" y="947432"/>
                  <a:ext cx="144531" cy="28905"/>
                </a:xfrm>
                <a:custGeom>
                  <a:avLst/>
                  <a:gdLst>
                    <a:gd name="connsiteX0" fmla="*/ 14453 w 144531"/>
                    <a:gd name="connsiteY0" fmla="*/ 28906 h 28905"/>
                    <a:gd name="connsiteX1" fmla="*/ 130079 w 144531"/>
                    <a:gd name="connsiteY1" fmla="*/ 28906 h 28905"/>
                    <a:gd name="connsiteX2" fmla="*/ 144531 w 144531"/>
                    <a:gd name="connsiteY2" fmla="*/ 14453 h 28905"/>
                    <a:gd name="connsiteX3" fmla="*/ 130079 w 144531"/>
                    <a:gd name="connsiteY3" fmla="*/ 0 h 28905"/>
                    <a:gd name="connsiteX4" fmla="*/ 14453 w 144531"/>
                    <a:gd name="connsiteY4" fmla="*/ 0 h 28905"/>
                    <a:gd name="connsiteX5" fmla="*/ 0 w 144531"/>
                    <a:gd name="connsiteY5" fmla="*/ 14453 h 28905"/>
                    <a:gd name="connsiteX6" fmla="*/ 14453 w 144531"/>
                    <a:gd name="connsiteY6" fmla="*/ 28906 h 2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31" h="28905">
                      <a:moveTo>
                        <a:pt x="14453" y="28906"/>
                      </a:moveTo>
                      <a:lnTo>
                        <a:pt x="130079" y="28906"/>
                      </a:lnTo>
                      <a:cubicBezTo>
                        <a:pt x="138208" y="28906"/>
                        <a:pt x="144531" y="22583"/>
                        <a:pt x="144531" y="14453"/>
                      </a:cubicBezTo>
                      <a:cubicBezTo>
                        <a:pt x="144531" y="6323"/>
                        <a:pt x="138208" y="0"/>
                        <a:pt x="130079" y="0"/>
                      </a:cubicBezTo>
                      <a:lnTo>
                        <a:pt x="14453" y="0"/>
                      </a:lnTo>
                      <a:cubicBezTo>
                        <a:pt x="6323" y="0"/>
                        <a:pt x="0" y="6323"/>
                        <a:pt x="0" y="14453"/>
                      </a:cubicBezTo>
                      <a:cubicBezTo>
                        <a:pt x="0" y="22583"/>
                        <a:pt x="7226" y="28906"/>
                        <a:pt x="1445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pic>
        <p:nvPicPr>
          <p:cNvPr id="21" name="Picture 20">
            <a:extLst>
              <a:ext uri="{FF2B5EF4-FFF2-40B4-BE49-F238E27FC236}">
                <a16:creationId xmlns:a16="http://schemas.microsoft.com/office/drawing/2014/main" id="{2C74FCAB-7A4D-9994-B0FC-C97403467EFB}"/>
              </a:ext>
            </a:extLst>
          </p:cNvPr>
          <p:cNvPicPr>
            <a:picLocks noChangeAspect="1"/>
          </p:cNvPicPr>
          <p:nvPr/>
        </p:nvPicPr>
        <p:blipFill>
          <a:blip r:embed="rId9" cstate="print"/>
          <a:stretch>
            <a:fillRect/>
          </a:stretch>
        </p:blipFill>
        <p:spPr>
          <a:xfrm>
            <a:off x="624861" y="7376051"/>
            <a:ext cx="3112181" cy="2999633"/>
          </a:xfrm>
          <a:prstGeom prst="rect">
            <a:avLst/>
          </a:prstGeom>
        </p:spPr>
      </p:pic>
      <p:sp>
        <p:nvSpPr>
          <p:cNvPr id="23" name="TextBox 22">
            <a:extLst>
              <a:ext uri="{FF2B5EF4-FFF2-40B4-BE49-F238E27FC236}">
                <a16:creationId xmlns:a16="http://schemas.microsoft.com/office/drawing/2014/main" id="{FA3DEC43-4019-A64D-19FE-00493B0FD059}"/>
              </a:ext>
            </a:extLst>
          </p:cNvPr>
          <p:cNvSpPr txBox="1"/>
          <p:nvPr/>
        </p:nvSpPr>
        <p:spPr>
          <a:xfrm>
            <a:off x="3885963" y="3983079"/>
            <a:ext cx="3264912" cy="1631216"/>
          </a:xfrm>
          <a:prstGeom prst="rect">
            <a:avLst/>
          </a:prstGeom>
          <a:noFill/>
        </p:spPr>
        <p:txBody>
          <a:bodyPr wrap="square">
            <a:spAutoFit/>
          </a:bodyPr>
          <a:lstStyle/>
          <a:p>
            <a:pPr algn="ctr"/>
            <a:r>
              <a:rPr lang="es-ES" sz="2000" b="1" i="1" dirty="0">
                <a:solidFill>
                  <a:srgbClr val="90278E"/>
                </a:solidFill>
                <a:latin typeface="Content"/>
              </a:rPr>
              <a:t>El turismo en la naturaleza puede generar un impacto, pero también es parte de la solución a los impactos.</a:t>
            </a:r>
            <a:endParaRPr lang="en-IE" sz="2000" b="1" i="1" dirty="0">
              <a:solidFill>
                <a:srgbClr val="90278E"/>
              </a:solidFill>
            </a:endParaRPr>
          </a:p>
        </p:txBody>
      </p:sp>
      <p:grpSp>
        <p:nvGrpSpPr>
          <p:cNvPr id="24" name="Group 23">
            <a:extLst>
              <a:ext uri="{FF2B5EF4-FFF2-40B4-BE49-F238E27FC236}">
                <a16:creationId xmlns:a16="http://schemas.microsoft.com/office/drawing/2014/main" id="{78695C05-94F4-F0CA-2D86-AA04C888D679}"/>
              </a:ext>
            </a:extLst>
          </p:cNvPr>
          <p:cNvGrpSpPr/>
          <p:nvPr/>
        </p:nvGrpSpPr>
        <p:grpSpPr>
          <a:xfrm>
            <a:off x="6587460" y="3439337"/>
            <a:ext cx="1081908" cy="657623"/>
            <a:chOff x="3400450" y="986392"/>
            <a:chExt cx="1487826" cy="1083162"/>
          </a:xfrm>
          <a:solidFill>
            <a:srgbClr val="F15B2A"/>
          </a:solidFill>
        </p:grpSpPr>
        <p:sp>
          <p:nvSpPr>
            <p:cNvPr id="25" name="Freeform 17">
              <a:extLst>
                <a:ext uri="{FF2B5EF4-FFF2-40B4-BE49-F238E27FC236}">
                  <a16:creationId xmlns:a16="http://schemas.microsoft.com/office/drawing/2014/main" id="{B4A47C7C-4237-2D65-2870-0AE5FF359E6F}"/>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grpFill/>
            <a:ln w="8971" cap="flat">
              <a:noFill/>
              <a:prstDash val="solid"/>
              <a:miter/>
            </a:ln>
          </p:spPr>
          <p:txBody>
            <a:bodyPr rtlCol="0" anchor="ctr"/>
            <a:lstStyle/>
            <a:p>
              <a:endParaRPr lang="en-US" dirty="0">
                <a:solidFill>
                  <a:srgbClr val="90278E"/>
                </a:solidFill>
              </a:endParaRPr>
            </a:p>
          </p:txBody>
        </p:sp>
        <p:sp>
          <p:nvSpPr>
            <p:cNvPr id="26" name="Freeform 18">
              <a:extLst>
                <a:ext uri="{FF2B5EF4-FFF2-40B4-BE49-F238E27FC236}">
                  <a16:creationId xmlns:a16="http://schemas.microsoft.com/office/drawing/2014/main" id="{DD61AC87-AF8A-ACA7-3FC6-4865FC2A6A9B}"/>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00D41"/>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4188190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D4B9E5-9FFE-D91F-95CF-AAC9E3922D5D}"/>
              </a:ext>
            </a:extLst>
          </p:cNvPr>
          <p:cNvSpPr>
            <a:spLocks noGrp="1"/>
          </p:cNvSpPr>
          <p:nvPr>
            <p:ph type="body" sz="quarter" idx="32"/>
          </p:nvPr>
        </p:nvSpPr>
        <p:spPr>
          <a:xfrm>
            <a:off x="532400" y="7480092"/>
            <a:ext cx="6526988" cy="2564297"/>
          </a:xfrm>
        </p:spPr>
        <p:txBody>
          <a:bodyPr/>
          <a:lstStyle/>
          <a:p>
            <a:r>
              <a:rPr lang="es-ES" sz="1200" dirty="0"/>
              <a:t>La carrera de Mary abarca casi 60 años, y el Centro animará su legado para inspirar a las generaciones futuras, educando, informando y catalizando el cambio para el bien en nuestra comunidad aquí en Ballina y entre los visitantes del Centro, tanto en persona como en línea. Soy </a:t>
            </a:r>
            <a:r>
              <a:rPr lang="es-ES" sz="1200" dirty="0" err="1"/>
              <a:t>Susan</a:t>
            </a:r>
            <a:r>
              <a:rPr lang="es-ES" sz="1200" dirty="0"/>
              <a:t> </a:t>
            </a:r>
            <a:r>
              <a:rPr lang="es-ES" sz="1200" dirty="0" err="1"/>
              <a:t>Heffernan</a:t>
            </a:r>
            <a:r>
              <a:rPr lang="es-ES" sz="1200" dirty="0"/>
              <a:t>, Directora de Proyectos del Centro Mary Robinson. Llegar a esta etapa de mi carrera me ha planteado algunos retos. Entre ellos, los retos que plantea trabajar en pequeñas PYME, como la falta de oportunidades de progresión profesional y las funciones relativamente mal pagadas y ocasionales que se ofrecen en el sector fuera de la función pública. El sector turístico (en asesoría / consultoría / gestión de proyectos) se compone en gran medida de empresas unipersonales y pequeñas consultorías, por lo que el espíritu empresarial es la única oportunidad real de promoción profesional.</a:t>
            </a:r>
            <a:endParaRPr lang="en-IE" sz="1200" dirty="0"/>
          </a:p>
          <a:p>
            <a:endParaRPr lang="en-US" sz="1200" b="1" dirty="0"/>
          </a:p>
          <a:p>
            <a:r>
              <a:rPr lang="en-US" sz="1200" b="1" dirty="0"/>
              <a:t>¿Por </a:t>
            </a:r>
            <a:r>
              <a:rPr lang="en-US" sz="1200" b="1" dirty="0" err="1"/>
              <a:t>qué</a:t>
            </a:r>
            <a:r>
              <a:rPr lang="en-US" sz="1200" b="1" dirty="0"/>
              <a:t> turismo?</a:t>
            </a:r>
          </a:p>
          <a:p>
            <a:r>
              <a:rPr lang="es-ES" sz="1200" b="1" dirty="0"/>
              <a:t>El turismo presenta grandes oportunidades y también grandes retos para las comunidades, </a:t>
            </a:r>
            <a:r>
              <a:rPr lang="es-ES" sz="1200" dirty="0"/>
              <a:t>tanto en términos de capacidad para sostener el volumen de visitantes como de su potencial impacto negativo/positivo en la comunidad local y el medio ambiente. Del mismo modo, la industria de la aviación es un reto clave en materia de emisiones y contaminación.</a:t>
            </a:r>
            <a:endParaRPr lang="en-US" sz="1200" dirty="0"/>
          </a:p>
        </p:txBody>
      </p:sp>
      <p:sp>
        <p:nvSpPr>
          <p:cNvPr id="4" name="Text Placeholder 3">
            <a:extLst>
              <a:ext uri="{FF2B5EF4-FFF2-40B4-BE49-F238E27FC236}">
                <a16:creationId xmlns:a16="http://schemas.microsoft.com/office/drawing/2014/main" id="{65DCF048-3132-510C-16B8-CF93700303EC}"/>
              </a:ext>
            </a:extLst>
          </p:cNvPr>
          <p:cNvSpPr>
            <a:spLocks noGrp="1"/>
          </p:cNvSpPr>
          <p:nvPr>
            <p:ph type="body" sz="quarter" idx="34"/>
          </p:nvPr>
        </p:nvSpPr>
        <p:spPr>
          <a:xfrm>
            <a:off x="532400" y="5367765"/>
            <a:ext cx="6526988" cy="1064757"/>
          </a:xfrm>
        </p:spPr>
        <p:txBody>
          <a:bodyPr/>
          <a:lstStyle/>
          <a:p>
            <a:r>
              <a:rPr lang="en-US" b="1" u="sng" dirty="0" err="1"/>
              <a:t>Breve</a:t>
            </a:r>
            <a:r>
              <a:rPr lang="en-US" b="1" u="sng" dirty="0"/>
              <a:t> </a:t>
            </a:r>
            <a:r>
              <a:rPr lang="en-US" b="1" u="sng" dirty="0" err="1"/>
              <a:t>presentación</a:t>
            </a:r>
            <a:endParaRPr lang="en-US" b="1" u="sng" dirty="0"/>
          </a:p>
          <a:p>
            <a:r>
              <a:rPr lang="es-ES" dirty="0"/>
              <a:t>Mary Robinson es una de las líderes más destacadas de Irlanda, tanto a nivel nacional como internacional. Transformó la Presidencia irlandesa y propició un cambio social de gran alcance en Irlanda. En su carrera posterior a la Presidencia ha defendido los derechos humanos, la justicia climática y un enfoque sostenible del desarrollo que reconozca nuestra responsabilidad global mutua.</a:t>
            </a:r>
            <a:endParaRPr lang="en-US" dirty="0"/>
          </a:p>
        </p:txBody>
      </p:sp>
      <p:sp>
        <p:nvSpPr>
          <p:cNvPr id="5" name="Text Placeholder 4">
            <a:extLst>
              <a:ext uri="{FF2B5EF4-FFF2-40B4-BE49-F238E27FC236}">
                <a16:creationId xmlns:a16="http://schemas.microsoft.com/office/drawing/2014/main" id="{5B7F82CB-867C-537D-655B-D84E8FABE64B}"/>
              </a:ext>
            </a:extLst>
          </p:cNvPr>
          <p:cNvSpPr>
            <a:spLocks noGrp="1"/>
          </p:cNvSpPr>
          <p:nvPr>
            <p:ph type="body" sz="quarter" idx="17"/>
          </p:nvPr>
        </p:nvSpPr>
        <p:spPr>
          <a:xfrm>
            <a:off x="488499" y="863324"/>
            <a:ext cx="3888629" cy="2289739"/>
          </a:xfrm>
        </p:spPr>
        <p:txBody>
          <a:bodyPr/>
          <a:lstStyle/>
          <a:p>
            <a:pPr>
              <a:lnSpc>
                <a:spcPct val="100000"/>
              </a:lnSpc>
            </a:pPr>
            <a:r>
              <a:rPr lang="en-IE" sz="3600" dirty="0"/>
              <a:t>Susan Heffernan </a:t>
            </a:r>
            <a:r>
              <a:rPr lang="en-IE" sz="2400" dirty="0"/>
              <a:t>– </a:t>
            </a:r>
          </a:p>
          <a:p>
            <a:pPr>
              <a:lnSpc>
                <a:spcPct val="100000"/>
              </a:lnSpc>
            </a:pPr>
            <a:r>
              <a:rPr lang="es-ES" sz="2400" dirty="0"/>
              <a:t>Directora de proyectos del Centro Mary Robinson</a:t>
            </a:r>
            <a:endParaRPr lang="en-IE" sz="2400" dirty="0"/>
          </a:p>
        </p:txBody>
      </p:sp>
      <p:sp>
        <p:nvSpPr>
          <p:cNvPr id="6" name="Text Placeholder 5">
            <a:extLst>
              <a:ext uri="{FF2B5EF4-FFF2-40B4-BE49-F238E27FC236}">
                <a16:creationId xmlns:a16="http://schemas.microsoft.com/office/drawing/2014/main" id="{C199431D-2343-FEC3-B011-73102BA26B01}"/>
              </a:ext>
            </a:extLst>
          </p:cNvPr>
          <p:cNvSpPr>
            <a:spLocks noGrp="1"/>
          </p:cNvSpPr>
          <p:nvPr>
            <p:ph type="body" sz="quarter" idx="14"/>
          </p:nvPr>
        </p:nvSpPr>
        <p:spPr>
          <a:xfrm>
            <a:off x="324726" y="2954882"/>
            <a:ext cx="3257392" cy="522755"/>
          </a:xfrm>
        </p:spPr>
        <p:txBody>
          <a:bodyPr/>
          <a:lstStyle/>
          <a:p>
            <a:r>
              <a:rPr lang="en-IE" sz="1800" b="1" dirty="0"/>
              <a:t>IRLANDA</a:t>
            </a:r>
          </a:p>
        </p:txBody>
      </p:sp>
      <p:pic>
        <p:nvPicPr>
          <p:cNvPr id="10" name="Picture Placeholder 9">
            <a:extLst>
              <a:ext uri="{FF2B5EF4-FFF2-40B4-BE49-F238E27FC236}">
                <a16:creationId xmlns:a16="http://schemas.microsoft.com/office/drawing/2014/main" id="{69E9287D-1197-44E5-6FCA-235148972EBE}"/>
              </a:ext>
            </a:extLst>
          </p:cNvPr>
          <p:cNvPicPr>
            <a:picLocks noGrp="1" noChangeAspect="1"/>
          </p:cNvPicPr>
          <p:nvPr>
            <p:ph type="pic" sz="quarter" idx="35"/>
          </p:nvPr>
        </p:nvPicPr>
        <p:blipFill rotWithShape="1">
          <a:blip r:embed="rId2" cstate="print">
            <a:extLst>
              <a:ext uri="{28A0092B-C50C-407E-A947-70E740481C1C}">
                <a14:useLocalDpi xmlns:a14="http://schemas.microsoft.com/office/drawing/2010/main" val="0"/>
              </a:ext>
            </a:extLst>
          </a:blip>
          <a:srcRect l="8632" r="28793"/>
          <a:stretch/>
        </p:blipFill>
        <p:spPr>
          <a:xfrm>
            <a:off x="4234393" y="-3"/>
            <a:ext cx="3541182" cy="6432523"/>
          </a:xfrm>
        </p:spPr>
      </p:pic>
      <p:sp>
        <p:nvSpPr>
          <p:cNvPr id="8" name="Slide Number Placeholder 7">
            <a:extLst>
              <a:ext uri="{FF2B5EF4-FFF2-40B4-BE49-F238E27FC236}">
                <a16:creationId xmlns:a16="http://schemas.microsoft.com/office/drawing/2014/main" id="{05428336-608C-7799-8C03-A416951049FB}"/>
              </a:ext>
            </a:extLst>
          </p:cNvPr>
          <p:cNvSpPr>
            <a:spLocks noGrp="1"/>
          </p:cNvSpPr>
          <p:nvPr>
            <p:ph type="sldNum" sz="quarter" idx="4"/>
          </p:nvPr>
        </p:nvSpPr>
        <p:spPr/>
        <p:txBody>
          <a:bodyPr/>
          <a:lstStyle/>
          <a:p>
            <a:fld id="{9C527BFA-2C0E-4CEC-B6A5-913A56FEF4B4}" type="slidenum">
              <a:rPr lang="fr-CA" smtClean="0"/>
              <a:pPr/>
              <a:t>32</a:t>
            </a:fld>
            <a:endParaRPr lang="fr-CA" dirty="0"/>
          </a:p>
        </p:txBody>
      </p:sp>
    </p:spTree>
    <p:extLst>
      <p:ext uri="{BB962C8B-B14F-4D97-AF65-F5344CB8AC3E}">
        <p14:creationId xmlns:p14="http://schemas.microsoft.com/office/powerpoint/2010/main" val="14713962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54775E-A444-87D4-C288-8937B08350A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843" t="13274" r="6254"/>
          <a:stretch/>
        </p:blipFill>
        <p:spPr>
          <a:xfrm>
            <a:off x="702551" y="6880160"/>
            <a:ext cx="3082739" cy="2432973"/>
          </a:xfrm>
          <a:prstGeom prst="rect">
            <a:avLst/>
          </a:prstGeom>
        </p:spPr>
      </p:pic>
      <p:sp>
        <p:nvSpPr>
          <p:cNvPr id="2" name="Text Placeholder 1">
            <a:extLst>
              <a:ext uri="{FF2B5EF4-FFF2-40B4-BE49-F238E27FC236}">
                <a16:creationId xmlns:a16="http://schemas.microsoft.com/office/drawing/2014/main" id="{D11EA2F2-F3BB-ED00-B820-2FAACB4D431F}"/>
              </a:ext>
            </a:extLst>
          </p:cNvPr>
          <p:cNvSpPr>
            <a:spLocks noGrp="1"/>
          </p:cNvSpPr>
          <p:nvPr>
            <p:ph type="body" sz="quarter" idx="32"/>
          </p:nvPr>
        </p:nvSpPr>
        <p:spPr>
          <a:xfrm>
            <a:off x="521796" y="1407071"/>
            <a:ext cx="6526988" cy="9070578"/>
          </a:xfrm>
        </p:spPr>
        <p:txBody>
          <a:bodyPr/>
          <a:lstStyle/>
          <a:p>
            <a:r>
              <a:rPr lang="en-US" sz="1200" b="1" dirty="0"/>
              <a:t>¿</a:t>
            </a:r>
            <a:r>
              <a:rPr lang="en-US" sz="1200" b="1" dirty="0" err="1"/>
              <a:t>Por</a:t>
            </a:r>
            <a:r>
              <a:rPr lang="en-US" sz="1200" b="1" dirty="0"/>
              <a:t> </a:t>
            </a:r>
            <a:r>
              <a:rPr lang="en-US" sz="1200" b="1" dirty="0" err="1"/>
              <a:t>qué</a:t>
            </a:r>
            <a:r>
              <a:rPr lang="en-US" sz="1200" b="1" dirty="0"/>
              <a:t> la </a:t>
            </a:r>
            <a:r>
              <a:rPr lang="en-US" sz="1200" b="1" dirty="0" err="1"/>
              <a:t>sostenibilidad</a:t>
            </a:r>
            <a:r>
              <a:rPr lang="en-US" sz="1200" b="1" dirty="0"/>
              <a:t>?</a:t>
            </a:r>
          </a:p>
          <a:p>
            <a:r>
              <a:rPr lang="es-ES" sz="1200" dirty="0"/>
              <a:t>En Ballina y en el Centro nos centramos en lo local, apoyando a las empresas locales y conectando con nuestra comunidad local. Siempre que podamos, animaremos a los visitantes a utilizar medios de transporte sostenibles. Soy miembro de </a:t>
            </a:r>
            <a:r>
              <a:rPr lang="es-ES" sz="1200" dirty="0" err="1"/>
              <a:t>Ballina's</a:t>
            </a:r>
            <a:r>
              <a:rPr lang="es-ES" sz="1200" dirty="0"/>
              <a:t> Green Town, </a:t>
            </a:r>
            <a:r>
              <a:rPr lang="es-ES" sz="1200" b="1" dirty="0"/>
              <a:t>una iniciativa comunitaria colectiva para convertir a Ballina en la ciudad más verde de Irlanda,</a:t>
            </a:r>
            <a:r>
              <a:rPr lang="es-ES" sz="1200" dirty="0"/>
              <a:t> y miembro del Consejo del Centro de Voluntarios de Sligo.  He trabajado con muchas autoridades locales, organismos estatales y comunidades de toda la isla de Irlanda en temas como el desarrollo comunitario, la participación de la diáspora y la sostenibilidad, con especial atención al turismo sostenible. </a:t>
            </a:r>
            <a:r>
              <a:rPr lang="es-ES" sz="1200" dirty="0" err="1"/>
              <a:t>Sustainable</a:t>
            </a:r>
            <a:r>
              <a:rPr lang="es-ES" sz="1200" dirty="0"/>
              <a:t> </a:t>
            </a:r>
            <a:r>
              <a:rPr lang="es-ES" sz="1200" dirty="0" err="1"/>
              <a:t>Tourism</a:t>
            </a:r>
            <a:r>
              <a:rPr lang="es-ES" sz="1200" dirty="0"/>
              <a:t> </a:t>
            </a:r>
            <a:r>
              <a:rPr lang="es-ES" sz="1200" dirty="0" err="1"/>
              <a:t>Ireland</a:t>
            </a:r>
            <a:r>
              <a:rPr lang="es-ES" sz="1200" dirty="0"/>
              <a:t> ha desarrollado una evaluación de la calidad de la sostenibilidad que se ajusta a los Criterios Globales de Turismo Sostenible de las Naciones Unidas, lo que considero una importante norma mundial de turismo sostenible a la que podemos aspirar. Me motivó trabajar en el MRC porque representaba una buena oportunidad de trabajar en un proyecto que deja un legado físico, de trabajar con un líder mundial al que admiro mucho y de formar parte de un desarrollo que tiene valores con los que me identifico y reconozco que puede crear un legado transformador.</a:t>
            </a:r>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b="1" dirty="0"/>
          </a:p>
          <a:p>
            <a:endParaRPr lang="en-US" sz="1200" dirty="0"/>
          </a:p>
          <a:p>
            <a:endParaRPr lang="en-US" sz="1200" dirty="0"/>
          </a:p>
          <a:p>
            <a:endParaRPr lang="en-US" sz="1200" dirty="0"/>
          </a:p>
          <a:p>
            <a:endParaRPr lang="en-US" sz="900" dirty="0"/>
          </a:p>
          <a:p>
            <a:endParaRPr lang="en-US" sz="1200" b="1" dirty="0"/>
          </a:p>
          <a:p>
            <a:r>
              <a:rPr lang="en-US" sz="1200" b="1" dirty="0" err="1"/>
              <a:t>Retos</a:t>
            </a:r>
            <a:r>
              <a:rPr lang="en-US" sz="1200" b="1" dirty="0"/>
              <a:t> del sector </a:t>
            </a:r>
            <a:r>
              <a:rPr lang="en-US" sz="1200" b="1" dirty="0" err="1"/>
              <a:t>turístico</a:t>
            </a:r>
            <a:endParaRPr lang="en-US" sz="1200" b="1" dirty="0"/>
          </a:p>
          <a:p>
            <a:r>
              <a:rPr lang="es-ES" sz="1200" dirty="0"/>
              <a:t>El sector se enfrenta a grandes retos: el aumento de los costes, la atracción de personal, la creación de carreras profesionales de calidad y la orientación hacia el futuro. Creo que Irlanda se ha centrado más en el crecimiento a gran escala que en la especialización, donde potencialmente estamos mejor situados para lograr un crecimiento turístico más sostenible. Creo que el reciente cambio de enfoque hacia un turismo más lento y comprometido es muy positivo, y creo que aportará beneficios y oportunidades más significativas y conectadas para Irlanda, y para los turistas.</a:t>
            </a:r>
            <a:endParaRPr lang="en-US" sz="900" b="1" dirty="0"/>
          </a:p>
          <a:p>
            <a:endParaRPr lang="en-US" sz="800" b="1" dirty="0"/>
          </a:p>
          <a:p>
            <a:r>
              <a:rPr lang="en-US" sz="1200" b="1" dirty="0" err="1"/>
              <a:t>Próximos</a:t>
            </a:r>
            <a:r>
              <a:rPr lang="en-US" sz="1200" b="1" dirty="0"/>
              <a:t> pasos/</a:t>
            </a:r>
            <a:r>
              <a:rPr lang="en-US" sz="1200" b="1" dirty="0" err="1"/>
              <a:t>Visión</a:t>
            </a:r>
            <a:r>
              <a:rPr lang="en-US" sz="1200" b="1" dirty="0"/>
              <a:t> de </a:t>
            </a:r>
            <a:r>
              <a:rPr lang="en-US" sz="1200" b="1" dirty="0" err="1"/>
              <a:t>futuro</a:t>
            </a:r>
            <a:endParaRPr lang="en-US" sz="1200" b="1" dirty="0"/>
          </a:p>
          <a:p>
            <a:r>
              <a:rPr lang="es-ES" sz="1200" dirty="0"/>
              <a:t>Creo que uno de los principales retos del sector es el carácter estacional y por turnos de las funciones, que puede restar oportunidades, sobre todo a las mujeres del sector. Es difícil encontrar oportunidades para progresar. Creo que es importante estudiar cómo se puede planificar el desarrollo profesional, el aprendizaje y el estudio de forma que sean más accesibles: aprendizaje local, en línea y flexible con prácticas y oportunidades de crecimiento en el empleo. Pagar un salario justo en lugar de un salario mínimo también sería una gran oportunidad.</a:t>
            </a:r>
            <a:endParaRPr lang="en-US" sz="1200" dirty="0"/>
          </a:p>
          <a:p>
            <a:endParaRPr lang="en-US" sz="1200" dirty="0"/>
          </a:p>
          <a:p>
            <a:endParaRPr lang="en-US" sz="1200" dirty="0"/>
          </a:p>
        </p:txBody>
      </p:sp>
      <p:sp>
        <p:nvSpPr>
          <p:cNvPr id="5" name="Slide Number Placeholder 4">
            <a:extLst>
              <a:ext uri="{FF2B5EF4-FFF2-40B4-BE49-F238E27FC236}">
                <a16:creationId xmlns:a16="http://schemas.microsoft.com/office/drawing/2014/main" id="{64C0B4D3-00A9-6000-4824-0093E74D269C}"/>
              </a:ext>
            </a:extLst>
          </p:cNvPr>
          <p:cNvSpPr>
            <a:spLocks noGrp="1"/>
          </p:cNvSpPr>
          <p:nvPr>
            <p:ph type="sldNum" sz="quarter" idx="4"/>
          </p:nvPr>
        </p:nvSpPr>
        <p:spPr/>
        <p:txBody>
          <a:bodyPr/>
          <a:lstStyle/>
          <a:p>
            <a:fld id="{9C527BFA-2C0E-4CEC-B6A5-913A56FEF4B4}" type="slidenum">
              <a:rPr lang="fr-CA" smtClean="0"/>
              <a:pPr/>
              <a:t>33</a:t>
            </a:fld>
            <a:endParaRPr lang="fr-CA" dirty="0"/>
          </a:p>
        </p:txBody>
      </p:sp>
      <p:sp>
        <p:nvSpPr>
          <p:cNvPr id="6" name="Text Placeholder 2">
            <a:extLst>
              <a:ext uri="{FF2B5EF4-FFF2-40B4-BE49-F238E27FC236}">
                <a16:creationId xmlns:a16="http://schemas.microsoft.com/office/drawing/2014/main" id="{FFD453FA-42EC-132B-E4A4-8507B67486FB}"/>
              </a:ext>
            </a:extLst>
          </p:cNvPr>
          <p:cNvSpPr>
            <a:spLocks noGrp="1"/>
          </p:cNvSpPr>
          <p:nvPr>
            <p:ph type="body" sz="quarter" idx="34"/>
          </p:nvPr>
        </p:nvSpPr>
        <p:spPr>
          <a:xfrm>
            <a:off x="577660" y="1013970"/>
            <a:ext cx="6527800" cy="559997"/>
          </a:xfrm>
        </p:spPr>
        <p:txBody>
          <a:bodyPr/>
          <a:lstStyle/>
          <a:p>
            <a:r>
              <a:rPr lang="en-IE" sz="1800" b="1" dirty="0"/>
              <a:t>Susan Heffernan - </a:t>
            </a:r>
            <a:r>
              <a:rPr lang="en-IE" sz="1800" b="1" dirty="0" err="1"/>
              <a:t>continuación</a:t>
            </a:r>
            <a:endParaRPr lang="en-IE" sz="1800" b="1" dirty="0"/>
          </a:p>
        </p:txBody>
      </p:sp>
      <p:pic>
        <p:nvPicPr>
          <p:cNvPr id="4" name="Picture 3">
            <a:extLst>
              <a:ext uri="{FF2B5EF4-FFF2-40B4-BE49-F238E27FC236}">
                <a16:creationId xmlns:a16="http://schemas.microsoft.com/office/drawing/2014/main" id="{0D774307-3432-A1AC-9234-523D6FEA6BB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7387"/>
          <a:stretch/>
        </p:blipFill>
        <p:spPr>
          <a:xfrm>
            <a:off x="4356330" y="8044676"/>
            <a:ext cx="2521833" cy="2432973"/>
          </a:xfrm>
          <a:prstGeom prst="rect">
            <a:avLst/>
          </a:prstGeom>
        </p:spPr>
      </p:pic>
      <p:grpSp>
        <p:nvGrpSpPr>
          <p:cNvPr id="7" name="Group 6">
            <a:extLst>
              <a:ext uri="{FF2B5EF4-FFF2-40B4-BE49-F238E27FC236}">
                <a16:creationId xmlns:a16="http://schemas.microsoft.com/office/drawing/2014/main" id="{154BE6E9-A63A-76A5-178D-B917BAA056D7}"/>
              </a:ext>
            </a:extLst>
          </p:cNvPr>
          <p:cNvGrpSpPr/>
          <p:nvPr/>
        </p:nvGrpSpPr>
        <p:grpSpPr>
          <a:xfrm>
            <a:off x="3990286" y="5789620"/>
            <a:ext cx="3005500" cy="2198469"/>
            <a:chOff x="7252897" y="4427673"/>
            <a:chExt cx="3005500" cy="2610517"/>
          </a:xfrm>
        </p:grpSpPr>
        <p:sp>
          <p:nvSpPr>
            <p:cNvPr id="8" name="TextBox 7">
              <a:extLst>
                <a:ext uri="{FF2B5EF4-FFF2-40B4-BE49-F238E27FC236}">
                  <a16:creationId xmlns:a16="http://schemas.microsoft.com/office/drawing/2014/main" id="{C379201E-8FEC-4274-E44C-60762986DE44}"/>
                </a:ext>
              </a:extLst>
            </p:cNvPr>
            <p:cNvSpPr txBox="1"/>
            <p:nvPr/>
          </p:nvSpPr>
          <p:spPr>
            <a:xfrm>
              <a:off x="7338264" y="5218472"/>
              <a:ext cx="2920133" cy="1204474"/>
            </a:xfrm>
            <a:prstGeom prst="rect">
              <a:avLst/>
            </a:prstGeom>
            <a:noFill/>
          </p:spPr>
          <p:txBody>
            <a:bodyPr wrap="square">
              <a:spAutoFit/>
            </a:bodyPr>
            <a:lstStyle/>
            <a:p>
              <a:pPr marL="182563" indent="-182563" fontAlgn="base">
                <a:buClr>
                  <a:srgbClr val="F15B2A"/>
                </a:buClr>
                <a:buFont typeface="Arial" panose="020B0604020202020204" pitchFamily="34" charset="0"/>
                <a:buChar char="•"/>
              </a:pPr>
              <a:r>
                <a:rPr lang="en-IE" sz="1400" dirty="0">
                  <a:solidFill>
                    <a:srgbClr val="90278E"/>
                  </a:solidFill>
                  <a:hlinkClick r:id="rId4">
                    <a:extLst>
                      <a:ext uri="{A12FA001-AC4F-418D-AE19-62706E023703}">
                        <ahyp:hlinkClr xmlns:ahyp="http://schemas.microsoft.com/office/drawing/2018/hyperlinkcolor" val="tx"/>
                      </a:ext>
                    </a:extLst>
                  </a:hlinkClick>
                </a:rPr>
                <a:t>Website: Mary Robinson Centre</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a:solidFill>
                    <a:srgbClr val="90278E"/>
                  </a:solidFill>
                  <a:hlinkClick r:id="rId5">
                    <a:extLst>
                      <a:ext uri="{A12FA001-AC4F-418D-AE19-62706E023703}">
                        <ahyp:hlinkClr xmlns:ahyp="http://schemas.microsoft.com/office/drawing/2018/hyperlinkcolor" val="tx"/>
                      </a:ext>
                    </a:extLst>
                  </a:hlinkClick>
                </a:rPr>
                <a:t>Website: </a:t>
              </a:r>
              <a:r>
                <a:rPr lang="en-IE" sz="1400" dirty="0">
                  <a:solidFill>
                    <a:srgbClr val="90278E"/>
                  </a:solidFill>
                </a:rPr>
                <a:t>Sustainable Tourism </a:t>
              </a:r>
              <a:r>
                <a:rPr lang="en-IE" sz="1400" dirty="0" err="1">
                  <a:solidFill>
                    <a:srgbClr val="90278E"/>
                  </a:solidFill>
                </a:rPr>
                <a:t>Irl</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a:solidFill>
                    <a:srgbClr val="90278E"/>
                  </a:solidFill>
                  <a:hlinkClick r:id="rId6">
                    <a:extLst>
                      <a:ext uri="{A12FA001-AC4F-418D-AE19-62706E023703}">
                        <ahyp:hlinkClr xmlns:ahyp="http://schemas.microsoft.com/office/drawing/2018/hyperlinkcolor" val="tx"/>
                      </a:ext>
                    </a:extLst>
                  </a:hlinkClick>
                </a:rPr>
                <a:t>LinkedIn</a:t>
              </a:r>
              <a:endParaRPr lang="en-IE"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7">
                    <a:extLst>
                      <a:ext uri="{A12FA001-AC4F-418D-AE19-62706E023703}">
                        <ahyp:hlinkClr xmlns:ahyp="http://schemas.microsoft.com/office/drawing/2018/hyperlinkcolor" val="tx"/>
                      </a:ext>
                    </a:extLst>
                  </a:hlinkClick>
                </a:rPr>
                <a:t>Facebook</a:t>
              </a:r>
              <a:endParaRPr lang="en-US"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8">
                    <a:extLst>
                      <a:ext uri="{A12FA001-AC4F-418D-AE19-62706E023703}">
                        <ahyp:hlinkClr xmlns:ahyp="http://schemas.microsoft.com/office/drawing/2018/hyperlinkcolor" val="tx"/>
                      </a:ext>
                    </a:extLst>
                  </a:hlinkClick>
                </a:rPr>
                <a:t>Instagram</a:t>
              </a:r>
              <a:endParaRPr lang="en-US" sz="1400" dirty="0">
                <a:solidFill>
                  <a:srgbClr val="90278E"/>
                </a:solidFill>
              </a:endParaRPr>
            </a:p>
            <a:p>
              <a:pPr marL="182563" indent="-182563" fontAlgn="base">
                <a:buClr>
                  <a:srgbClr val="F15B2A"/>
                </a:buClr>
                <a:buFont typeface="Arial" panose="020B0604020202020204" pitchFamily="34" charset="0"/>
                <a:buChar char="•"/>
              </a:pPr>
              <a:r>
                <a:rPr lang="en-GB" sz="1400" dirty="0">
                  <a:solidFill>
                    <a:srgbClr val="90278E"/>
                  </a:solidFill>
                  <a:latin typeface="Calibri" panose="020F0502020204030204" pitchFamily="34" charset="0"/>
                  <a:ea typeface="Times New Roman" panose="02020603050405020304" pitchFamily="18" charset="0"/>
                  <a:hlinkClick r:id="rId9">
                    <a:extLst>
                      <a:ext uri="{A12FA001-AC4F-418D-AE19-62706E023703}">
                        <ahyp:hlinkClr xmlns:ahyp="http://schemas.microsoft.com/office/drawing/2018/hyperlinkcolor" val="tx"/>
                      </a:ext>
                    </a:extLst>
                  </a:hlinkClick>
                </a:rPr>
                <a:t>Twitter – Mary Robinson Centre</a:t>
              </a:r>
              <a:endParaRPr lang="en-GB" sz="1400" dirty="0">
                <a:solidFill>
                  <a:srgbClr val="90278E"/>
                </a:solidFill>
                <a:effectLst/>
                <a:latin typeface="Calibri" panose="020F0502020204030204" pitchFamily="34" charset="0"/>
                <a:ea typeface="Times New Roman" panose="02020603050405020304" pitchFamily="18" charset="0"/>
              </a:endParaRPr>
            </a:p>
          </p:txBody>
        </p:sp>
        <p:sp>
          <p:nvSpPr>
            <p:cNvPr id="9" name="Rounded Rectangle 45">
              <a:extLst>
                <a:ext uri="{FF2B5EF4-FFF2-40B4-BE49-F238E27FC236}">
                  <a16:creationId xmlns:a16="http://schemas.microsoft.com/office/drawing/2014/main" id="{A8C7E5F5-9AA1-92C1-7EE5-BC03678357CE}"/>
                </a:ext>
              </a:extLst>
            </p:cNvPr>
            <p:cNvSpPr/>
            <p:nvPr/>
          </p:nvSpPr>
          <p:spPr>
            <a:xfrm>
              <a:off x="7252897" y="4705260"/>
              <a:ext cx="3005500" cy="2332930"/>
            </a:xfrm>
            <a:prstGeom prst="roundRect">
              <a:avLst>
                <a:gd name="adj" fmla="val 6903"/>
              </a:avLst>
            </a:prstGeom>
            <a:noFill/>
            <a:ln>
              <a:solidFill>
                <a:srgbClr val="C519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79463ED-6CFF-2571-DDEB-05EFDC4D6695}"/>
                </a:ext>
              </a:extLst>
            </p:cNvPr>
            <p:cNvSpPr txBox="1"/>
            <p:nvPr/>
          </p:nvSpPr>
          <p:spPr>
            <a:xfrm>
              <a:off x="7375794" y="4523447"/>
              <a:ext cx="2337968" cy="438554"/>
            </a:xfrm>
            <a:prstGeom prst="rect">
              <a:avLst/>
            </a:prstGeom>
            <a:noFill/>
          </p:spPr>
          <p:txBody>
            <a:bodyPr wrap="square">
              <a:spAutoFit/>
            </a:bodyPr>
            <a:lstStyle/>
            <a:p>
              <a:pPr algn="just" fontAlgn="base"/>
              <a:r>
                <a:rPr lang="en-GB" b="1" dirty="0">
                  <a:solidFill>
                    <a:schemeClr val="bg1"/>
                  </a:solidFill>
                  <a:highlight>
                    <a:srgbClr val="F15B2A"/>
                  </a:highlight>
                  <a:latin typeface="Calibri" panose="020F0502020204030204" pitchFamily="34" charset="0"/>
                  <a:ea typeface="Times New Roman" panose="02020603050405020304" pitchFamily="18" charset="0"/>
                </a:rPr>
                <a:t> ENLACES ÚTILES</a:t>
              </a:r>
              <a:r>
                <a:rPr lang="en-GB" b="1" dirty="0">
                  <a:solidFill>
                    <a:srgbClr val="F15B2A"/>
                  </a:solidFill>
                  <a:effectLst/>
                  <a:highlight>
                    <a:srgbClr val="F15B2A"/>
                  </a:highlight>
                  <a:latin typeface="Calibri" panose="020F0502020204030204" pitchFamily="34" charset="0"/>
                  <a:ea typeface="Times New Roman" panose="02020603050405020304" pitchFamily="18" charset="0"/>
                </a:rPr>
                <a:t>.</a:t>
              </a:r>
              <a:r>
                <a:rPr lang="en-GB" dirty="0">
                  <a:solidFill>
                    <a:schemeClr val="bg1"/>
                  </a:solidFill>
                  <a:effectLst/>
                  <a:highlight>
                    <a:srgbClr val="F15B2A"/>
                  </a:highlight>
                  <a:latin typeface="Calibri" panose="020F0502020204030204" pitchFamily="34" charset="0"/>
                  <a:ea typeface="Times New Roman" panose="02020603050405020304" pitchFamily="18" charset="0"/>
                </a:rPr>
                <a:t> </a:t>
              </a:r>
            </a:p>
          </p:txBody>
        </p:sp>
        <p:sp>
          <p:nvSpPr>
            <p:cNvPr id="11" name="Rectangle 10">
              <a:extLst>
                <a:ext uri="{FF2B5EF4-FFF2-40B4-BE49-F238E27FC236}">
                  <a16:creationId xmlns:a16="http://schemas.microsoft.com/office/drawing/2014/main" id="{44EF448C-8DF2-8D87-7156-4895DEBAAE93}"/>
                </a:ext>
              </a:extLst>
            </p:cNvPr>
            <p:cNvSpPr/>
            <p:nvPr/>
          </p:nvSpPr>
          <p:spPr>
            <a:xfrm>
              <a:off x="9501212" y="4523447"/>
              <a:ext cx="637309"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aphic 2">
              <a:extLst>
                <a:ext uri="{FF2B5EF4-FFF2-40B4-BE49-F238E27FC236}">
                  <a16:creationId xmlns:a16="http://schemas.microsoft.com/office/drawing/2014/main" id="{BEB1697B-7CFC-4601-9535-E8B8B98271D6}"/>
                </a:ext>
              </a:extLst>
            </p:cNvPr>
            <p:cNvGrpSpPr/>
            <p:nvPr/>
          </p:nvGrpSpPr>
          <p:grpSpPr>
            <a:xfrm>
              <a:off x="9480073" y="4427673"/>
              <a:ext cx="555180" cy="555173"/>
              <a:chOff x="10387608" y="788458"/>
              <a:chExt cx="896094" cy="896083"/>
            </a:xfrm>
            <a:solidFill>
              <a:srgbClr val="C5198A"/>
            </a:solidFill>
          </p:grpSpPr>
          <p:grpSp>
            <p:nvGrpSpPr>
              <p:cNvPr id="13" name="Graphic 2">
                <a:extLst>
                  <a:ext uri="{FF2B5EF4-FFF2-40B4-BE49-F238E27FC236}">
                    <a16:creationId xmlns:a16="http://schemas.microsoft.com/office/drawing/2014/main" id="{965D0B9F-E96F-C865-D2CE-84D4B57BA5B2}"/>
                  </a:ext>
                </a:extLst>
              </p:cNvPr>
              <p:cNvGrpSpPr/>
              <p:nvPr/>
            </p:nvGrpSpPr>
            <p:grpSpPr>
              <a:xfrm>
                <a:off x="10647765" y="1164229"/>
                <a:ext cx="375781" cy="505860"/>
                <a:chOff x="10647765" y="1164229"/>
                <a:chExt cx="375781" cy="505860"/>
              </a:xfrm>
              <a:grpFill/>
            </p:grpSpPr>
            <p:sp>
              <p:nvSpPr>
                <p:cNvPr id="19" name="Freeform 55">
                  <a:extLst>
                    <a:ext uri="{FF2B5EF4-FFF2-40B4-BE49-F238E27FC236}">
                      <a16:creationId xmlns:a16="http://schemas.microsoft.com/office/drawing/2014/main" id="{C1CBF37D-84A0-F6CC-6A05-82FEE90AB5C9}"/>
                    </a:ext>
                  </a:extLst>
                </p:cNvPr>
                <p:cNvSpPr/>
                <p:nvPr/>
              </p:nvSpPr>
              <p:spPr>
                <a:xfrm>
                  <a:off x="10647765" y="1626729"/>
                  <a:ext cx="375781" cy="43359"/>
                </a:xfrm>
                <a:custGeom>
                  <a:avLst/>
                  <a:gdLst>
                    <a:gd name="connsiteX0" fmla="*/ 0 w 375781"/>
                    <a:gd name="connsiteY0" fmla="*/ 0 h 43359"/>
                    <a:gd name="connsiteX1" fmla="*/ 375782 w 375781"/>
                    <a:gd name="connsiteY1" fmla="*/ 0 h 43359"/>
                    <a:gd name="connsiteX2" fmla="*/ 375782 w 375781"/>
                    <a:gd name="connsiteY2" fmla="*/ 43360 h 43359"/>
                    <a:gd name="connsiteX3" fmla="*/ 0 w 375781"/>
                    <a:gd name="connsiteY3" fmla="*/ 43360 h 43359"/>
                    <a:gd name="connsiteX4" fmla="*/ 0 w 375781"/>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781" h="43359">
                      <a:moveTo>
                        <a:pt x="0" y="0"/>
                      </a:moveTo>
                      <a:lnTo>
                        <a:pt x="375782" y="0"/>
                      </a:lnTo>
                      <a:lnTo>
                        <a:pt x="375782" y="43360"/>
                      </a:lnTo>
                      <a:lnTo>
                        <a:pt x="0" y="4336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56">
                  <a:extLst>
                    <a:ext uri="{FF2B5EF4-FFF2-40B4-BE49-F238E27FC236}">
                      <a16:creationId xmlns:a16="http://schemas.microsoft.com/office/drawing/2014/main" id="{1889030B-829B-66C5-EE8E-13A1DA27776F}"/>
                    </a:ext>
                  </a:extLst>
                </p:cNvPr>
                <p:cNvSpPr/>
                <p:nvPr/>
              </p:nvSpPr>
              <p:spPr>
                <a:xfrm>
                  <a:off x="10734483" y="1164229"/>
                  <a:ext cx="202344" cy="43359"/>
                </a:xfrm>
                <a:custGeom>
                  <a:avLst/>
                  <a:gdLst>
                    <a:gd name="connsiteX0" fmla="*/ 0 w 202344"/>
                    <a:gd name="connsiteY0" fmla="*/ 0 h 43359"/>
                    <a:gd name="connsiteX1" fmla="*/ 202344 w 202344"/>
                    <a:gd name="connsiteY1" fmla="*/ 0 h 43359"/>
                    <a:gd name="connsiteX2" fmla="*/ 202344 w 202344"/>
                    <a:gd name="connsiteY2" fmla="*/ 43359 h 43359"/>
                    <a:gd name="connsiteX3" fmla="*/ 0 w 202344"/>
                    <a:gd name="connsiteY3" fmla="*/ 43359 h 43359"/>
                    <a:gd name="connsiteX4" fmla="*/ 0 w 202344"/>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44" h="43359">
                      <a:moveTo>
                        <a:pt x="0" y="0"/>
                      </a:moveTo>
                      <a:lnTo>
                        <a:pt x="202344" y="0"/>
                      </a:lnTo>
                      <a:lnTo>
                        <a:pt x="202344" y="43359"/>
                      </a:lnTo>
                      <a:lnTo>
                        <a:pt x="0" y="43359"/>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57">
                  <a:extLst>
                    <a:ext uri="{FF2B5EF4-FFF2-40B4-BE49-F238E27FC236}">
                      <a16:creationId xmlns:a16="http://schemas.microsoft.com/office/drawing/2014/main" id="{EBBC6B31-0D51-431D-8F78-343FDFFDEE5C}"/>
                    </a:ext>
                  </a:extLst>
                </p:cNvPr>
                <p:cNvSpPr/>
                <p:nvPr/>
              </p:nvSpPr>
              <p:spPr>
                <a:xfrm>
                  <a:off x="10806749" y="1294307"/>
                  <a:ext cx="57812" cy="43359"/>
                </a:xfrm>
                <a:custGeom>
                  <a:avLst/>
                  <a:gdLst>
                    <a:gd name="connsiteX0" fmla="*/ 0 w 57812"/>
                    <a:gd name="connsiteY0" fmla="*/ 0 h 43359"/>
                    <a:gd name="connsiteX1" fmla="*/ 57813 w 57812"/>
                    <a:gd name="connsiteY1" fmla="*/ 0 h 43359"/>
                    <a:gd name="connsiteX2" fmla="*/ 57813 w 57812"/>
                    <a:gd name="connsiteY2" fmla="*/ 0 h 43359"/>
                    <a:gd name="connsiteX3" fmla="*/ 57813 w 57812"/>
                    <a:gd name="connsiteY3" fmla="*/ 14453 h 43359"/>
                    <a:gd name="connsiteX4" fmla="*/ 28906 w 57812"/>
                    <a:gd name="connsiteY4" fmla="*/ 43359 h 43359"/>
                    <a:gd name="connsiteX5" fmla="*/ 0 w 57812"/>
                    <a:gd name="connsiteY5" fmla="*/ 14453 h 43359"/>
                    <a:gd name="connsiteX6" fmla="*/ 0 w 57812"/>
                    <a:gd name="connsiteY6" fmla="*/ 0 h 43359"/>
                    <a:gd name="connsiteX7" fmla="*/ 0 w 57812"/>
                    <a:gd name="connsiteY7" fmla="*/ 0 h 4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12" h="43359">
                      <a:moveTo>
                        <a:pt x="0" y="0"/>
                      </a:moveTo>
                      <a:lnTo>
                        <a:pt x="57813" y="0"/>
                      </a:lnTo>
                      <a:lnTo>
                        <a:pt x="57813" y="0"/>
                      </a:lnTo>
                      <a:lnTo>
                        <a:pt x="57813" y="14453"/>
                      </a:lnTo>
                      <a:cubicBezTo>
                        <a:pt x="57813" y="30713"/>
                        <a:pt x="45166" y="43359"/>
                        <a:pt x="28906" y="43359"/>
                      </a:cubicBezTo>
                      <a:cubicBezTo>
                        <a:pt x="12647" y="43359"/>
                        <a:pt x="0" y="30713"/>
                        <a:pt x="0" y="14453"/>
                      </a:cubicBezTo>
                      <a:lnTo>
                        <a:pt x="0" y="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4" name="Graphic 2">
                <a:extLst>
                  <a:ext uri="{FF2B5EF4-FFF2-40B4-BE49-F238E27FC236}">
                    <a16:creationId xmlns:a16="http://schemas.microsoft.com/office/drawing/2014/main" id="{585A2B9B-C169-A9FE-D4D3-BB00F6C6BDD6}"/>
                  </a:ext>
                </a:extLst>
              </p:cNvPr>
              <p:cNvGrpSpPr/>
              <p:nvPr/>
            </p:nvGrpSpPr>
            <p:grpSpPr>
              <a:xfrm>
                <a:off x="10387608" y="788458"/>
                <a:ext cx="896094" cy="896083"/>
                <a:chOff x="10387608" y="788458"/>
                <a:chExt cx="896094" cy="896083"/>
              </a:xfrm>
              <a:grpFill/>
            </p:grpSpPr>
            <p:sp>
              <p:nvSpPr>
                <p:cNvPr id="15" name="Freeform 51">
                  <a:extLst>
                    <a:ext uri="{FF2B5EF4-FFF2-40B4-BE49-F238E27FC236}">
                      <a16:creationId xmlns:a16="http://schemas.microsoft.com/office/drawing/2014/main" id="{E8566DF0-34CF-7503-DFAE-765290373233}"/>
                    </a:ext>
                  </a:extLst>
                </p:cNvPr>
                <p:cNvSpPr/>
                <p:nvPr/>
              </p:nvSpPr>
              <p:spPr>
                <a:xfrm>
                  <a:off x="10387608" y="788458"/>
                  <a:ext cx="896094" cy="896083"/>
                </a:xfrm>
                <a:custGeom>
                  <a:avLst/>
                  <a:gdLst>
                    <a:gd name="connsiteX0" fmla="*/ 845509 w 896094"/>
                    <a:gd name="connsiteY0" fmla="*/ 130067 h 896083"/>
                    <a:gd name="connsiteX1" fmla="*/ 616065 w 896094"/>
                    <a:gd name="connsiteY1" fmla="*/ 130067 h 896083"/>
                    <a:gd name="connsiteX2" fmla="*/ 404688 w 896094"/>
                    <a:gd name="connsiteY2" fmla="*/ 5408 h 896083"/>
                    <a:gd name="connsiteX3" fmla="*/ 280030 w 896094"/>
                    <a:gd name="connsiteY3" fmla="*/ 130067 h 896083"/>
                    <a:gd name="connsiteX4" fmla="*/ 50586 w 896094"/>
                    <a:gd name="connsiteY4" fmla="*/ 130067 h 896083"/>
                    <a:gd name="connsiteX5" fmla="*/ 0 w 896094"/>
                    <a:gd name="connsiteY5" fmla="*/ 180653 h 896083"/>
                    <a:gd name="connsiteX6" fmla="*/ 0 w 896094"/>
                    <a:gd name="connsiteY6" fmla="*/ 715419 h 896083"/>
                    <a:gd name="connsiteX7" fmla="*/ 50586 w 896094"/>
                    <a:gd name="connsiteY7" fmla="*/ 766005 h 896083"/>
                    <a:gd name="connsiteX8" fmla="*/ 330615 w 896094"/>
                    <a:gd name="connsiteY8" fmla="*/ 766005 h 896083"/>
                    <a:gd name="connsiteX9" fmla="*/ 320679 w 896094"/>
                    <a:gd name="connsiteY9" fmla="*/ 823818 h 896083"/>
                    <a:gd name="connsiteX10" fmla="*/ 261060 w 896094"/>
                    <a:gd name="connsiteY10" fmla="*/ 823818 h 896083"/>
                    <a:gd name="connsiteX11" fmla="*/ 246607 w 896094"/>
                    <a:gd name="connsiteY11" fmla="*/ 838271 h 896083"/>
                    <a:gd name="connsiteX12" fmla="*/ 246607 w 896094"/>
                    <a:gd name="connsiteY12" fmla="*/ 867177 h 896083"/>
                    <a:gd name="connsiteX13" fmla="*/ 188794 w 896094"/>
                    <a:gd name="connsiteY13" fmla="*/ 867177 h 896083"/>
                    <a:gd name="connsiteX14" fmla="*/ 174341 w 896094"/>
                    <a:gd name="connsiteY14" fmla="*/ 881630 h 896083"/>
                    <a:gd name="connsiteX15" fmla="*/ 188794 w 896094"/>
                    <a:gd name="connsiteY15" fmla="*/ 896083 h 896083"/>
                    <a:gd name="connsiteX16" fmla="*/ 709107 w 896094"/>
                    <a:gd name="connsiteY16" fmla="*/ 896083 h 896083"/>
                    <a:gd name="connsiteX17" fmla="*/ 723560 w 896094"/>
                    <a:gd name="connsiteY17" fmla="*/ 881630 h 896083"/>
                    <a:gd name="connsiteX18" fmla="*/ 709107 w 896094"/>
                    <a:gd name="connsiteY18" fmla="*/ 867177 h 896083"/>
                    <a:gd name="connsiteX19" fmla="*/ 651295 w 896094"/>
                    <a:gd name="connsiteY19" fmla="*/ 867177 h 896083"/>
                    <a:gd name="connsiteX20" fmla="*/ 651295 w 896094"/>
                    <a:gd name="connsiteY20" fmla="*/ 838271 h 896083"/>
                    <a:gd name="connsiteX21" fmla="*/ 636842 w 896094"/>
                    <a:gd name="connsiteY21" fmla="*/ 823818 h 896083"/>
                    <a:gd name="connsiteX22" fmla="*/ 577222 w 896094"/>
                    <a:gd name="connsiteY22" fmla="*/ 823818 h 896083"/>
                    <a:gd name="connsiteX23" fmla="*/ 567286 w 896094"/>
                    <a:gd name="connsiteY23" fmla="*/ 766005 h 896083"/>
                    <a:gd name="connsiteX24" fmla="*/ 845509 w 896094"/>
                    <a:gd name="connsiteY24" fmla="*/ 766005 h 896083"/>
                    <a:gd name="connsiteX25" fmla="*/ 896094 w 896094"/>
                    <a:gd name="connsiteY25" fmla="*/ 715419 h 896083"/>
                    <a:gd name="connsiteX26" fmla="*/ 896094 w 896094"/>
                    <a:gd name="connsiteY26" fmla="*/ 180653 h 896083"/>
                    <a:gd name="connsiteX27" fmla="*/ 845509 w 896094"/>
                    <a:gd name="connsiteY27" fmla="*/ 130067 h 896083"/>
                    <a:gd name="connsiteX28" fmla="*/ 448047 w 896094"/>
                    <a:gd name="connsiteY28" fmla="*/ 28895 h 896083"/>
                    <a:gd name="connsiteX29" fmla="*/ 592579 w 896094"/>
                    <a:gd name="connsiteY29" fmla="*/ 173426 h 896083"/>
                    <a:gd name="connsiteX30" fmla="*/ 513990 w 896094"/>
                    <a:gd name="connsiteY30" fmla="*/ 302601 h 896083"/>
                    <a:gd name="connsiteX31" fmla="*/ 505860 w 896094"/>
                    <a:gd name="connsiteY31" fmla="*/ 315248 h 896083"/>
                    <a:gd name="connsiteX32" fmla="*/ 505860 w 896094"/>
                    <a:gd name="connsiteY32" fmla="*/ 361317 h 896083"/>
                    <a:gd name="connsiteX33" fmla="*/ 491407 w 896094"/>
                    <a:gd name="connsiteY33" fmla="*/ 361317 h 896083"/>
                    <a:gd name="connsiteX34" fmla="*/ 491407 w 896094"/>
                    <a:gd name="connsiteY34" fmla="*/ 216786 h 896083"/>
                    <a:gd name="connsiteX35" fmla="*/ 476954 w 896094"/>
                    <a:gd name="connsiteY35" fmla="*/ 202333 h 896083"/>
                    <a:gd name="connsiteX36" fmla="*/ 462500 w 896094"/>
                    <a:gd name="connsiteY36" fmla="*/ 216786 h 896083"/>
                    <a:gd name="connsiteX37" fmla="*/ 462500 w 896094"/>
                    <a:gd name="connsiteY37" fmla="*/ 361317 h 896083"/>
                    <a:gd name="connsiteX38" fmla="*/ 433594 w 896094"/>
                    <a:gd name="connsiteY38" fmla="*/ 361317 h 896083"/>
                    <a:gd name="connsiteX39" fmla="*/ 433594 w 896094"/>
                    <a:gd name="connsiteY39" fmla="*/ 216786 h 896083"/>
                    <a:gd name="connsiteX40" fmla="*/ 419141 w 896094"/>
                    <a:gd name="connsiteY40" fmla="*/ 202333 h 896083"/>
                    <a:gd name="connsiteX41" fmla="*/ 404688 w 896094"/>
                    <a:gd name="connsiteY41" fmla="*/ 216786 h 896083"/>
                    <a:gd name="connsiteX42" fmla="*/ 404688 w 896094"/>
                    <a:gd name="connsiteY42" fmla="*/ 361317 h 896083"/>
                    <a:gd name="connsiteX43" fmla="*/ 390234 w 896094"/>
                    <a:gd name="connsiteY43" fmla="*/ 361317 h 896083"/>
                    <a:gd name="connsiteX44" fmla="*/ 390234 w 896094"/>
                    <a:gd name="connsiteY44" fmla="*/ 315248 h 896083"/>
                    <a:gd name="connsiteX45" fmla="*/ 382105 w 896094"/>
                    <a:gd name="connsiteY45" fmla="*/ 302601 h 896083"/>
                    <a:gd name="connsiteX46" fmla="*/ 318872 w 896094"/>
                    <a:gd name="connsiteY46" fmla="*/ 108387 h 896083"/>
                    <a:gd name="connsiteX47" fmla="*/ 448047 w 896094"/>
                    <a:gd name="connsiteY47" fmla="*/ 28895 h 896083"/>
                    <a:gd name="connsiteX48" fmla="*/ 411914 w 896094"/>
                    <a:gd name="connsiteY48" fmla="*/ 491395 h 896083"/>
                    <a:gd name="connsiteX49" fmla="*/ 390234 w 896094"/>
                    <a:gd name="connsiteY49" fmla="*/ 469716 h 896083"/>
                    <a:gd name="connsiteX50" fmla="*/ 390234 w 896094"/>
                    <a:gd name="connsiteY50" fmla="*/ 433583 h 896083"/>
                    <a:gd name="connsiteX51" fmla="*/ 505860 w 896094"/>
                    <a:gd name="connsiteY51" fmla="*/ 433583 h 896083"/>
                    <a:gd name="connsiteX52" fmla="*/ 505860 w 896094"/>
                    <a:gd name="connsiteY52" fmla="*/ 469716 h 896083"/>
                    <a:gd name="connsiteX53" fmla="*/ 484180 w 896094"/>
                    <a:gd name="connsiteY53" fmla="*/ 491395 h 896083"/>
                    <a:gd name="connsiteX54" fmla="*/ 411914 w 896094"/>
                    <a:gd name="connsiteY54" fmla="*/ 491395 h 896083"/>
                    <a:gd name="connsiteX55" fmla="*/ 361329 w 896094"/>
                    <a:gd name="connsiteY55" fmla="*/ 404676 h 896083"/>
                    <a:gd name="connsiteX56" fmla="*/ 361329 w 896094"/>
                    <a:gd name="connsiteY56" fmla="*/ 390223 h 896083"/>
                    <a:gd name="connsiteX57" fmla="*/ 534766 w 896094"/>
                    <a:gd name="connsiteY57" fmla="*/ 390223 h 896083"/>
                    <a:gd name="connsiteX58" fmla="*/ 534766 w 896094"/>
                    <a:gd name="connsiteY58" fmla="*/ 404676 h 896083"/>
                    <a:gd name="connsiteX59" fmla="*/ 361329 w 896094"/>
                    <a:gd name="connsiteY59" fmla="*/ 404676 h 896083"/>
                    <a:gd name="connsiteX60" fmla="*/ 349585 w 896094"/>
                    <a:gd name="connsiteY60" fmla="*/ 823818 h 896083"/>
                    <a:gd name="connsiteX61" fmla="*/ 359522 w 896094"/>
                    <a:gd name="connsiteY61" fmla="*/ 766005 h 896083"/>
                    <a:gd name="connsiteX62" fmla="*/ 537476 w 896094"/>
                    <a:gd name="connsiteY62" fmla="*/ 766005 h 896083"/>
                    <a:gd name="connsiteX63" fmla="*/ 547413 w 896094"/>
                    <a:gd name="connsiteY63" fmla="*/ 823818 h 896083"/>
                    <a:gd name="connsiteX64" fmla="*/ 349585 w 896094"/>
                    <a:gd name="connsiteY64" fmla="*/ 823818 h 896083"/>
                    <a:gd name="connsiteX65" fmla="*/ 867189 w 896094"/>
                    <a:gd name="connsiteY65" fmla="*/ 715419 h 896083"/>
                    <a:gd name="connsiteX66" fmla="*/ 845509 w 896094"/>
                    <a:gd name="connsiteY66" fmla="*/ 737099 h 896083"/>
                    <a:gd name="connsiteX67" fmla="*/ 50586 w 896094"/>
                    <a:gd name="connsiteY67" fmla="*/ 737099 h 896083"/>
                    <a:gd name="connsiteX68" fmla="*/ 28906 w 896094"/>
                    <a:gd name="connsiteY68" fmla="*/ 715419 h 896083"/>
                    <a:gd name="connsiteX69" fmla="*/ 28906 w 896094"/>
                    <a:gd name="connsiteY69" fmla="*/ 679286 h 896083"/>
                    <a:gd name="connsiteX70" fmla="*/ 867189 w 896094"/>
                    <a:gd name="connsiteY70" fmla="*/ 679286 h 896083"/>
                    <a:gd name="connsiteX71" fmla="*/ 867189 w 896094"/>
                    <a:gd name="connsiteY71" fmla="*/ 715419 h 896083"/>
                    <a:gd name="connsiteX72" fmla="*/ 867189 w 896094"/>
                    <a:gd name="connsiteY72" fmla="*/ 650380 h 896083"/>
                    <a:gd name="connsiteX73" fmla="*/ 28906 w 896094"/>
                    <a:gd name="connsiteY73" fmla="*/ 650380 h 896083"/>
                    <a:gd name="connsiteX74" fmla="*/ 28906 w 896094"/>
                    <a:gd name="connsiteY74" fmla="*/ 180653 h 896083"/>
                    <a:gd name="connsiteX75" fmla="*/ 50586 w 896094"/>
                    <a:gd name="connsiteY75" fmla="*/ 158973 h 896083"/>
                    <a:gd name="connsiteX76" fmla="*/ 275513 w 896094"/>
                    <a:gd name="connsiteY76" fmla="*/ 158973 h 896083"/>
                    <a:gd name="connsiteX77" fmla="*/ 274609 w 896094"/>
                    <a:gd name="connsiteY77" fmla="*/ 173426 h 896083"/>
                    <a:gd name="connsiteX78" fmla="*/ 361329 w 896094"/>
                    <a:gd name="connsiteY78" fmla="*/ 323377 h 896083"/>
                    <a:gd name="connsiteX79" fmla="*/ 361329 w 896094"/>
                    <a:gd name="connsiteY79" fmla="*/ 361317 h 896083"/>
                    <a:gd name="connsiteX80" fmla="*/ 346875 w 896094"/>
                    <a:gd name="connsiteY80" fmla="*/ 361317 h 896083"/>
                    <a:gd name="connsiteX81" fmla="*/ 332422 w 896094"/>
                    <a:gd name="connsiteY81" fmla="*/ 375770 h 896083"/>
                    <a:gd name="connsiteX82" fmla="*/ 332422 w 896094"/>
                    <a:gd name="connsiteY82" fmla="*/ 419130 h 896083"/>
                    <a:gd name="connsiteX83" fmla="*/ 346875 w 896094"/>
                    <a:gd name="connsiteY83" fmla="*/ 433583 h 896083"/>
                    <a:gd name="connsiteX84" fmla="*/ 361329 w 896094"/>
                    <a:gd name="connsiteY84" fmla="*/ 433583 h 896083"/>
                    <a:gd name="connsiteX85" fmla="*/ 361329 w 896094"/>
                    <a:gd name="connsiteY85" fmla="*/ 469716 h 896083"/>
                    <a:gd name="connsiteX86" fmla="*/ 404688 w 896094"/>
                    <a:gd name="connsiteY86" fmla="*/ 519398 h 896083"/>
                    <a:gd name="connsiteX87" fmla="*/ 404688 w 896094"/>
                    <a:gd name="connsiteY87" fmla="*/ 520302 h 896083"/>
                    <a:gd name="connsiteX88" fmla="*/ 448047 w 896094"/>
                    <a:gd name="connsiteY88" fmla="*/ 563661 h 896083"/>
                    <a:gd name="connsiteX89" fmla="*/ 491407 w 896094"/>
                    <a:gd name="connsiteY89" fmla="*/ 520302 h 896083"/>
                    <a:gd name="connsiteX90" fmla="*/ 491407 w 896094"/>
                    <a:gd name="connsiteY90" fmla="*/ 519398 h 896083"/>
                    <a:gd name="connsiteX91" fmla="*/ 534766 w 896094"/>
                    <a:gd name="connsiteY91" fmla="*/ 469716 h 896083"/>
                    <a:gd name="connsiteX92" fmla="*/ 534766 w 896094"/>
                    <a:gd name="connsiteY92" fmla="*/ 433583 h 896083"/>
                    <a:gd name="connsiteX93" fmla="*/ 549219 w 896094"/>
                    <a:gd name="connsiteY93" fmla="*/ 433583 h 896083"/>
                    <a:gd name="connsiteX94" fmla="*/ 563672 w 896094"/>
                    <a:gd name="connsiteY94" fmla="*/ 419130 h 896083"/>
                    <a:gd name="connsiteX95" fmla="*/ 563672 w 896094"/>
                    <a:gd name="connsiteY95" fmla="*/ 375770 h 896083"/>
                    <a:gd name="connsiteX96" fmla="*/ 549219 w 896094"/>
                    <a:gd name="connsiteY96" fmla="*/ 361317 h 896083"/>
                    <a:gd name="connsiteX97" fmla="*/ 534766 w 896094"/>
                    <a:gd name="connsiteY97" fmla="*/ 361317 h 896083"/>
                    <a:gd name="connsiteX98" fmla="*/ 534766 w 896094"/>
                    <a:gd name="connsiteY98" fmla="*/ 323377 h 896083"/>
                    <a:gd name="connsiteX99" fmla="*/ 621485 w 896094"/>
                    <a:gd name="connsiteY99" fmla="*/ 173426 h 896083"/>
                    <a:gd name="connsiteX100" fmla="*/ 620581 w 896094"/>
                    <a:gd name="connsiteY100" fmla="*/ 158973 h 896083"/>
                    <a:gd name="connsiteX101" fmla="*/ 845509 w 896094"/>
                    <a:gd name="connsiteY101" fmla="*/ 158973 h 896083"/>
                    <a:gd name="connsiteX102" fmla="*/ 867189 w 896094"/>
                    <a:gd name="connsiteY102" fmla="*/ 180653 h 896083"/>
                    <a:gd name="connsiteX103" fmla="*/ 867189 w 896094"/>
                    <a:gd name="connsiteY103" fmla="*/ 650380 h 89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96094" h="896083">
                      <a:moveTo>
                        <a:pt x="845509" y="130067"/>
                      </a:moveTo>
                      <a:lnTo>
                        <a:pt x="616065" y="130067"/>
                      </a:lnTo>
                      <a:cubicBezTo>
                        <a:pt x="591676" y="37025"/>
                        <a:pt x="497730" y="-18078"/>
                        <a:pt x="404688" y="5408"/>
                      </a:cubicBezTo>
                      <a:cubicBezTo>
                        <a:pt x="343262" y="20765"/>
                        <a:pt x="296289" y="68641"/>
                        <a:pt x="280030" y="130067"/>
                      </a:cubicBezTo>
                      <a:lnTo>
                        <a:pt x="50586" y="130067"/>
                      </a:lnTo>
                      <a:cubicBezTo>
                        <a:pt x="22583" y="130067"/>
                        <a:pt x="0" y="152650"/>
                        <a:pt x="0" y="180653"/>
                      </a:cubicBezTo>
                      <a:lnTo>
                        <a:pt x="0" y="715419"/>
                      </a:lnTo>
                      <a:cubicBezTo>
                        <a:pt x="0" y="743422"/>
                        <a:pt x="22583" y="766005"/>
                        <a:pt x="50586" y="766005"/>
                      </a:cubicBezTo>
                      <a:lnTo>
                        <a:pt x="330615" y="766005"/>
                      </a:lnTo>
                      <a:lnTo>
                        <a:pt x="320679" y="823818"/>
                      </a:lnTo>
                      <a:lnTo>
                        <a:pt x="261060" y="823818"/>
                      </a:lnTo>
                      <a:cubicBezTo>
                        <a:pt x="252930" y="823818"/>
                        <a:pt x="246607" y="830141"/>
                        <a:pt x="246607" y="838271"/>
                      </a:cubicBezTo>
                      <a:lnTo>
                        <a:pt x="246607" y="867177"/>
                      </a:lnTo>
                      <a:lnTo>
                        <a:pt x="188794" y="867177"/>
                      </a:lnTo>
                      <a:cubicBezTo>
                        <a:pt x="180664" y="867177"/>
                        <a:pt x="174341" y="873500"/>
                        <a:pt x="174341" y="881630"/>
                      </a:cubicBezTo>
                      <a:cubicBezTo>
                        <a:pt x="174341" y="889760"/>
                        <a:pt x="180664" y="896083"/>
                        <a:pt x="188794" y="896083"/>
                      </a:cubicBezTo>
                      <a:lnTo>
                        <a:pt x="709107" y="896083"/>
                      </a:lnTo>
                      <a:cubicBezTo>
                        <a:pt x="717237" y="896083"/>
                        <a:pt x="723560" y="889760"/>
                        <a:pt x="723560" y="881630"/>
                      </a:cubicBezTo>
                      <a:cubicBezTo>
                        <a:pt x="723560" y="873500"/>
                        <a:pt x="717237" y="867177"/>
                        <a:pt x="709107" y="867177"/>
                      </a:cubicBezTo>
                      <a:lnTo>
                        <a:pt x="651295" y="867177"/>
                      </a:lnTo>
                      <a:lnTo>
                        <a:pt x="651295" y="838271"/>
                      </a:lnTo>
                      <a:cubicBezTo>
                        <a:pt x="651295" y="830141"/>
                        <a:pt x="644971" y="823818"/>
                        <a:pt x="636842" y="823818"/>
                      </a:cubicBezTo>
                      <a:lnTo>
                        <a:pt x="577222" y="823818"/>
                      </a:lnTo>
                      <a:lnTo>
                        <a:pt x="567286" y="766005"/>
                      </a:lnTo>
                      <a:lnTo>
                        <a:pt x="845509" y="766005"/>
                      </a:lnTo>
                      <a:cubicBezTo>
                        <a:pt x="873511" y="766005"/>
                        <a:pt x="896094" y="743422"/>
                        <a:pt x="896094" y="715419"/>
                      </a:cubicBezTo>
                      <a:lnTo>
                        <a:pt x="896094" y="180653"/>
                      </a:lnTo>
                      <a:cubicBezTo>
                        <a:pt x="896094" y="152650"/>
                        <a:pt x="873511" y="130067"/>
                        <a:pt x="845509" y="130067"/>
                      </a:cubicBezTo>
                      <a:close/>
                      <a:moveTo>
                        <a:pt x="448047" y="28895"/>
                      </a:moveTo>
                      <a:cubicBezTo>
                        <a:pt x="527539" y="28895"/>
                        <a:pt x="592579" y="93934"/>
                        <a:pt x="592579" y="173426"/>
                      </a:cubicBezTo>
                      <a:cubicBezTo>
                        <a:pt x="592579" y="227625"/>
                        <a:pt x="561866" y="277308"/>
                        <a:pt x="513990" y="302601"/>
                      </a:cubicBezTo>
                      <a:cubicBezTo>
                        <a:pt x="509473" y="305311"/>
                        <a:pt x="505860" y="309828"/>
                        <a:pt x="505860" y="315248"/>
                      </a:cubicBezTo>
                      <a:lnTo>
                        <a:pt x="505860" y="361317"/>
                      </a:lnTo>
                      <a:lnTo>
                        <a:pt x="491407" y="361317"/>
                      </a:lnTo>
                      <a:lnTo>
                        <a:pt x="491407" y="216786"/>
                      </a:lnTo>
                      <a:cubicBezTo>
                        <a:pt x="491407" y="208656"/>
                        <a:pt x="485083" y="202333"/>
                        <a:pt x="476954" y="202333"/>
                      </a:cubicBezTo>
                      <a:cubicBezTo>
                        <a:pt x="468824" y="202333"/>
                        <a:pt x="462500" y="208656"/>
                        <a:pt x="462500" y="216786"/>
                      </a:cubicBezTo>
                      <a:lnTo>
                        <a:pt x="462500" y="361317"/>
                      </a:lnTo>
                      <a:lnTo>
                        <a:pt x="433594" y="361317"/>
                      </a:lnTo>
                      <a:lnTo>
                        <a:pt x="433594" y="216786"/>
                      </a:lnTo>
                      <a:cubicBezTo>
                        <a:pt x="433594" y="208656"/>
                        <a:pt x="427271" y="202333"/>
                        <a:pt x="419141" y="202333"/>
                      </a:cubicBezTo>
                      <a:cubicBezTo>
                        <a:pt x="411011" y="202333"/>
                        <a:pt x="404688" y="208656"/>
                        <a:pt x="404688" y="216786"/>
                      </a:cubicBezTo>
                      <a:lnTo>
                        <a:pt x="404688" y="361317"/>
                      </a:lnTo>
                      <a:lnTo>
                        <a:pt x="390234" y="361317"/>
                      </a:lnTo>
                      <a:lnTo>
                        <a:pt x="390234" y="315248"/>
                      </a:lnTo>
                      <a:cubicBezTo>
                        <a:pt x="390234" y="309828"/>
                        <a:pt x="387525" y="304408"/>
                        <a:pt x="382105" y="302601"/>
                      </a:cubicBezTo>
                      <a:cubicBezTo>
                        <a:pt x="310742" y="266468"/>
                        <a:pt x="282740" y="178846"/>
                        <a:pt x="318872" y="108387"/>
                      </a:cubicBezTo>
                      <a:cubicBezTo>
                        <a:pt x="344165" y="59608"/>
                        <a:pt x="393848" y="28895"/>
                        <a:pt x="448047" y="28895"/>
                      </a:cubicBezTo>
                      <a:close/>
                      <a:moveTo>
                        <a:pt x="411914" y="491395"/>
                      </a:moveTo>
                      <a:cubicBezTo>
                        <a:pt x="400171" y="491395"/>
                        <a:pt x="390234" y="481459"/>
                        <a:pt x="390234" y="469716"/>
                      </a:cubicBezTo>
                      <a:lnTo>
                        <a:pt x="390234" y="433583"/>
                      </a:lnTo>
                      <a:lnTo>
                        <a:pt x="505860" y="433583"/>
                      </a:lnTo>
                      <a:lnTo>
                        <a:pt x="505860" y="469716"/>
                      </a:lnTo>
                      <a:cubicBezTo>
                        <a:pt x="505860" y="481459"/>
                        <a:pt x="495923" y="491395"/>
                        <a:pt x="484180" y="491395"/>
                      </a:cubicBezTo>
                      <a:lnTo>
                        <a:pt x="411914" y="491395"/>
                      </a:lnTo>
                      <a:close/>
                      <a:moveTo>
                        <a:pt x="361329" y="404676"/>
                      </a:moveTo>
                      <a:lnTo>
                        <a:pt x="361329" y="390223"/>
                      </a:lnTo>
                      <a:lnTo>
                        <a:pt x="534766" y="390223"/>
                      </a:lnTo>
                      <a:lnTo>
                        <a:pt x="534766" y="404676"/>
                      </a:lnTo>
                      <a:lnTo>
                        <a:pt x="361329" y="404676"/>
                      </a:lnTo>
                      <a:close/>
                      <a:moveTo>
                        <a:pt x="349585" y="823818"/>
                      </a:moveTo>
                      <a:lnTo>
                        <a:pt x="359522" y="766005"/>
                      </a:lnTo>
                      <a:lnTo>
                        <a:pt x="537476" y="766005"/>
                      </a:lnTo>
                      <a:lnTo>
                        <a:pt x="547413" y="823818"/>
                      </a:lnTo>
                      <a:lnTo>
                        <a:pt x="349585" y="823818"/>
                      </a:lnTo>
                      <a:close/>
                      <a:moveTo>
                        <a:pt x="867189" y="715419"/>
                      </a:moveTo>
                      <a:cubicBezTo>
                        <a:pt x="867189" y="727162"/>
                        <a:pt x="857252" y="737099"/>
                        <a:pt x="845509" y="737099"/>
                      </a:cubicBezTo>
                      <a:lnTo>
                        <a:pt x="50586" y="737099"/>
                      </a:lnTo>
                      <a:cubicBezTo>
                        <a:pt x="38843" y="737099"/>
                        <a:pt x="28906" y="727162"/>
                        <a:pt x="28906" y="715419"/>
                      </a:cubicBezTo>
                      <a:lnTo>
                        <a:pt x="28906" y="679286"/>
                      </a:lnTo>
                      <a:lnTo>
                        <a:pt x="867189" y="679286"/>
                      </a:lnTo>
                      <a:lnTo>
                        <a:pt x="867189" y="715419"/>
                      </a:lnTo>
                      <a:close/>
                      <a:moveTo>
                        <a:pt x="867189" y="650380"/>
                      </a:moveTo>
                      <a:lnTo>
                        <a:pt x="28906" y="650380"/>
                      </a:lnTo>
                      <a:lnTo>
                        <a:pt x="28906" y="180653"/>
                      </a:lnTo>
                      <a:cubicBezTo>
                        <a:pt x="28906" y="168910"/>
                        <a:pt x="38843" y="158973"/>
                        <a:pt x="50586" y="158973"/>
                      </a:cubicBezTo>
                      <a:lnTo>
                        <a:pt x="275513" y="158973"/>
                      </a:lnTo>
                      <a:cubicBezTo>
                        <a:pt x="275513" y="163490"/>
                        <a:pt x="274609" y="168910"/>
                        <a:pt x="274609" y="173426"/>
                      </a:cubicBezTo>
                      <a:cubicBezTo>
                        <a:pt x="274609" y="235756"/>
                        <a:pt x="307129" y="292665"/>
                        <a:pt x="361329" y="323377"/>
                      </a:cubicBezTo>
                      <a:lnTo>
                        <a:pt x="361329" y="361317"/>
                      </a:lnTo>
                      <a:lnTo>
                        <a:pt x="346875" y="361317"/>
                      </a:lnTo>
                      <a:cubicBezTo>
                        <a:pt x="338746" y="361317"/>
                        <a:pt x="332422" y="367640"/>
                        <a:pt x="332422" y="375770"/>
                      </a:cubicBezTo>
                      <a:lnTo>
                        <a:pt x="332422" y="419130"/>
                      </a:lnTo>
                      <a:cubicBezTo>
                        <a:pt x="332422" y="427259"/>
                        <a:pt x="338746" y="433583"/>
                        <a:pt x="346875" y="433583"/>
                      </a:cubicBezTo>
                      <a:lnTo>
                        <a:pt x="361329" y="433583"/>
                      </a:lnTo>
                      <a:lnTo>
                        <a:pt x="361329" y="469716"/>
                      </a:lnTo>
                      <a:cubicBezTo>
                        <a:pt x="361329" y="495008"/>
                        <a:pt x="379395" y="515785"/>
                        <a:pt x="404688" y="519398"/>
                      </a:cubicBezTo>
                      <a:lnTo>
                        <a:pt x="404688" y="520302"/>
                      </a:lnTo>
                      <a:cubicBezTo>
                        <a:pt x="404688" y="544691"/>
                        <a:pt x="423657" y="563661"/>
                        <a:pt x="448047" y="563661"/>
                      </a:cubicBezTo>
                      <a:cubicBezTo>
                        <a:pt x="472437" y="563661"/>
                        <a:pt x="491407" y="544691"/>
                        <a:pt x="491407" y="520302"/>
                      </a:cubicBezTo>
                      <a:lnTo>
                        <a:pt x="491407" y="519398"/>
                      </a:lnTo>
                      <a:cubicBezTo>
                        <a:pt x="516699" y="515785"/>
                        <a:pt x="534766" y="494105"/>
                        <a:pt x="534766" y="469716"/>
                      </a:cubicBezTo>
                      <a:lnTo>
                        <a:pt x="534766" y="433583"/>
                      </a:lnTo>
                      <a:lnTo>
                        <a:pt x="549219" y="433583"/>
                      </a:lnTo>
                      <a:cubicBezTo>
                        <a:pt x="557349" y="433583"/>
                        <a:pt x="563672" y="427259"/>
                        <a:pt x="563672" y="419130"/>
                      </a:cubicBezTo>
                      <a:lnTo>
                        <a:pt x="563672" y="375770"/>
                      </a:lnTo>
                      <a:cubicBezTo>
                        <a:pt x="563672" y="367640"/>
                        <a:pt x="557349" y="361317"/>
                        <a:pt x="549219" y="361317"/>
                      </a:cubicBezTo>
                      <a:lnTo>
                        <a:pt x="534766" y="361317"/>
                      </a:lnTo>
                      <a:lnTo>
                        <a:pt x="534766" y="323377"/>
                      </a:lnTo>
                      <a:cubicBezTo>
                        <a:pt x="588965" y="292665"/>
                        <a:pt x="621485" y="234852"/>
                        <a:pt x="621485" y="173426"/>
                      </a:cubicBezTo>
                      <a:cubicBezTo>
                        <a:pt x="621485" y="168910"/>
                        <a:pt x="621485" y="163490"/>
                        <a:pt x="620581" y="158973"/>
                      </a:cubicBezTo>
                      <a:lnTo>
                        <a:pt x="845509" y="158973"/>
                      </a:lnTo>
                      <a:cubicBezTo>
                        <a:pt x="857252" y="158973"/>
                        <a:pt x="867189" y="168910"/>
                        <a:pt x="867189" y="180653"/>
                      </a:cubicBezTo>
                      <a:lnTo>
                        <a:pt x="867189" y="65038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52">
                  <a:extLst>
                    <a:ext uri="{FF2B5EF4-FFF2-40B4-BE49-F238E27FC236}">
                      <a16:creationId xmlns:a16="http://schemas.microsoft.com/office/drawing/2014/main" id="{126E0CDC-B016-8597-DF87-A5909A0C2C6C}"/>
                    </a:ext>
                  </a:extLst>
                </p:cNvPr>
                <p:cNvSpPr/>
                <p:nvPr/>
              </p:nvSpPr>
              <p:spPr>
                <a:xfrm>
                  <a:off x="10445420" y="1482197"/>
                  <a:ext cx="115625" cy="28906"/>
                </a:xfrm>
                <a:custGeom>
                  <a:avLst/>
                  <a:gdLst>
                    <a:gd name="connsiteX0" fmla="*/ 101172 w 115625"/>
                    <a:gd name="connsiteY0" fmla="*/ 0 h 28906"/>
                    <a:gd name="connsiteX1" fmla="*/ 14453 w 115625"/>
                    <a:gd name="connsiteY1" fmla="*/ 0 h 28906"/>
                    <a:gd name="connsiteX2" fmla="*/ 0 w 115625"/>
                    <a:gd name="connsiteY2" fmla="*/ 14453 h 28906"/>
                    <a:gd name="connsiteX3" fmla="*/ 14453 w 115625"/>
                    <a:gd name="connsiteY3" fmla="*/ 28906 h 28906"/>
                    <a:gd name="connsiteX4" fmla="*/ 101172 w 115625"/>
                    <a:gd name="connsiteY4" fmla="*/ 28906 h 28906"/>
                    <a:gd name="connsiteX5" fmla="*/ 115625 w 115625"/>
                    <a:gd name="connsiteY5" fmla="*/ 14453 h 28906"/>
                    <a:gd name="connsiteX6" fmla="*/ 101172 w 115625"/>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25" h="28906">
                      <a:moveTo>
                        <a:pt x="101172" y="0"/>
                      </a:moveTo>
                      <a:lnTo>
                        <a:pt x="14453" y="0"/>
                      </a:lnTo>
                      <a:cubicBezTo>
                        <a:pt x="6323" y="0"/>
                        <a:pt x="0" y="6323"/>
                        <a:pt x="0" y="14453"/>
                      </a:cubicBezTo>
                      <a:cubicBezTo>
                        <a:pt x="0" y="22583"/>
                        <a:pt x="6323" y="28906"/>
                        <a:pt x="14453" y="28906"/>
                      </a:cubicBezTo>
                      <a:lnTo>
                        <a:pt x="101172" y="28906"/>
                      </a:lnTo>
                      <a:cubicBezTo>
                        <a:pt x="109302" y="28906"/>
                        <a:pt x="115625" y="22583"/>
                        <a:pt x="115625" y="14453"/>
                      </a:cubicBezTo>
                      <a:cubicBezTo>
                        <a:pt x="115625" y="6323"/>
                        <a:pt x="109302" y="0"/>
                        <a:pt x="101172"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53">
                  <a:extLst>
                    <a:ext uri="{FF2B5EF4-FFF2-40B4-BE49-F238E27FC236}">
                      <a16:creationId xmlns:a16="http://schemas.microsoft.com/office/drawing/2014/main" id="{3C08D69D-AD8D-0177-F25D-9A505D36A803}"/>
                    </a:ext>
                  </a:extLst>
                </p:cNvPr>
                <p:cNvSpPr/>
                <p:nvPr/>
              </p:nvSpPr>
              <p:spPr>
                <a:xfrm>
                  <a:off x="10575499" y="1482197"/>
                  <a:ext cx="43359" cy="28906"/>
                </a:xfrm>
                <a:custGeom>
                  <a:avLst/>
                  <a:gdLst>
                    <a:gd name="connsiteX0" fmla="*/ 28906 w 43359"/>
                    <a:gd name="connsiteY0" fmla="*/ 0 h 28906"/>
                    <a:gd name="connsiteX1" fmla="*/ 14453 w 43359"/>
                    <a:gd name="connsiteY1" fmla="*/ 0 h 28906"/>
                    <a:gd name="connsiteX2" fmla="*/ 0 w 43359"/>
                    <a:gd name="connsiteY2" fmla="*/ 14453 h 28906"/>
                    <a:gd name="connsiteX3" fmla="*/ 14453 w 43359"/>
                    <a:gd name="connsiteY3" fmla="*/ 28906 h 28906"/>
                    <a:gd name="connsiteX4" fmla="*/ 28906 w 43359"/>
                    <a:gd name="connsiteY4" fmla="*/ 28906 h 28906"/>
                    <a:gd name="connsiteX5" fmla="*/ 43359 w 43359"/>
                    <a:gd name="connsiteY5" fmla="*/ 14453 h 28906"/>
                    <a:gd name="connsiteX6" fmla="*/ 28906 w 43359"/>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9" h="28906">
                      <a:moveTo>
                        <a:pt x="28906" y="0"/>
                      </a:moveTo>
                      <a:lnTo>
                        <a:pt x="14453" y="0"/>
                      </a:lnTo>
                      <a:cubicBezTo>
                        <a:pt x="6323" y="0"/>
                        <a:pt x="0" y="6323"/>
                        <a:pt x="0" y="14453"/>
                      </a:cubicBezTo>
                      <a:cubicBezTo>
                        <a:pt x="0" y="22583"/>
                        <a:pt x="6323" y="28906"/>
                        <a:pt x="14453" y="28906"/>
                      </a:cubicBezTo>
                      <a:lnTo>
                        <a:pt x="28906" y="28906"/>
                      </a:lnTo>
                      <a:cubicBezTo>
                        <a:pt x="37036" y="28906"/>
                        <a:pt x="43359" y="22583"/>
                        <a:pt x="43359" y="14453"/>
                      </a:cubicBezTo>
                      <a:cubicBezTo>
                        <a:pt x="43359" y="6323"/>
                        <a:pt x="37036" y="0"/>
                        <a:pt x="2890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54">
                  <a:extLst>
                    <a:ext uri="{FF2B5EF4-FFF2-40B4-BE49-F238E27FC236}">
                      <a16:creationId xmlns:a16="http://schemas.microsoft.com/office/drawing/2014/main" id="{3974E0AF-AA23-AFBB-7B0C-63267A6CF241}"/>
                    </a:ext>
                  </a:extLst>
                </p:cNvPr>
                <p:cNvSpPr/>
                <p:nvPr/>
              </p:nvSpPr>
              <p:spPr>
                <a:xfrm>
                  <a:off x="10763390" y="947432"/>
                  <a:ext cx="144531" cy="28905"/>
                </a:xfrm>
                <a:custGeom>
                  <a:avLst/>
                  <a:gdLst>
                    <a:gd name="connsiteX0" fmla="*/ 14453 w 144531"/>
                    <a:gd name="connsiteY0" fmla="*/ 28906 h 28905"/>
                    <a:gd name="connsiteX1" fmla="*/ 130079 w 144531"/>
                    <a:gd name="connsiteY1" fmla="*/ 28906 h 28905"/>
                    <a:gd name="connsiteX2" fmla="*/ 144531 w 144531"/>
                    <a:gd name="connsiteY2" fmla="*/ 14453 h 28905"/>
                    <a:gd name="connsiteX3" fmla="*/ 130079 w 144531"/>
                    <a:gd name="connsiteY3" fmla="*/ 0 h 28905"/>
                    <a:gd name="connsiteX4" fmla="*/ 14453 w 144531"/>
                    <a:gd name="connsiteY4" fmla="*/ 0 h 28905"/>
                    <a:gd name="connsiteX5" fmla="*/ 0 w 144531"/>
                    <a:gd name="connsiteY5" fmla="*/ 14453 h 28905"/>
                    <a:gd name="connsiteX6" fmla="*/ 14453 w 144531"/>
                    <a:gd name="connsiteY6" fmla="*/ 28906 h 2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31" h="28905">
                      <a:moveTo>
                        <a:pt x="14453" y="28906"/>
                      </a:moveTo>
                      <a:lnTo>
                        <a:pt x="130079" y="28906"/>
                      </a:lnTo>
                      <a:cubicBezTo>
                        <a:pt x="138208" y="28906"/>
                        <a:pt x="144531" y="22583"/>
                        <a:pt x="144531" y="14453"/>
                      </a:cubicBezTo>
                      <a:cubicBezTo>
                        <a:pt x="144531" y="6323"/>
                        <a:pt x="138208" y="0"/>
                        <a:pt x="130079" y="0"/>
                      </a:cubicBezTo>
                      <a:lnTo>
                        <a:pt x="14453" y="0"/>
                      </a:lnTo>
                      <a:cubicBezTo>
                        <a:pt x="6323" y="0"/>
                        <a:pt x="0" y="6323"/>
                        <a:pt x="0" y="14453"/>
                      </a:cubicBezTo>
                      <a:cubicBezTo>
                        <a:pt x="0" y="22583"/>
                        <a:pt x="7226" y="28906"/>
                        <a:pt x="1445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3212135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D4B9E5-9FFE-D91F-95CF-AAC9E3922D5D}"/>
              </a:ext>
            </a:extLst>
          </p:cNvPr>
          <p:cNvSpPr>
            <a:spLocks noGrp="1"/>
          </p:cNvSpPr>
          <p:nvPr>
            <p:ph type="body" sz="quarter" idx="32"/>
          </p:nvPr>
        </p:nvSpPr>
        <p:spPr>
          <a:xfrm>
            <a:off x="610429" y="6957941"/>
            <a:ext cx="6526988" cy="2564297"/>
          </a:xfrm>
        </p:spPr>
        <p:txBody>
          <a:bodyPr/>
          <a:lstStyle/>
          <a:p>
            <a:r>
              <a:rPr lang="es-ES" sz="1200" dirty="0"/>
              <a:t>Trabajo en el sector de la hostelería y actualmente soy el jefe de cocina del restaurante </a:t>
            </a:r>
            <a:r>
              <a:rPr lang="es-ES" sz="1200" dirty="0" err="1"/>
              <a:t>Hooked</a:t>
            </a:r>
            <a:r>
              <a:rPr lang="es-ES" sz="1200" dirty="0"/>
              <a:t> de Sligo, que se centra en la comida de temporada y de origen local. Como portavoz juvenil de Chef Network, defiendo una cultura positiva en la cocina, el respeto mutuo en el lugar de trabajo, la igualdad de oportunidades y el fomento de jóvenes chefs en el sector. Me concedieron el premio Taste </a:t>
            </a:r>
            <a:r>
              <a:rPr lang="es-ES" sz="1200" dirty="0" err="1"/>
              <a:t>the</a:t>
            </a:r>
            <a:r>
              <a:rPr lang="es-ES" sz="1200" dirty="0"/>
              <a:t> </a:t>
            </a:r>
            <a:r>
              <a:rPr lang="es-ES" sz="1200" dirty="0" err="1"/>
              <a:t>Atlantic</a:t>
            </a:r>
            <a:r>
              <a:rPr lang="es-ES" sz="1200" dirty="0"/>
              <a:t> Young Chef of 2022, que consistía en visitar a los productores a lo largo de la ruta Taste </a:t>
            </a:r>
            <a:r>
              <a:rPr lang="es-ES" sz="1200" dirty="0" err="1"/>
              <a:t>the</a:t>
            </a:r>
            <a:r>
              <a:rPr lang="es-ES" sz="1200" dirty="0"/>
              <a:t> </a:t>
            </a:r>
            <a:r>
              <a:rPr lang="es-ES" sz="1200" dirty="0" err="1"/>
              <a:t>Atlantic</a:t>
            </a:r>
            <a:r>
              <a:rPr lang="es-ES" sz="1200" dirty="0"/>
              <a:t> </a:t>
            </a:r>
            <a:r>
              <a:rPr lang="es-ES" sz="1200" dirty="0" err="1"/>
              <a:t>Trail</a:t>
            </a:r>
            <a:r>
              <a:rPr lang="es-ES" sz="1200" dirty="0"/>
              <a:t>, promocionar a los productores artesanales y educar a otros sobre cómo se produce el marisco irlandés a lo largo de la ruta Wild </a:t>
            </a:r>
            <a:r>
              <a:rPr lang="es-ES" sz="1200" dirty="0" err="1"/>
              <a:t>Atlantic</a:t>
            </a:r>
            <a:r>
              <a:rPr lang="es-ES" sz="1200" dirty="0"/>
              <a:t> </a:t>
            </a:r>
            <a:r>
              <a:rPr lang="es-ES" sz="1200" dirty="0" err="1"/>
              <a:t>Way</a:t>
            </a:r>
            <a:r>
              <a:rPr lang="es-ES" sz="1200" dirty="0"/>
              <a:t>.</a:t>
            </a:r>
            <a:endParaRPr lang="en-US" sz="900" b="1" dirty="0"/>
          </a:p>
          <a:p>
            <a:r>
              <a:rPr lang="es-ES" sz="1200" b="1" dirty="0"/>
              <a:t> ¿Por qué turismo y hostelería?</a:t>
            </a:r>
          </a:p>
          <a:p>
            <a:r>
              <a:rPr lang="es-ES" sz="1200" dirty="0"/>
              <a:t>En primer lugar, estoy orgulloso de haber conseguido el puesto de Jefe de Cocina en </a:t>
            </a:r>
            <a:r>
              <a:rPr lang="es-ES" sz="1200" dirty="0" err="1"/>
              <a:t>Hooked</a:t>
            </a:r>
            <a:r>
              <a:rPr lang="es-ES" sz="1200" dirty="0"/>
              <a:t>. Asumí el cargo hace un año. En </a:t>
            </a:r>
            <a:r>
              <a:rPr lang="es-ES" sz="1200" dirty="0" err="1"/>
              <a:t>Hooked</a:t>
            </a:r>
            <a:r>
              <a:rPr lang="es-ES" sz="1200" dirty="0"/>
              <a:t> hay mucha libertad creativa. Estoy encantada de que mi puesto </a:t>
            </a:r>
            <a:r>
              <a:rPr lang="es-ES" sz="1200" b="1" dirty="0"/>
              <a:t>me permita inspirar y ofrecer un espacio creativo y educativo a mi equipo de maravillosos chefs.</a:t>
            </a:r>
            <a:r>
              <a:rPr lang="es-ES" sz="1200" dirty="0"/>
              <a:t> No ha habido más que cosas positivas desde que asumí el cargo y estoy impaciente por ver cómo el equipo y yo nos desarrollamos juntos a lo largo de los años. También estoy orgullosa de haber conseguido el puesto de Portavoz de la Juventud en Chef Network. Creo que es esencial que haya una comunidad y una voz para los jóvenes dentro del sector. Me alegra poder abogar por los jóvenes chefs y, como mujer chef, entiendo los retos que se plantean en el sector y quiero acabar con los estereotipos uno por uno, creando un cambio general. </a:t>
            </a:r>
            <a:r>
              <a:rPr lang="es-ES" sz="1200" b="1" dirty="0"/>
              <a:t>Los tiempos están cambiando y es hora de luchar por un sector positivo y satisfactorio sin la prensa negativa.</a:t>
            </a:r>
            <a:endParaRPr lang="en-US" sz="1200" b="1" dirty="0"/>
          </a:p>
        </p:txBody>
      </p:sp>
      <p:sp>
        <p:nvSpPr>
          <p:cNvPr id="4" name="Text Placeholder 3">
            <a:extLst>
              <a:ext uri="{FF2B5EF4-FFF2-40B4-BE49-F238E27FC236}">
                <a16:creationId xmlns:a16="http://schemas.microsoft.com/office/drawing/2014/main" id="{65DCF048-3132-510C-16B8-CF93700303EC}"/>
              </a:ext>
            </a:extLst>
          </p:cNvPr>
          <p:cNvSpPr>
            <a:spLocks noGrp="1"/>
          </p:cNvSpPr>
          <p:nvPr>
            <p:ph type="body" sz="quarter" idx="34"/>
          </p:nvPr>
        </p:nvSpPr>
        <p:spPr>
          <a:xfrm>
            <a:off x="532399" y="5247447"/>
            <a:ext cx="6720497" cy="1064757"/>
          </a:xfrm>
        </p:spPr>
        <p:txBody>
          <a:bodyPr/>
          <a:lstStyle/>
          <a:p>
            <a:pPr lvl="0" algn="l">
              <a:buClr>
                <a:srgbClr val="41296C"/>
              </a:buClr>
              <a:buSzPts val="1800"/>
            </a:pPr>
            <a:r>
              <a:rPr lang="es-ES" sz="1750" b="1" u="sng" dirty="0"/>
              <a:t>Breve presentación:</a:t>
            </a:r>
            <a:endParaRPr lang="es-ES" sz="1750" dirty="0"/>
          </a:p>
          <a:p>
            <a:pPr lvl="0" algn="l">
              <a:buClr>
                <a:srgbClr val="41296C"/>
              </a:buClr>
              <a:buSzPts val="1800"/>
            </a:pPr>
            <a:r>
              <a:rPr lang="es-ES" sz="1750" dirty="0"/>
              <a:t>Me llamo </a:t>
            </a:r>
            <a:r>
              <a:rPr lang="es-ES" sz="1750" dirty="0" err="1"/>
              <a:t>Becca</a:t>
            </a:r>
            <a:r>
              <a:rPr lang="es-ES" sz="1750" dirty="0"/>
              <a:t> </a:t>
            </a:r>
            <a:r>
              <a:rPr lang="es-ES" sz="1750" dirty="0" err="1"/>
              <a:t>Sweeney</a:t>
            </a:r>
            <a:r>
              <a:rPr lang="es-ES" sz="1750" dirty="0"/>
              <a:t>. Soy originaria de </a:t>
            </a:r>
            <a:r>
              <a:rPr lang="es-ES" sz="1750" dirty="0" err="1"/>
              <a:t>Kilcolgan</a:t>
            </a:r>
            <a:r>
              <a:rPr lang="es-ES" sz="1750" dirty="0"/>
              <a:t>, condado de Galway, pero soy la jefa de cocina del restaurante </a:t>
            </a:r>
            <a:r>
              <a:rPr lang="es-ES" sz="1750" dirty="0" err="1"/>
              <a:t>Hooked</a:t>
            </a:r>
            <a:r>
              <a:rPr lang="es-ES" sz="1750" dirty="0"/>
              <a:t>, en la ciudad de Sligo. Soy licenciada en Gestión de Artes Culinarias por la ATU de Galway. También soy portavoz de la juventud de Chef Networks y embajadora de </a:t>
            </a:r>
            <a:r>
              <a:rPr lang="es-ES" sz="1750" dirty="0" err="1"/>
              <a:t>Bord</a:t>
            </a:r>
            <a:r>
              <a:rPr lang="es-ES" sz="1750" dirty="0"/>
              <a:t> </a:t>
            </a:r>
            <a:r>
              <a:rPr lang="es-ES" sz="1750" dirty="0" err="1"/>
              <a:t>Iascaigh</a:t>
            </a:r>
            <a:r>
              <a:rPr lang="es-ES" sz="1750" dirty="0"/>
              <a:t> </a:t>
            </a:r>
            <a:r>
              <a:rPr lang="es-ES" sz="1750" dirty="0" err="1"/>
              <a:t>Mharas</a:t>
            </a:r>
            <a:r>
              <a:rPr lang="es-ES" sz="1750" dirty="0"/>
              <a:t> (BIM) Taste </a:t>
            </a:r>
            <a:r>
              <a:rPr lang="es-ES" sz="1750" dirty="0" err="1"/>
              <a:t>the</a:t>
            </a:r>
            <a:r>
              <a:rPr lang="es-ES" sz="1750" dirty="0"/>
              <a:t> </a:t>
            </a:r>
            <a:r>
              <a:rPr lang="es-ES" sz="1750" dirty="0" err="1"/>
              <a:t>Atlantic</a:t>
            </a:r>
            <a:r>
              <a:rPr lang="es-ES" sz="1750" dirty="0"/>
              <a:t> para 2022.</a:t>
            </a:r>
          </a:p>
          <a:p>
            <a:pPr algn="l"/>
            <a:endParaRPr lang="en-US" sz="1750" dirty="0"/>
          </a:p>
        </p:txBody>
      </p:sp>
      <p:sp>
        <p:nvSpPr>
          <p:cNvPr id="5" name="Text Placeholder 4">
            <a:extLst>
              <a:ext uri="{FF2B5EF4-FFF2-40B4-BE49-F238E27FC236}">
                <a16:creationId xmlns:a16="http://schemas.microsoft.com/office/drawing/2014/main" id="{5B7F82CB-867C-537D-655B-D84E8FABE64B}"/>
              </a:ext>
            </a:extLst>
          </p:cNvPr>
          <p:cNvSpPr>
            <a:spLocks noGrp="1"/>
          </p:cNvSpPr>
          <p:nvPr>
            <p:ph type="body" sz="quarter" idx="17"/>
          </p:nvPr>
        </p:nvSpPr>
        <p:spPr>
          <a:xfrm>
            <a:off x="488499" y="863324"/>
            <a:ext cx="3888629" cy="2289739"/>
          </a:xfrm>
        </p:spPr>
        <p:txBody>
          <a:bodyPr/>
          <a:lstStyle/>
          <a:p>
            <a:pPr lvl="0">
              <a:lnSpc>
                <a:spcPct val="100000"/>
              </a:lnSpc>
              <a:buClr>
                <a:schemeClr val="lt1"/>
              </a:buClr>
              <a:buSzPts val="3600"/>
            </a:pPr>
            <a:r>
              <a:rPr lang="en-US" sz="3600" dirty="0" err="1">
                <a:solidFill>
                  <a:schemeClr val="lt1"/>
                </a:solidFill>
                <a:latin typeface="Calibri"/>
                <a:ea typeface="Calibri"/>
                <a:cs typeface="Calibri"/>
                <a:sym typeface="Calibri"/>
              </a:rPr>
              <a:t>Becca</a:t>
            </a:r>
            <a:r>
              <a:rPr lang="en-US" sz="3600" dirty="0">
                <a:solidFill>
                  <a:schemeClr val="lt1"/>
                </a:solidFill>
                <a:latin typeface="Calibri"/>
                <a:ea typeface="Calibri"/>
                <a:cs typeface="Calibri"/>
                <a:sym typeface="Calibri"/>
              </a:rPr>
              <a:t> Sweeney – </a:t>
            </a:r>
          </a:p>
          <a:p>
            <a:pPr lvl="0">
              <a:lnSpc>
                <a:spcPct val="100000"/>
              </a:lnSpc>
              <a:buClr>
                <a:schemeClr val="lt1"/>
              </a:buClr>
              <a:buSzPts val="2400"/>
            </a:pPr>
            <a:r>
              <a:rPr lang="en-US" sz="2400" dirty="0">
                <a:solidFill>
                  <a:schemeClr val="lt1"/>
                </a:solidFill>
                <a:latin typeface="Calibri"/>
                <a:ea typeface="Calibri"/>
                <a:cs typeface="Calibri"/>
                <a:sym typeface="Calibri"/>
              </a:rPr>
              <a:t>Chef, </a:t>
            </a:r>
            <a:r>
              <a:rPr lang="en-US" sz="2400" dirty="0" err="1">
                <a:solidFill>
                  <a:schemeClr val="lt1"/>
                </a:solidFill>
                <a:latin typeface="Calibri"/>
                <a:ea typeface="Calibri"/>
                <a:cs typeface="Calibri"/>
                <a:sym typeface="Calibri"/>
              </a:rPr>
              <a:t>Joven</a:t>
            </a:r>
            <a:r>
              <a:rPr lang="en-US" sz="2400" dirty="0">
                <a:solidFill>
                  <a:schemeClr val="lt1"/>
                </a:solidFill>
                <a:latin typeface="Calibri"/>
                <a:ea typeface="Calibri"/>
                <a:cs typeface="Calibri"/>
                <a:sym typeface="Calibri"/>
              </a:rPr>
              <a:t> </a:t>
            </a:r>
            <a:r>
              <a:rPr lang="en-US" sz="2400" dirty="0" err="1">
                <a:solidFill>
                  <a:schemeClr val="lt1"/>
                </a:solidFill>
                <a:latin typeface="Calibri"/>
                <a:ea typeface="Calibri"/>
                <a:cs typeface="Calibri"/>
                <a:sym typeface="Calibri"/>
              </a:rPr>
              <a:t>Portavoz</a:t>
            </a:r>
            <a:r>
              <a:rPr lang="en-US" sz="2400" dirty="0">
                <a:solidFill>
                  <a:schemeClr val="lt1"/>
                </a:solidFill>
                <a:latin typeface="Calibri"/>
                <a:ea typeface="Calibri"/>
                <a:cs typeface="Calibri"/>
                <a:sym typeface="Calibri"/>
              </a:rPr>
              <a:t> de Chef's Network Ireland y </a:t>
            </a:r>
            <a:r>
              <a:rPr lang="en-US" sz="2400" dirty="0" err="1">
                <a:solidFill>
                  <a:schemeClr val="lt1"/>
                </a:solidFill>
                <a:latin typeface="Calibri"/>
                <a:ea typeface="Calibri"/>
                <a:cs typeface="Calibri"/>
                <a:sym typeface="Calibri"/>
              </a:rPr>
              <a:t>Embajadora</a:t>
            </a:r>
            <a:r>
              <a:rPr lang="en-US" sz="2400" dirty="0">
                <a:solidFill>
                  <a:schemeClr val="lt1"/>
                </a:solidFill>
                <a:latin typeface="Calibri"/>
                <a:ea typeface="Calibri"/>
                <a:cs typeface="Calibri"/>
                <a:sym typeface="Calibri"/>
              </a:rPr>
              <a:t> de Taste the Atlantic</a:t>
            </a:r>
          </a:p>
        </p:txBody>
      </p:sp>
      <p:sp>
        <p:nvSpPr>
          <p:cNvPr id="6" name="Text Placeholder 5">
            <a:extLst>
              <a:ext uri="{FF2B5EF4-FFF2-40B4-BE49-F238E27FC236}">
                <a16:creationId xmlns:a16="http://schemas.microsoft.com/office/drawing/2014/main" id="{C199431D-2343-FEC3-B011-73102BA26B01}"/>
              </a:ext>
            </a:extLst>
          </p:cNvPr>
          <p:cNvSpPr>
            <a:spLocks noGrp="1"/>
          </p:cNvSpPr>
          <p:nvPr>
            <p:ph type="body" sz="quarter" idx="14"/>
          </p:nvPr>
        </p:nvSpPr>
        <p:spPr>
          <a:xfrm>
            <a:off x="109270" y="3328449"/>
            <a:ext cx="3257392" cy="522755"/>
          </a:xfrm>
        </p:spPr>
        <p:txBody>
          <a:bodyPr/>
          <a:lstStyle/>
          <a:p>
            <a:r>
              <a:rPr lang="en-IE" sz="1800" b="1" dirty="0"/>
              <a:t>IRLANDA</a:t>
            </a:r>
          </a:p>
        </p:txBody>
      </p:sp>
      <p:pic>
        <p:nvPicPr>
          <p:cNvPr id="10" name="Picture Placeholder 9">
            <a:extLst>
              <a:ext uri="{FF2B5EF4-FFF2-40B4-BE49-F238E27FC236}">
                <a16:creationId xmlns:a16="http://schemas.microsoft.com/office/drawing/2014/main" id="{69E9287D-1197-44E5-6FCA-235148972EBE}"/>
              </a:ext>
            </a:extLst>
          </p:cNvPr>
          <p:cNvPicPr>
            <a:picLocks noGrp="1" noChangeAspect="1"/>
          </p:cNvPicPr>
          <p:nvPr>
            <p:ph type="pic" sz="quarter" idx="35"/>
          </p:nvPr>
        </p:nvPicPr>
        <p:blipFill rotWithShape="1">
          <a:blip r:embed="rId2" cstate="print">
            <a:extLst>
              <a:ext uri="{28A0092B-C50C-407E-A947-70E740481C1C}">
                <a14:useLocalDpi xmlns:a14="http://schemas.microsoft.com/office/drawing/2010/main" val="0"/>
              </a:ext>
            </a:extLst>
          </a:blip>
          <a:srcRect/>
          <a:stretch/>
        </p:blipFill>
        <p:spPr>
          <a:xfrm>
            <a:off x="4234393" y="-1"/>
            <a:ext cx="3541182" cy="6432523"/>
          </a:xfrm>
        </p:spPr>
      </p:pic>
      <p:sp>
        <p:nvSpPr>
          <p:cNvPr id="8" name="Slide Number Placeholder 7">
            <a:extLst>
              <a:ext uri="{FF2B5EF4-FFF2-40B4-BE49-F238E27FC236}">
                <a16:creationId xmlns:a16="http://schemas.microsoft.com/office/drawing/2014/main" id="{05428336-608C-7799-8C03-A416951049FB}"/>
              </a:ext>
            </a:extLst>
          </p:cNvPr>
          <p:cNvSpPr>
            <a:spLocks noGrp="1"/>
          </p:cNvSpPr>
          <p:nvPr>
            <p:ph type="sldNum" sz="quarter" idx="4"/>
          </p:nvPr>
        </p:nvSpPr>
        <p:spPr/>
        <p:txBody>
          <a:bodyPr/>
          <a:lstStyle/>
          <a:p>
            <a:fld id="{9C527BFA-2C0E-4CEC-B6A5-913A56FEF4B4}" type="slidenum">
              <a:rPr lang="fr-CA" smtClean="0"/>
              <a:pPr/>
              <a:t>34</a:t>
            </a:fld>
            <a:endParaRPr lang="fr-CA" dirty="0"/>
          </a:p>
        </p:txBody>
      </p:sp>
    </p:spTree>
    <p:extLst>
      <p:ext uri="{BB962C8B-B14F-4D97-AF65-F5344CB8AC3E}">
        <p14:creationId xmlns:p14="http://schemas.microsoft.com/office/powerpoint/2010/main" val="25942367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1EA2F2-F3BB-ED00-B820-2FAACB4D431F}"/>
              </a:ext>
            </a:extLst>
          </p:cNvPr>
          <p:cNvSpPr>
            <a:spLocks noGrp="1"/>
          </p:cNvSpPr>
          <p:nvPr>
            <p:ph type="body" sz="quarter" idx="32"/>
          </p:nvPr>
        </p:nvSpPr>
        <p:spPr>
          <a:xfrm>
            <a:off x="578472" y="1573967"/>
            <a:ext cx="6526988" cy="8819133"/>
          </a:xfrm>
        </p:spPr>
        <p:txBody>
          <a:bodyPr/>
          <a:lstStyle/>
          <a:p>
            <a:pPr lvl="0">
              <a:buClr>
                <a:srgbClr val="41296C"/>
              </a:buClr>
              <a:buSzPts val="1200"/>
            </a:pPr>
            <a:r>
              <a:rPr lang="es-ES" sz="1200" b="1" dirty="0"/>
              <a:t>Retos del Sector Turístico:</a:t>
            </a:r>
            <a:endParaRPr lang="es-ES" sz="1200" dirty="0"/>
          </a:p>
          <a:p>
            <a:pPr lvl="0">
              <a:buClr>
                <a:srgbClr val="41296C"/>
              </a:buClr>
              <a:buSzPts val="1200"/>
            </a:pPr>
            <a:r>
              <a:rPr lang="es-ES" sz="1200" dirty="0"/>
              <a:t>Cuando empecé en la industria del turismo y la hostelería, me di cuenta inmediatamente de que había problemas con la retención del personal y los estudiantes. Por mis experiencias personales pasadas y lo que he aprendido a través de otros chefs que trabajan muchas horas sin descansos, cruzando los dedos para conseguir un día libre, tal vez dos, y se toleraba el lenguaje fuerte. Este problema evolucionó mucho más profundamente una vez que </a:t>
            </a:r>
            <a:r>
              <a:rPr lang="es-ES" sz="1200" dirty="0" err="1"/>
              <a:t>Covid</a:t>
            </a:r>
            <a:r>
              <a:rPr lang="es-ES" sz="1200" dirty="0"/>
              <a:t> había golpeado. Una vez finalizado el cierre, fue casi como un efecto dominó: algunos chefs no querían volver por las condiciones de trabajo. Hubo una grave pérdida de cocineros en el sector y una falta de nuevos cocineros que entraran en él, lo que afectó mucho a los que se quedaron. En última instancia, esto está obligando ahora a las empresas a cambiar. Desde 2022 hasta hoy, se ha convertido en un mercado de empleados, sobre todo en el sector de la hostelería. Los empresarios se han dado cuenta de que es necesario un cambio drástico para retener y mejorar el compromiso de los empleados. Esto ha provocado un cambio importante y cada vez más chefs están dispuestos a levantarse y decir no a unas condiciones de trabajo poco razonables. Por otro lado, cabe mencionar que otros han experimentado todo lo contrario o disfrutan trabajando muchas horas. En Irlanda hay muchas cocinas increíbles, integradoras y positivas. Debes buscar el entorno en el que florecerás.</a:t>
            </a:r>
          </a:p>
          <a:p>
            <a:endParaRPr lang="en-US" sz="800" dirty="0"/>
          </a:p>
          <a:p>
            <a:pPr lvl="0">
              <a:buClr>
                <a:srgbClr val="41296C"/>
              </a:buClr>
              <a:buSzPts val="1200"/>
            </a:pPr>
            <a:r>
              <a:rPr lang="es-ES" sz="1200" b="1" dirty="0"/>
              <a:t>Situación actual de las mujeres como líderes del sector</a:t>
            </a:r>
            <a:endParaRPr lang="es-ES" sz="1200" dirty="0"/>
          </a:p>
          <a:p>
            <a:pPr lvl="0">
              <a:buClr>
                <a:srgbClr val="41296C"/>
              </a:buClr>
              <a:buSzPts val="1200"/>
            </a:pPr>
            <a:r>
              <a:rPr lang="es-ES" sz="1200" dirty="0"/>
              <a:t>Creo que</a:t>
            </a:r>
            <a:r>
              <a:rPr lang="es-ES" sz="1200" b="1" dirty="0"/>
              <a:t> ha habido un aumento significativo en el número de mujeres líderes inspiradoras e influyentes dentro de la industria</a:t>
            </a:r>
            <a:r>
              <a:rPr lang="es-ES" sz="1200" dirty="0"/>
              <a:t>, especialmente en los últimos dos años. Cada vez hay más mujeres líderes que son un gran ejemplo para nuestra comunidad y para lo que se puede conseguir, como </a:t>
            </a:r>
            <a:r>
              <a:rPr lang="es-ES" sz="1200" dirty="0" err="1"/>
              <a:t>Danni</a:t>
            </a:r>
            <a:r>
              <a:rPr lang="es-ES" sz="1200" dirty="0"/>
              <a:t> Barry, </a:t>
            </a:r>
            <a:r>
              <a:rPr lang="es-ES" sz="1200" dirty="0" err="1"/>
              <a:t>Jess</a:t>
            </a:r>
            <a:r>
              <a:rPr lang="es-ES" sz="1200" dirty="0"/>
              <a:t> Murphy o </a:t>
            </a:r>
            <a:r>
              <a:rPr lang="es-ES" sz="1200" dirty="0" err="1"/>
              <a:t>Aishling</a:t>
            </a:r>
            <a:r>
              <a:rPr lang="es-ES" sz="1200" dirty="0"/>
              <a:t> Moore, entre otras. Personalmente, creo que el sentimiento de comunidad es mayor que nunca, y cada vez hay más mujeres que empiezan a trabajar en red y a arrasar juntas en el sector. A pesar de todos los contratiempos, creo que las mujeres están conquistando poco a poco la representación femenina en la industria culinaria y reduciendo los estereotipos de las chefs. Personalmente, creo que este es uno de los mejores momentos para ser una mujer chef, debido al crecimiento de la comunidad, el apoyo y la escalada del empoderamiento femenino.</a:t>
            </a:r>
          </a:p>
          <a:p>
            <a:endParaRPr lang="en-US" sz="800" dirty="0"/>
          </a:p>
          <a:p>
            <a:pPr lvl="0">
              <a:buClr>
                <a:srgbClr val="41296C"/>
              </a:buClr>
              <a:buSzPts val="1200"/>
            </a:pPr>
            <a:r>
              <a:rPr lang="es-ES" sz="1200" b="1" dirty="0"/>
              <a:t>Próximos pasos/Visión de futuro</a:t>
            </a:r>
            <a:endParaRPr lang="es-ES" sz="1200" dirty="0"/>
          </a:p>
          <a:p>
            <a:pPr lvl="0">
              <a:buClr>
                <a:srgbClr val="41296C"/>
              </a:buClr>
              <a:buSzPts val="1200"/>
            </a:pPr>
            <a:r>
              <a:rPr lang="es-ES" sz="1200" dirty="0"/>
              <a:t>Creo que habrá un impacto positivo teniendo en cuenta los acontecimientos pasados. Creo que el sector de la hostelería se está orientando hacia la importancia de las necesidades de los empleados. El viejo estereotipo del funcionamiento de las cocinas profesionales acabará reduciéndose cuanto más promovamos los lugares de trabajo </a:t>
            </a:r>
            <a:r>
              <a:rPr lang="es-ES" sz="1200" dirty="0" err="1"/>
              <a:t>empoderadores</a:t>
            </a:r>
            <a:r>
              <a:rPr lang="es-ES" sz="1200" dirty="0"/>
              <a:t> y digamos no a los que maltratan a su personal, haciendo que trabajar en una cocina sea un trabajo deseable y mejorando las condiciones laborales. En conjunción con esto...</a:t>
            </a:r>
          </a:p>
          <a:p>
            <a:endParaRPr lang="en-US" sz="800" b="1" dirty="0"/>
          </a:p>
          <a:p>
            <a:pPr lvl="0"/>
            <a:r>
              <a:rPr lang="en-US" sz="1600" i="1" dirty="0">
                <a:solidFill>
                  <a:srgbClr val="90278E"/>
                </a:solidFill>
              </a:rPr>
              <a:t> </a:t>
            </a:r>
            <a:r>
              <a:rPr lang="es-ES" sz="1600" i="1" dirty="0">
                <a:solidFill>
                  <a:srgbClr val="90278E"/>
                </a:solidFill>
              </a:rPr>
              <a:t>Creo que más mujeres seguirán destacando en el sector. </a:t>
            </a:r>
            <a:r>
              <a:rPr lang="es-ES" sz="1600" b="1" i="1" dirty="0">
                <a:solidFill>
                  <a:srgbClr val="90278E"/>
                </a:solidFill>
              </a:rPr>
              <a:t>Es hora de que las mujeres nos esforcemos, ya que hemos luchado mucho para estar en la posición en la que estamos ahora y ganar el crédito que merecemos</a:t>
            </a:r>
            <a:r>
              <a:rPr lang="es-ES" sz="1600" i="1" dirty="0">
                <a:solidFill>
                  <a:srgbClr val="90278E"/>
                </a:solidFill>
              </a:rPr>
              <a:t>. El futuro son las mujeres.</a:t>
            </a:r>
            <a:endParaRPr lang="es-ES" sz="1600" dirty="0"/>
          </a:p>
          <a:p>
            <a:endParaRPr lang="en-US" sz="2000" i="1" dirty="0">
              <a:solidFill>
                <a:srgbClr val="90278E"/>
              </a:solidFill>
            </a:endParaRPr>
          </a:p>
          <a:p>
            <a:endParaRPr lang="en-US" sz="1200" dirty="0"/>
          </a:p>
          <a:p>
            <a:endParaRPr lang="en-US" sz="1200" dirty="0"/>
          </a:p>
          <a:p>
            <a:endParaRPr lang="en-US" sz="1200" dirty="0"/>
          </a:p>
          <a:p>
            <a:endParaRPr lang="en-US" sz="1200" dirty="0"/>
          </a:p>
          <a:p>
            <a:endParaRPr lang="en-US" sz="1200" dirty="0"/>
          </a:p>
          <a:p>
            <a:endParaRPr lang="en-US" sz="1200" dirty="0"/>
          </a:p>
        </p:txBody>
      </p:sp>
      <p:sp>
        <p:nvSpPr>
          <p:cNvPr id="5" name="Slide Number Placeholder 4">
            <a:extLst>
              <a:ext uri="{FF2B5EF4-FFF2-40B4-BE49-F238E27FC236}">
                <a16:creationId xmlns:a16="http://schemas.microsoft.com/office/drawing/2014/main" id="{64C0B4D3-00A9-6000-4824-0093E74D269C}"/>
              </a:ext>
            </a:extLst>
          </p:cNvPr>
          <p:cNvSpPr>
            <a:spLocks noGrp="1"/>
          </p:cNvSpPr>
          <p:nvPr>
            <p:ph type="sldNum" sz="quarter" idx="4"/>
          </p:nvPr>
        </p:nvSpPr>
        <p:spPr/>
        <p:txBody>
          <a:bodyPr/>
          <a:lstStyle/>
          <a:p>
            <a:fld id="{9C527BFA-2C0E-4CEC-B6A5-913A56FEF4B4}" type="slidenum">
              <a:rPr lang="fr-CA" smtClean="0"/>
              <a:pPr/>
              <a:t>35</a:t>
            </a:fld>
            <a:endParaRPr lang="fr-CA" dirty="0"/>
          </a:p>
        </p:txBody>
      </p:sp>
      <p:sp>
        <p:nvSpPr>
          <p:cNvPr id="6" name="Text Placeholder 2">
            <a:extLst>
              <a:ext uri="{FF2B5EF4-FFF2-40B4-BE49-F238E27FC236}">
                <a16:creationId xmlns:a16="http://schemas.microsoft.com/office/drawing/2014/main" id="{FFD453FA-42EC-132B-E4A4-8507B67486FB}"/>
              </a:ext>
            </a:extLst>
          </p:cNvPr>
          <p:cNvSpPr>
            <a:spLocks noGrp="1"/>
          </p:cNvSpPr>
          <p:nvPr>
            <p:ph type="body" sz="quarter" idx="34"/>
          </p:nvPr>
        </p:nvSpPr>
        <p:spPr>
          <a:xfrm>
            <a:off x="577660" y="1013970"/>
            <a:ext cx="6527800" cy="559997"/>
          </a:xfrm>
        </p:spPr>
        <p:txBody>
          <a:bodyPr/>
          <a:lstStyle/>
          <a:p>
            <a:r>
              <a:rPr lang="en-IE" sz="1800" b="1" dirty="0"/>
              <a:t>Becca Sweeney - </a:t>
            </a:r>
            <a:r>
              <a:rPr lang="en-IE" sz="1800" b="1" dirty="0" err="1"/>
              <a:t>continuación</a:t>
            </a:r>
            <a:endParaRPr lang="en-IE" sz="1800" b="1" dirty="0"/>
          </a:p>
        </p:txBody>
      </p:sp>
      <p:grpSp>
        <p:nvGrpSpPr>
          <p:cNvPr id="3" name="Group 2">
            <a:extLst>
              <a:ext uri="{FF2B5EF4-FFF2-40B4-BE49-F238E27FC236}">
                <a16:creationId xmlns:a16="http://schemas.microsoft.com/office/drawing/2014/main" id="{D0D884EF-C43E-E15E-1D24-C11E663A2716}"/>
              </a:ext>
            </a:extLst>
          </p:cNvPr>
          <p:cNvGrpSpPr/>
          <p:nvPr/>
        </p:nvGrpSpPr>
        <p:grpSpPr>
          <a:xfrm>
            <a:off x="3986430" y="7620000"/>
            <a:ext cx="3005500" cy="2762316"/>
            <a:chOff x="7252897" y="4427673"/>
            <a:chExt cx="3005500" cy="2610517"/>
          </a:xfrm>
        </p:grpSpPr>
        <p:sp>
          <p:nvSpPr>
            <p:cNvPr id="4" name="TextBox 3">
              <a:extLst>
                <a:ext uri="{FF2B5EF4-FFF2-40B4-BE49-F238E27FC236}">
                  <a16:creationId xmlns:a16="http://schemas.microsoft.com/office/drawing/2014/main" id="{12F86C6B-70BC-D591-3FCD-92FA4322BC87}"/>
                </a:ext>
              </a:extLst>
            </p:cNvPr>
            <p:cNvSpPr txBox="1"/>
            <p:nvPr/>
          </p:nvSpPr>
          <p:spPr>
            <a:xfrm>
              <a:off x="7338264" y="5218472"/>
              <a:ext cx="2920133" cy="1625097"/>
            </a:xfrm>
            <a:prstGeom prst="rect">
              <a:avLst/>
            </a:prstGeom>
            <a:noFill/>
          </p:spPr>
          <p:txBody>
            <a:bodyPr wrap="square">
              <a:spAutoFit/>
            </a:bodyPr>
            <a:lstStyle/>
            <a:p>
              <a:pPr marL="182563" indent="-182563" fontAlgn="base">
                <a:buClr>
                  <a:srgbClr val="F15B2A"/>
                </a:buClr>
                <a:buFont typeface="Arial" panose="020B0604020202020204" pitchFamily="34" charset="0"/>
                <a:buChar char="•"/>
              </a:pPr>
              <a:r>
                <a:rPr lang="en-IE" sz="1400" dirty="0">
                  <a:solidFill>
                    <a:srgbClr val="90278E"/>
                  </a:solidFill>
                  <a:hlinkClick r:id="rId2">
                    <a:extLst>
                      <a:ext uri="{A12FA001-AC4F-418D-AE19-62706E023703}">
                        <ahyp:hlinkClr xmlns:ahyp="http://schemas.microsoft.com/office/drawing/2018/hyperlinkcolor" val="tx"/>
                      </a:ext>
                    </a:extLst>
                  </a:hlinkClick>
                </a:rPr>
                <a:t>Website: Hooked Restaurant</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a:solidFill>
                    <a:srgbClr val="90278E"/>
                  </a:solidFill>
                  <a:hlinkClick r:id="rId3">
                    <a:extLst>
                      <a:ext uri="{A12FA001-AC4F-418D-AE19-62706E023703}">
                        <ahyp:hlinkClr xmlns:ahyp="http://schemas.microsoft.com/office/drawing/2018/hyperlinkcolor" val="tx"/>
                      </a:ext>
                    </a:extLst>
                  </a:hlinkClick>
                </a:rPr>
                <a:t>Website: Taste the Atlantic</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a:solidFill>
                    <a:srgbClr val="90278E"/>
                  </a:solidFill>
                  <a:hlinkClick r:id="rId4">
                    <a:extLst>
                      <a:ext uri="{A12FA001-AC4F-418D-AE19-62706E023703}">
                        <ahyp:hlinkClr xmlns:ahyp="http://schemas.microsoft.com/office/drawing/2018/hyperlinkcolor" val="tx"/>
                      </a:ext>
                    </a:extLst>
                  </a:hlinkClick>
                </a:rPr>
                <a:t>Website: The Chef Network</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a:solidFill>
                    <a:srgbClr val="90278E"/>
                  </a:solidFill>
                  <a:hlinkClick r:id="rId5">
                    <a:extLst>
                      <a:ext uri="{A12FA001-AC4F-418D-AE19-62706E023703}">
                        <ahyp:hlinkClr xmlns:ahyp="http://schemas.microsoft.com/office/drawing/2018/hyperlinkcolor" val="tx"/>
                      </a:ext>
                    </a:extLst>
                  </a:hlinkClick>
                </a:rPr>
                <a:t>Website: The Wild Atlantic Way</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a:solidFill>
                    <a:srgbClr val="90278E"/>
                  </a:solidFill>
                  <a:hlinkClick r:id="rId6">
                    <a:extLst>
                      <a:ext uri="{A12FA001-AC4F-418D-AE19-62706E023703}">
                        <ahyp:hlinkClr xmlns:ahyp="http://schemas.microsoft.com/office/drawing/2018/hyperlinkcolor" val="tx"/>
                      </a:ext>
                    </a:extLst>
                  </a:hlinkClick>
                </a:rPr>
                <a:t>LinkedIn</a:t>
              </a:r>
              <a:endParaRPr lang="en-IE"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7">
                    <a:extLst>
                      <a:ext uri="{A12FA001-AC4F-418D-AE19-62706E023703}">
                        <ahyp:hlinkClr xmlns:ahyp="http://schemas.microsoft.com/office/drawing/2018/hyperlinkcolor" val="tx"/>
                      </a:ext>
                    </a:extLst>
                  </a:hlinkClick>
                </a:rPr>
                <a:t>Facebook</a:t>
              </a:r>
              <a:endParaRPr lang="en-US"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8">
                    <a:extLst>
                      <a:ext uri="{A12FA001-AC4F-418D-AE19-62706E023703}">
                        <ahyp:hlinkClr xmlns:ahyp="http://schemas.microsoft.com/office/drawing/2018/hyperlinkcolor" val="tx"/>
                      </a:ext>
                    </a:extLst>
                  </a:hlinkClick>
                </a:rPr>
                <a:t>Instagram</a:t>
              </a:r>
              <a:endParaRPr lang="en-US" sz="1400" dirty="0">
                <a:solidFill>
                  <a:srgbClr val="90278E"/>
                </a:solidFill>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9">
                    <a:extLst>
                      <a:ext uri="{A12FA001-AC4F-418D-AE19-62706E023703}">
                        <ahyp:hlinkClr xmlns:ahyp="http://schemas.microsoft.com/office/drawing/2018/hyperlinkcolor" val="tx"/>
                      </a:ext>
                    </a:extLst>
                  </a:hlinkClick>
                </a:rPr>
                <a:t>YouTube</a:t>
              </a:r>
              <a:endParaRPr lang="en-GB" sz="1400" dirty="0">
                <a:solidFill>
                  <a:srgbClr val="90278E"/>
                </a:solidFill>
                <a:effectLst/>
                <a:latin typeface="Calibri" panose="020F0502020204030204" pitchFamily="34" charset="0"/>
                <a:ea typeface="Times New Roman" panose="02020603050405020304" pitchFamily="18" charset="0"/>
              </a:endParaRPr>
            </a:p>
          </p:txBody>
        </p:sp>
        <p:sp>
          <p:nvSpPr>
            <p:cNvPr id="7" name="Rounded Rectangle 45">
              <a:extLst>
                <a:ext uri="{FF2B5EF4-FFF2-40B4-BE49-F238E27FC236}">
                  <a16:creationId xmlns:a16="http://schemas.microsoft.com/office/drawing/2014/main" id="{41CAF74D-3C95-F1C5-04ED-4337F9F6078C}"/>
                </a:ext>
              </a:extLst>
            </p:cNvPr>
            <p:cNvSpPr/>
            <p:nvPr/>
          </p:nvSpPr>
          <p:spPr>
            <a:xfrm>
              <a:off x="7252897" y="4705260"/>
              <a:ext cx="3005500" cy="2332930"/>
            </a:xfrm>
            <a:prstGeom prst="roundRect">
              <a:avLst>
                <a:gd name="adj" fmla="val 6903"/>
              </a:avLst>
            </a:prstGeom>
            <a:noFill/>
            <a:ln>
              <a:solidFill>
                <a:srgbClr val="C519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86632BA-6F5D-1DAB-2A3D-626D5FDC0859}"/>
                </a:ext>
              </a:extLst>
            </p:cNvPr>
            <p:cNvSpPr txBox="1"/>
            <p:nvPr/>
          </p:nvSpPr>
          <p:spPr>
            <a:xfrm>
              <a:off x="7375794" y="4523447"/>
              <a:ext cx="2337968" cy="330528"/>
            </a:xfrm>
            <a:prstGeom prst="rect">
              <a:avLst/>
            </a:prstGeom>
            <a:noFill/>
          </p:spPr>
          <p:txBody>
            <a:bodyPr wrap="square">
              <a:spAutoFit/>
            </a:bodyPr>
            <a:lstStyle/>
            <a:p>
              <a:pPr algn="just" fontAlgn="base"/>
              <a:r>
                <a:rPr lang="en-GB" b="1" dirty="0">
                  <a:solidFill>
                    <a:schemeClr val="bg1"/>
                  </a:solidFill>
                  <a:highlight>
                    <a:srgbClr val="F15B2A"/>
                  </a:highlight>
                  <a:latin typeface="Calibri" panose="020F0502020204030204" pitchFamily="34" charset="0"/>
                  <a:ea typeface="Times New Roman" panose="02020603050405020304" pitchFamily="18" charset="0"/>
                </a:rPr>
                <a:t> ENLACES ÚTILES</a:t>
              </a:r>
              <a:r>
                <a:rPr lang="en-GB" b="1" dirty="0">
                  <a:solidFill>
                    <a:srgbClr val="F15B2A"/>
                  </a:solidFill>
                  <a:effectLst/>
                  <a:highlight>
                    <a:srgbClr val="F15B2A"/>
                  </a:highlight>
                  <a:latin typeface="Calibri" panose="020F0502020204030204" pitchFamily="34" charset="0"/>
                  <a:ea typeface="Times New Roman" panose="02020603050405020304" pitchFamily="18" charset="0"/>
                </a:rPr>
                <a:t>.</a:t>
              </a:r>
              <a:r>
                <a:rPr lang="en-GB" dirty="0">
                  <a:solidFill>
                    <a:schemeClr val="bg1"/>
                  </a:solidFill>
                  <a:effectLst/>
                  <a:highlight>
                    <a:srgbClr val="F15B2A"/>
                  </a:highlight>
                  <a:latin typeface="Calibri" panose="020F0502020204030204" pitchFamily="34" charset="0"/>
                  <a:ea typeface="Times New Roman" panose="02020603050405020304" pitchFamily="18" charset="0"/>
                </a:rPr>
                <a:t> </a:t>
              </a:r>
            </a:p>
          </p:txBody>
        </p:sp>
        <p:sp>
          <p:nvSpPr>
            <p:cNvPr id="9" name="Rectangle 8">
              <a:extLst>
                <a:ext uri="{FF2B5EF4-FFF2-40B4-BE49-F238E27FC236}">
                  <a16:creationId xmlns:a16="http://schemas.microsoft.com/office/drawing/2014/main" id="{10ACF950-1C0F-05E6-B6D6-B71874E26BBE}"/>
                </a:ext>
              </a:extLst>
            </p:cNvPr>
            <p:cNvSpPr/>
            <p:nvPr/>
          </p:nvSpPr>
          <p:spPr>
            <a:xfrm>
              <a:off x="9501212" y="4523447"/>
              <a:ext cx="637309"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aphic 2">
              <a:extLst>
                <a:ext uri="{FF2B5EF4-FFF2-40B4-BE49-F238E27FC236}">
                  <a16:creationId xmlns:a16="http://schemas.microsoft.com/office/drawing/2014/main" id="{53280585-A871-DCF0-603F-B106F9115157}"/>
                </a:ext>
              </a:extLst>
            </p:cNvPr>
            <p:cNvGrpSpPr/>
            <p:nvPr/>
          </p:nvGrpSpPr>
          <p:grpSpPr>
            <a:xfrm>
              <a:off x="9480073" y="4427673"/>
              <a:ext cx="555180" cy="555173"/>
              <a:chOff x="10387608" y="788458"/>
              <a:chExt cx="896094" cy="896083"/>
            </a:xfrm>
            <a:solidFill>
              <a:srgbClr val="C5198A"/>
            </a:solidFill>
          </p:grpSpPr>
          <p:grpSp>
            <p:nvGrpSpPr>
              <p:cNvPr id="11" name="Graphic 2">
                <a:extLst>
                  <a:ext uri="{FF2B5EF4-FFF2-40B4-BE49-F238E27FC236}">
                    <a16:creationId xmlns:a16="http://schemas.microsoft.com/office/drawing/2014/main" id="{08DE50A9-50A3-CAEA-F4C6-E12BF9255A41}"/>
                  </a:ext>
                </a:extLst>
              </p:cNvPr>
              <p:cNvGrpSpPr/>
              <p:nvPr/>
            </p:nvGrpSpPr>
            <p:grpSpPr>
              <a:xfrm>
                <a:off x="10647765" y="1164229"/>
                <a:ext cx="375781" cy="505860"/>
                <a:chOff x="10647765" y="1164229"/>
                <a:chExt cx="375781" cy="505860"/>
              </a:xfrm>
              <a:grpFill/>
            </p:grpSpPr>
            <p:sp>
              <p:nvSpPr>
                <p:cNvPr id="17" name="Freeform 55">
                  <a:extLst>
                    <a:ext uri="{FF2B5EF4-FFF2-40B4-BE49-F238E27FC236}">
                      <a16:creationId xmlns:a16="http://schemas.microsoft.com/office/drawing/2014/main" id="{2F6F22A7-9267-B7A7-2FCC-1DFB5C2DAEF2}"/>
                    </a:ext>
                  </a:extLst>
                </p:cNvPr>
                <p:cNvSpPr/>
                <p:nvPr/>
              </p:nvSpPr>
              <p:spPr>
                <a:xfrm>
                  <a:off x="10647765" y="1626729"/>
                  <a:ext cx="375781" cy="43359"/>
                </a:xfrm>
                <a:custGeom>
                  <a:avLst/>
                  <a:gdLst>
                    <a:gd name="connsiteX0" fmla="*/ 0 w 375781"/>
                    <a:gd name="connsiteY0" fmla="*/ 0 h 43359"/>
                    <a:gd name="connsiteX1" fmla="*/ 375782 w 375781"/>
                    <a:gd name="connsiteY1" fmla="*/ 0 h 43359"/>
                    <a:gd name="connsiteX2" fmla="*/ 375782 w 375781"/>
                    <a:gd name="connsiteY2" fmla="*/ 43360 h 43359"/>
                    <a:gd name="connsiteX3" fmla="*/ 0 w 375781"/>
                    <a:gd name="connsiteY3" fmla="*/ 43360 h 43359"/>
                    <a:gd name="connsiteX4" fmla="*/ 0 w 375781"/>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781" h="43359">
                      <a:moveTo>
                        <a:pt x="0" y="0"/>
                      </a:moveTo>
                      <a:lnTo>
                        <a:pt x="375782" y="0"/>
                      </a:lnTo>
                      <a:lnTo>
                        <a:pt x="375782" y="43360"/>
                      </a:lnTo>
                      <a:lnTo>
                        <a:pt x="0" y="4336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56">
                  <a:extLst>
                    <a:ext uri="{FF2B5EF4-FFF2-40B4-BE49-F238E27FC236}">
                      <a16:creationId xmlns:a16="http://schemas.microsoft.com/office/drawing/2014/main" id="{85B64954-07A4-FCB9-B4E4-0761F4FC0509}"/>
                    </a:ext>
                  </a:extLst>
                </p:cNvPr>
                <p:cNvSpPr/>
                <p:nvPr/>
              </p:nvSpPr>
              <p:spPr>
                <a:xfrm>
                  <a:off x="10734483" y="1164229"/>
                  <a:ext cx="202344" cy="43359"/>
                </a:xfrm>
                <a:custGeom>
                  <a:avLst/>
                  <a:gdLst>
                    <a:gd name="connsiteX0" fmla="*/ 0 w 202344"/>
                    <a:gd name="connsiteY0" fmla="*/ 0 h 43359"/>
                    <a:gd name="connsiteX1" fmla="*/ 202344 w 202344"/>
                    <a:gd name="connsiteY1" fmla="*/ 0 h 43359"/>
                    <a:gd name="connsiteX2" fmla="*/ 202344 w 202344"/>
                    <a:gd name="connsiteY2" fmla="*/ 43359 h 43359"/>
                    <a:gd name="connsiteX3" fmla="*/ 0 w 202344"/>
                    <a:gd name="connsiteY3" fmla="*/ 43359 h 43359"/>
                    <a:gd name="connsiteX4" fmla="*/ 0 w 202344"/>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44" h="43359">
                      <a:moveTo>
                        <a:pt x="0" y="0"/>
                      </a:moveTo>
                      <a:lnTo>
                        <a:pt x="202344" y="0"/>
                      </a:lnTo>
                      <a:lnTo>
                        <a:pt x="202344" y="43359"/>
                      </a:lnTo>
                      <a:lnTo>
                        <a:pt x="0" y="43359"/>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57">
                  <a:extLst>
                    <a:ext uri="{FF2B5EF4-FFF2-40B4-BE49-F238E27FC236}">
                      <a16:creationId xmlns:a16="http://schemas.microsoft.com/office/drawing/2014/main" id="{A13047D0-9DCF-C86D-4543-4BD75864F586}"/>
                    </a:ext>
                  </a:extLst>
                </p:cNvPr>
                <p:cNvSpPr/>
                <p:nvPr/>
              </p:nvSpPr>
              <p:spPr>
                <a:xfrm>
                  <a:off x="10806749" y="1294307"/>
                  <a:ext cx="57812" cy="43359"/>
                </a:xfrm>
                <a:custGeom>
                  <a:avLst/>
                  <a:gdLst>
                    <a:gd name="connsiteX0" fmla="*/ 0 w 57812"/>
                    <a:gd name="connsiteY0" fmla="*/ 0 h 43359"/>
                    <a:gd name="connsiteX1" fmla="*/ 57813 w 57812"/>
                    <a:gd name="connsiteY1" fmla="*/ 0 h 43359"/>
                    <a:gd name="connsiteX2" fmla="*/ 57813 w 57812"/>
                    <a:gd name="connsiteY2" fmla="*/ 0 h 43359"/>
                    <a:gd name="connsiteX3" fmla="*/ 57813 w 57812"/>
                    <a:gd name="connsiteY3" fmla="*/ 14453 h 43359"/>
                    <a:gd name="connsiteX4" fmla="*/ 28906 w 57812"/>
                    <a:gd name="connsiteY4" fmla="*/ 43359 h 43359"/>
                    <a:gd name="connsiteX5" fmla="*/ 0 w 57812"/>
                    <a:gd name="connsiteY5" fmla="*/ 14453 h 43359"/>
                    <a:gd name="connsiteX6" fmla="*/ 0 w 57812"/>
                    <a:gd name="connsiteY6" fmla="*/ 0 h 43359"/>
                    <a:gd name="connsiteX7" fmla="*/ 0 w 57812"/>
                    <a:gd name="connsiteY7" fmla="*/ 0 h 4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12" h="43359">
                      <a:moveTo>
                        <a:pt x="0" y="0"/>
                      </a:moveTo>
                      <a:lnTo>
                        <a:pt x="57813" y="0"/>
                      </a:lnTo>
                      <a:lnTo>
                        <a:pt x="57813" y="0"/>
                      </a:lnTo>
                      <a:lnTo>
                        <a:pt x="57813" y="14453"/>
                      </a:lnTo>
                      <a:cubicBezTo>
                        <a:pt x="57813" y="30713"/>
                        <a:pt x="45166" y="43359"/>
                        <a:pt x="28906" y="43359"/>
                      </a:cubicBezTo>
                      <a:cubicBezTo>
                        <a:pt x="12647" y="43359"/>
                        <a:pt x="0" y="30713"/>
                        <a:pt x="0" y="14453"/>
                      </a:cubicBezTo>
                      <a:lnTo>
                        <a:pt x="0" y="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2" name="Graphic 2">
                <a:extLst>
                  <a:ext uri="{FF2B5EF4-FFF2-40B4-BE49-F238E27FC236}">
                    <a16:creationId xmlns:a16="http://schemas.microsoft.com/office/drawing/2014/main" id="{3FDC1170-FEDD-6756-9A43-C9A60D91BB15}"/>
                  </a:ext>
                </a:extLst>
              </p:cNvPr>
              <p:cNvGrpSpPr/>
              <p:nvPr/>
            </p:nvGrpSpPr>
            <p:grpSpPr>
              <a:xfrm>
                <a:off x="10387608" y="788458"/>
                <a:ext cx="896094" cy="896083"/>
                <a:chOff x="10387608" y="788458"/>
                <a:chExt cx="896094" cy="896083"/>
              </a:xfrm>
              <a:grpFill/>
            </p:grpSpPr>
            <p:sp>
              <p:nvSpPr>
                <p:cNvPr id="13" name="Freeform 51">
                  <a:extLst>
                    <a:ext uri="{FF2B5EF4-FFF2-40B4-BE49-F238E27FC236}">
                      <a16:creationId xmlns:a16="http://schemas.microsoft.com/office/drawing/2014/main" id="{D95D3A33-A62B-9969-B5DF-3704D60F2EFA}"/>
                    </a:ext>
                  </a:extLst>
                </p:cNvPr>
                <p:cNvSpPr/>
                <p:nvPr/>
              </p:nvSpPr>
              <p:spPr>
                <a:xfrm>
                  <a:off x="10387608" y="788458"/>
                  <a:ext cx="896094" cy="896083"/>
                </a:xfrm>
                <a:custGeom>
                  <a:avLst/>
                  <a:gdLst>
                    <a:gd name="connsiteX0" fmla="*/ 845509 w 896094"/>
                    <a:gd name="connsiteY0" fmla="*/ 130067 h 896083"/>
                    <a:gd name="connsiteX1" fmla="*/ 616065 w 896094"/>
                    <a:gd name="connsiteY1" fmla="*/ 130067 h 896083"/>
                    <a:gd name="connsiteX2" fmla="*/ 404688 w 896094"/>
                    <a:gd name="connsiteY2" fmla="*/ 5408 h 896083"/>
                    <a:gd name="connsiteX3" fmla="*/ 280030 w 896094"/>
                    <a:gd name="connsiteY3" fmla="*/ 130067 h 896083"/>
                    <a:gd name="connsiteX4" fmla="*/ 50586 w 896094"/>
                    <a:gd name="connsiteY4" fmla="*/ 130067 h 896083"/>
                    <a:gd name="connsiteX5" fmla="*/ 0 w 896094"/>
                    <a:gd name="connsiteY5" fmla="*/ 180653 h 896083"/>
                    <a:gd name="connsiteX6" fmla="*/ 0 w 896094"/>
                    <a:gd name="connsiteY6" fmla="*/ 715419 h 896083"/>
                    <a:gd name="connsiteX7" fmla="*/ 50586 w 896094"/>
                    <a:gd name="connsiteY7" fmla="*/ 766005 h 896083"/>
                    <a:gd name="connsiteX8" fmla="*/ 330615 w 896094"/>
                    <a:gd name="connsiteY8" fmla="*/ 766005 h 896083"/>
                    <a:gd name="connsiteX9" fmla="*/ 320679 w 896094"/>
                    <a:gd name="connsiteY9" fmla="*/ 823818 h 896083"/>
                    <a:gd name="connsiteX10" fmla="*/ 261060 w 896094"/>
                    <a:gd name="connsiteY10" fmla="*/ 823818 h 896083"/>
                    <a:gd name="connsiteX11" fmla="*/ 246607 w 896094"/>
                    <a:gd name="connsiteY11" fmla="*/ 838271 h 896083"/>
                    <a:gd name="connsiteX12" fmla="*/ 246607 w 896094"/>
                    <a:gd name="connsiteY12" fmla="*/ 867177 h 896083"/>
                    <a:gd name="connsiteX13" fmla="*/ 188794 w 896094"/>
                    <a:gd name="connsiteY13" fmla="*/ 867177 h 896083"/>
                    <a:gd name="connsiteX14" fmla="*/ 174341 w 896094"/>
                    <a:gd name="connsiteY14" fmla="*/ 881630 h 896083"/>
                    <a:gd name="connsiteX15" fmla="*/ 188794 w 896094"/>
                    <a:gd name="connsiteY15" fmla="*/ 896083 h 896083"/>
                    <a:gd name="connsiteX16" fmla="*/ 709107 w 896094"/>
                    <a:gd name="connsiteY16" fmla="*/ 896083 h 896083"/>
                    <a:gd name="connsiteX17" fmla="*/ 723560 w 896094"/>
                    <a:gd name="connsiteY17" fmla="*/ 881630 h 896083"/>
                    <a:gd name="connsiteX18" fmla="*/ 709107 w 896094"/>
                    <a:gd name="connsiteY18" fmla="*/ 867177 h 896083"/>
                    <a:gd name="connsiteX19" fmla="*/ 651295 w 896094"/>
                    <a:gd name="connsiteY19" fmla="*/ 867177 h 896083"/>
                    <a:gd name="connsiteX20" fmla="*/ 651295 w 896094"/>
                    <a:gd name="connsiteY20" fmla="*/ 838271 h 896083"/>
                    <a:gd name="connsiteX21" fmla="*/ 636842 w 896094"/>
                    <a:gd name="connsiteY21" fmla="*/ 823818 h 896083"/>
                    <a:gd name="connsiteX22" fmla="*/ 577222 w 896094"/>
                    <a:gd name="connsiteY22" fmla="*/ 823818 h 896083"/>
                    <a:gd name="connsiteX23" fmla="*/ 567286 w 896094"/>
                    <a:gd name="connsiteY23" fmla="*/ 766005 h 896083"/>
                    <a:gd name="connsiteX24" fmla="*/ 845509 w 896094"/>
                    <a:gd name="connsiteY24" fmla="*/ 766005 h 896083"/>
                    <a:gd name="connsiteX25" fmla="*/ 896094 w 896094"/>
                    <a:gd name="connsiteY25" fmla="*/ 715419 h 896083"/>
                    <a:gd name="connsiteX26" fmla="*/ 896094 w 896094"/>
                    <a:gd name="connsiteY26" fmla="*/ 180653 h 896083"/>
                    <a:gd name="connsiteX27" fmla="*/ 845509 w 896094"/>
                    <a:gd name="connsiteY27" fmla="*/ 130067 h 896083"/>
                    <a:gd name="connsiteX28" fmla="*/ 448047 w 896094"/>
                    <a:gd name="connsiteY28" fmla="*/ 28895 h 896083"/>
                    <a:gd name="connsiteX29" fmla="*/ 592579 w 896094"/>
                    <a:gd name="connsiteY29" fmla="*/ 173426 h 896083"/>
                    <a:gd name="connsiteX30" fmla="*/ 513990 w 896094"/>
                    <a:gd name="connsiteY30" fmla="*/ 302601 h 896083"/>
                    <a:gd name="connsiteX31" fmla="*/ 505860 w 896094"/>
                    <a:gd name="connsiteY31" fmla="*/ 315248 h 896083"/>
                    <a:gd name="connsiteX32" fmla="*/ 505860 w 896094"/>
                    <a:gd name="connsiteY32" fmla="*/ 361317 h 896083"/>
                    <a:gd name="connsiteX33" fmla="*/ 491407 w 896094"/>
                    <a:gd name="connsiteY33" fmla="*/ 361317 h 896083"/>
                    <a:gd name="connsiteX34" fmla="*/ 491407 w 896094"/>
                    <a:gd name="connsiteY34" fmla="*/ 216786 h 896083"/>
                    <a:gd name="connsiteX35" fmla="*/ 476954 w 896094"/>
                    <a:gd name="connsiteY35" fmla="*/ 202333 h 896083"/>
                    <a:gd name="connsiteX36" fmla="*/ 462500 w 896094"/>
                    <a:gd name="connsiteY36" fmla="*/ 216786 h 896083"/>
                    <a:gd name="connsiteX37" fmla="*/ 462500 w 896094"/>
                    <a:gd name="connsiteY37" fmla="*/ 361317 h 896083"/>
                    <a:gd name="connsiteX38" fmla="*/ 433594 w 896094"/>
                    <a:gd name="connsiteY38" fmla="*/ 361317 h 896083"/>
                    <a:gd name="connsiteX39" fmla="*/ 433594 w 896094"/>
                    <a:gd name="connsiteY39" fmla="*/ 216786 h 896083"/>
                    <a:gd name="connsiteX40" fmla="*/ 419141 w 896094"/>
                    <a:gd name="connsiteY40" fmla="*/ 202333 h 896083"/>
                    <a:gd name="connsiteX41" fmla="*/ 404688 w 896094"/>
                    <a:gd name="connsiteY41" fmla="*/ 216786 h 896083"/>
                    <a:gd name="connsiteX42" fmla="*/ 404688 w 896094"/>
                    <a:gd name="connsiteY42" fmla="*/ 361317 h 896083"/>
                    <a:gd name="connsiteX43" fmla="*/ 390234 w 896094"/>
                    <a:gd name="connsiteY43" fmla="*/ 361317 h 896083"/>
                    <a:gd name="connsiteX44" fmla="*/ 390234 w 896094"/>
                    <a:gd name="connsiteY44" fmla="*/ 315248 h 896083"/>
                    <a:gd name="connsiteX45" fmla="*/ 382105 w 896094"/>
                    <a:gd name="connsiteY45" fmla="*/ 302601 h 896083"/>
                    <a:gd name="connsiteX46" fmla="*/ 318872 w 896094"/>
                    <a:gd name="connsiteY46" fmla="*/ 108387 h 896083"/>
                    <a:gd name="connsiteX47" fmla="*/ 448047 w 896094"/>
                    <a:gd name="connsiteY47" fmla="*/ 28895 h 896083"/>
                    <a:gd name="connsiteX48" fmla="*/ 411914 w 896094"/>
                    <a:gd name="connsiteY48" fmla="*/ 491395 h 896083"/>
                    <a:gd name="connsiteX49" fmla="*/ 390234 w 896094"/>
                    <a:gd name="connsiteY49" fmla="*/ 469716 h 896083"/>
                    <a:gd name="connsiteX50" fmla="*/ 390234 w 896094"/>
                    <a:gd name="connsiteY50" fmla="*/ 433583 h 896083"/>
                    <a:gd name="connsiteX51" fmla="*/ 505860 w 896094"/>
                    <a:gd name="connsiteY51" fmla="*/ 433583 h 896083"/>
                    <a:gd name="connsiteX52" fmla="*/ 505860 w 896094"/>
                    <a:gd name="connsiteY52" fmla="*/ 469716 h 896083"/>
                    <a:gd name="connsiteX53" fmla="*/ 484180 w 896094"/>
                    <a:gd name="connsiteY53" fmla="*/ 491395 h 896083"/>
                    <a:gd name="connsiteX54" fmla="*/ 411914 w 896094"/>
                    <a:gd name="connsiteY54" fmla="*/ 491395 h 896083"/>
                    <a:gd name="connsiteX55" fmla="*/ 361329 w 896094"/>
                    <a:gd name="connsiteY55" fmla="*/ 404676 h 896083"/>
                    <a:gd name="connsiteX56" fmla="*/ 361329 w 896094"/>
                    <a:gd name="connsiteY56" fmla="*/ 390223 h 896083"/>
                    <a:gd name="connsiteX57" fmla="*/ 534766 w 896094"/>
                    <a:gd name="connsiteY57" fmla="*/ 390223 h 896083"/>
                    <a:gd name="connsiteX58" fmla="*/ 534766 w 896094"/>
                    <a:gd name="connsiteY58" fmla="*/ 404676 h 896083"/>
                    <a:gd name="connsiteX59" fmla="*/ 361329 w 896094"/>
                    <a:gd name="connsiteY59" fmla="*/ 404676 h 896083"/>
                    <a:gd name="connsiteX60" fmla="*/ 349585 w 896094"/>
                    <a:gd name="connsiteY60" fmla="*/ 823818 h 896083"/>
                    <a:gd name="connsiteX61" fmla="*/ 359522 w 896094"/>
                    <a:gd name="connsiteY61" fmla="*/ 766005 h 896083"/>
                    <a:gd name="connsiteX62" fmla="*/ 537476 w 896094"/>
                    <a:gd name="connsiteY62" fmla="*/ 766005 h 896083"/>
                    <a:gd name="connsiteX63" fmla="*/ 547413 w 896094"/>
                    <a:gd name="connsiteY63" fmla="*/ 823818 h 896083"/>
                    <a:gd name="connsiteX64" fmla="*/ 349585 w 896094"/>
                    <a:gd name="connsiteY64" fmla="*/ 823818 h 896083"/>
                    <a:gd name="connsiteX65" fmla="*/ 867189 w 896094"/>
                    <a:gd name="connsiteY65" fmla="*/ 715419 h 896083"/>
                    <a:gd name="connsiteX66" fmla="*/ 845509 w 896094"/>
                    <a:gd name="connsiteY66" fmla="*/ 737099 h 896083"/>
                    <a:gd name="connsiteX67" fmla="*/ 50586 w 896094"/>
                    <a:gd name="connsiteY67" fmla="*/ 737099 h 896083"/>
                    <a:gd name="connsiteX68" fmla="*/ 28906 w 896094"/>
                    <a:gd name="connsiteY68" fmla="*/ 715419 h 896083"/>
                    <a:gd name="connsiteX69" fmla="*/ 28906 w 896094"/>
                    <a:gd name="connsiteY69" fmla="*/ 679286 h 896083"/>
                    <a:gd name="connsiteX70" fmla="*/ 867189 w 896094"/>
                    <a:gd name="connsiteY70" fmla="*/ 679286 h 896083"/>
                    <a:gd name="connsiteX71" fmla="*/ 867189 w 896094"/>
                    <a:gd name="connsiteY71" fmla="*/ 715419 h 896083"/>
                    <a:gd name="connsiteX72" fmla="*/ 867189 w 896094"/>
                    <a:gd name="connsiteY72" fmla="*/ 650380 h 896083"/>
                    <a:gd name="connsiteX73" fmla="*/ 28906 w 896094"/>
                    <a:gd name="connsiteY73" fmla="*/ 650380 h 896083"/>
                    <a:gd name="connsiteX74" fmla="*/ 28906 w 896094"/>
                    <a:gd name="connsiteY74" fmla="*/ 180653 h 896083"/>
                    <a:gd name="connsiteX75" fmla="*/ 50586 w 896094"/>
                    <a:gd name="connsiteY75" fmla="*/ 158973 h 896083"/>
                    <a:gd name="connsiteX76" fmla="*/ 275513 w 896094"/>
                    <a:gd name="connsiteY76" fmla="*/ 158973 h 896083"/>
                    <a:gd name="connsiteX77" fmla="*/ 274609 w 896094"/>
                    <a:gd name="connsiteY77" fmla="*/ 173426 h 896083"/>
                    <a:gd name="connsiteX78" fmla="*/ 361329 w 896094"/>
                    <a:gd name="connsiteY78" fmla="*/ 323377 h 896083"/>
                    <a:gd name="connsiteX79" fmla="*/ 361329 w 896094"/>
                    <a:gd name="connsiteY79" fmla="*/ 361317 h 896083"/>
                    <a:gd name="connsiteX80" fmla="*/ 346875 w 896094"/>
                    <a:gd name="connsiteY80" fmla="*/ 361317 h 896083"/>
                    <a:gd name="connsiteX81" fmla="*/ 332422 w 896094"/>
                    <a:gd name="connsiteY81" fmla="*/ 375770 h 896083"/>
                    <a:gd name="connsiteX82" fmla="*/ 332422 w 896094"/>
                    <a:gd name="connsiteY82" fmla="*/ 419130 h 896083"/>
                    <a:gd name="connsiteX83" fmla="*/ 346875 w 896094"/>
                    <a:gd name="connsiteY83" fmla="*/ 433583 h 896083"/>
                    <a:gd name="connsiteX84" fmla="*/ 361329 w 896094"/>
                    <a:gd name="connsiteY84" fmla="*/ 433583 h 896083"/>
                    <a:gd name="connsiteX85" fmla="*/ 361329 w 896094"/>
                    <a:gd name="connsiteY85" fmla="*/ 469716 h 896083"/>
                    <a:gd name="connsiteX86" fmla="*/ 404688 w 896094"/>
                    <a:gd name="connsiteY86" fmla="*/ 519398 h 896083"/>
                    <a:gd name="connsiteX87" fmla="*/ 404688 w 896094"/>
                    <a:gd name="connsiteY87" fmla="*/ 520302 h 896083"/>
                    <a:gd name="connsiteX88" fmla="*/ 448047 w 896094"/>
                    <a:gd name="connsiteY88" fmla="*/ 563661 h 896083"/>
                    <a:gd name="connsiteX89" fmla="*/ 491407 w 896094"/>
                    <a:gd name="connsiteY89" fmla="*/ 520302 h 896083"/>
                    <a:gd name="connsiteX90" fmla="*/ 491407 w 896094"/>
                    <a:gd name="connsiteY90" fmla="*/ 519398 h 896083"/>
                    <a:gd name="connsiteX91" fmla="*/ 534766 w 896094"/>
                    <a:gd name="connsiteY91" fmla="*/ 469716 h 896083"/>
                    <a:gd name="connsiteX92" fmla="*/ 534766 w 896094"/>
                    <a:gd name="connsiteY92" fmla="*/ 433583 h 896083"/>
                    <a:gd name="connsiteX93" fmla="*/ 549219 w 896094"/>
                    <a:gd name="connsiteY93" fmla="*/ 433583 h 896083"/>
                    <a:gd name="connsiteX94" fmla="*/ 563672 w 896094"/>
                    <a:gd name="connsiteY94" fmla="*/ 419130 h 896083"/>
                    <a:gd name="connsiteX95" fmla="*/ 563672 w 896094"/>
                    <a:gd name="connsiteY95" fmla="*/ 375770 h 896083"/>
                    <a:gd name="connsiteX96" fmla="*/ 549219 w 896094"/>
                    <a:gd name="connsiteY96" fmla="*/ 361317 h 896083"/>
                    <a:gd name="connsiteX97" fmla="*/ 534766 w 896094"/>
                    <a:gd name="connsiteY97" fmla="*/ 361317 h 896083"/>
                    <a:gd name="connsiteX98" fmla="*/ 534766 w 896094"/>
                    <a:gd name="connsiteY98" fmla="*/ 323377 h 896083"/>
                    <a:gd name="connsiteX99" fmla="*/ 621485 w 896094"/>
                    <a:gd name="connsiteY99" fmla="*/ 173426 h 896083"/>
                    <a:gd name="connsiteX100" fmla="*/ 620581 w 896094"/>
                    <a:gd name="connsiteY100" fmla="*/ 158973 h 896083"/>
                    <a:gd name="connsiteX101" fmla="*/ 845509 w 896094"/>
                    <a:gd name="connsiteY101" fmla="*/ 158973 h 896083"/>
                    <a:gd name="connsiteX102" fmla="*/ 867189 w 896094"/>
                    <a:gd name="connsiteY102" fmla="*/ 180653 h 896083"/>
                    <a:gd name="connsiteX103" fmla="*/ 867189 w 896094"/>
                    <a:gd name="connsiteY103" fmla="*/ 650380 h 89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96094" h="896083">
                      <a:moveTo>
                        <a:pt x="845509" y="130067"/>
                      </a:moveTo>
                      <a:lnTo>
                        <a:pt x="616065" y="130067"/>
                      </a:lnTo>
                      <a:cubicBezTo>
                        <a:pt x="591676" y="37025"/>
                        <a:pt x="497730" y="-18078"/>
                        <a:pt x="404688" y="5408"/>
                      </a:cubicBezTo>
                      <a:cubicBezTo>
                        <a:pt x="343262" y="20765"/>
                        <a:pt x="296289" y="68641"/>
                        <a:pt x="280030" y="130067"/>
                      </a:cubicBezTo>
                      <a:lnTo>
                        <a:pt x="50586" y="130067"/>
                      </a:lnTo>
                      <a:cubicBezTo>
                        <a:pt x="22583" y="130067"/>
                        <a:pt x="0" y="152650"/>
                        <a:pt x="0" y="180653"/>
                      </a:cubicBezTo>
                      <a:lnTo>
                        <a:pt x="0" y="715419"/>
                      </a:lnTo>
                      <a:cubicBezTo>
                        <a:pt x="0" y="743422"/>
                        <a:pt x="22583" y="766005"/>
                        <a:pt x="50586" y="766005"/>
                      </a:cubicBezTo>
                      <a:lnTo>
                        <a:pt x="330615" y="766005"/>
                      </a:lnTo>
                      <a:lnTo>
                        <a:pt x="320679" y="823818"/>
                      </a:lnTo>
                      <a:lnTo>
                        <a:pt x="261060" y="823818"/>
                      </a:lnTo>
                      <a:cubicBezTo>
                        <a:pt x="252930" y="823818"/>
                        <a:pt x="246607" y="830141"/>
                        <a:pt x="246607" y="838271"/>
                      </a:cubicBezTo>
                      <a:lnTo>
                        <a:pt x="246607" y="867177"/>
                      </a:lnTo>
                      <a:lnTo>
                        <a:pt x="188794" y="867177"/>
                      </a:lnTo>
                      <a:cubicBezTo>
                        <a:pt x="180664" y="867177"/>
                        <a:pt x="174341" y="873500"/>
                        <a:pt x="174341" y="881630"/>
                      </a:cubicBezTo>
                      <a:cubicBezTo>
                        <a:pt x="174341" y="889760"/>
                        <a:pt x="180664" y="896083"/>
                        <a:pt x="188794" y="896083"/>
                      </a:cubicBezTo>
                      <a:lnTo>
                        <a:pt x="709107" y="896083"/>
                      </a:lnTo>
                      <a:cubicBezTo>
                        <a:pt x="717237" y="896083"/>
                        <a:pt x="723560" y="889760"/>
                        <a:pt x="723560" y="881630"/>
                      </a:cubicBezTo>
                      <a:cubicBezTo>
                        <a:pt x="723560" y="873500"/>
                        <a:pt x="717237" y="867177"/>
                        <a:pt x="709107" y="867177"/>
                      </a:cubicBezTo>
                      <a:lnTo>
                        <a:pt x="651295" y="867177"/>
                      </a:lnTo>
                      <a:lnTo>
                        <a:pt x="651295" y="838271"/>
                      </a:lnTo>
                      <a:cubicBezTo>
                        <a:pt x="651295" y="830141"/>
                        <a:pt x="644971" y="823818"/>
                        <a:pt x="636842" y="823818"/>
                      </a:cubicBezTo>
                      <a:lnTo>
                        <a:pt x="577222" y="823818"/>
                      </a:lnTo>
                      <a:lnTo>
                        <a:pt x="567286" y="766005"/>
                      </a:lnTo>
                      <a:lnTo>
                        <a:pt x="845509" y="766005"/>
                      </a:lnTo>
                      <a:cubicBezTo>
                        <a:pt x="873511" y="766005"/>
                        <a:pt x="896094" y="743422"/>
                        <a:pt x="896094" y="715419"/>
                      </a:cubicBezTo>
                      <a:lnTo>
                        <a:pt x="896094" y="180653"/>
                      </a:lnTo>
                      <a:cubicBezTo>
                        <a:pt x="896094" y="152650"/>
                        <a:pt x="873511" y="130067"/>
                        <a:pt x="845509" y="130067"/>
                      </a:cubicBezTo>
                      <a:close/>
                      <a:moveTo>
                        <a:pt x="448047" y="28895"/>
                      </a:moveTo>
                      <a:cubicBezTo>
                        <a:pt x="527539" y="28895"/>
                        <a:pt x="592579" y="93934"/>
                        <a:pt x="592579" y="173426"/>
                      </a:cubicBezTo>
                      <a:cubicBezTo>
                        <a:pt x="592579" y="227625"/>
                        <a:pt x="561866" y="277308"/>
                        <a:pt x="513990" y="302601"/>
                      </a:cubicBezTo>
                      <a:cubicBezTo>
                        <a:pt x="509473" y="305311"/>
                        <a:pt x="505860" y="309828"/>
                        <a:pt x="505860" y="315248"/>
                      </a:cubicBezTo>
                      <a:lnTo>
                        <a:pt x="505860" y="361317"/>
                      </a:lnTo>
                      <a:lnTo>
                        <a:pt x="491407" y="361317"/>
                      </a:lnTo>
                      <a:lnTo>
                        <a:pt x="491407" y="216786"/>
                      </a:lnTo>
                      <a:cubicBezTo>
                        <a:pt x="491407" y="208656"/>
                        <a:pt x="485083" y="202333"/>
                        <a:pt x="476954" y="202333"/>
                      </a:cubicBezTo>
                      <a:cubicBezTo>
                        <a:pt x="468824" y="202333"/>
                        <a:pt x="462500" y="208656"/>
                        <a:pt x="462500" y="216786"/>
                      </a:cubicBezTo>
                      <a:lnTo>
                        <a:pt x="462500" y="361317"/>
                      </a:lnTo>
                      <a:lnTo>
                        <a:pt x="433594" y="361317"/>
                      </a:lnTo>
                      <a:lnTo>
                        <a:pt x="433594" y="216786"/>
                      </a:lnTo>
                      <a:cubicBezTo>
                        <a:pt x="433594" y="208656"/>
                        <a:pt x="427271" y="202333"/>
                        <a:pt x="419141" y="202333"/>
                      </a:cubicBezTo>
                      <a:cubicBezTo>
                        <a:pt x="411011" y="202333"/>
                        <a:pt x="404688" y="208656"/>
                        <a:pt x="404688" y="216786"/>
                      </a:cubicBezTo>
                      <a:lnTo>
                        <a:pt x="404688" y="361317"/>
                      </a:lnTo>
                      <a:lnTo>
                        <a:pt x="390234" y="361317"/>
                      </a:lnTo>
                      <a:lnTo>
                        <a:pt x="390234" y="315248"/>
                      </a:lnTo>
                      <a:cubicBezTo>
                        <a:pt x="390234" y="309828"/>
                        <a:pt x="387525" y="304408"/>
                        <a:pt x="382105" y="302601"/>
                      </a:cubicBezTo>
                      <a:cubicBezTo>
                        <a:pt x="310742" y="266468"/>
                        <a:pt x="282740" y="178846"/>
                        <a:pt x="318872" y="108387"/>
                      </a:cubicBezTo>
                      <a:cubicBezTo>
                        <a:pt x="344165" y="59608"/>
                        <a:pt x="393848" y="28895"/>
                        <a:pt x="448047" y="28895"/>
                      </a:cubicBezTo>
                      <a:close/>
                      <a:moveTo>
                        <a:pt x="411914" y="491395"/>
                      </a:moveTo>
                      <a:cubicBezTo>
                        <a:pt x="400171" y="491395"/>
                        <a:pt x="390234" y="481459"/>
                        <a:pt x="390234" y="469716"/>
                      </a:cubicBezTo>
                      <a:lnTo>
                        <a:pt x="390234" y="433583"/>
                      </a:lnTo>
                      <a:lnTo>
                        <a:pt x="505860" y="433583"/>
                      </a:lnTo>
                      <a:lnTo>
                        <a:pt x="505860" y="469716"/>
                      </a:lnTo>
                      <a:cubicBezTo>
                        <a:pt x="505860" y="481459"/>
                        <a:pt x="495923" y="491395"/>
                        <a:pt x="484180" y="491395"/>
                      </a:cubicBezTo>
                      <a:lnTo>
                        <a:pt x="411914" y="491395"/>
                      </a:lnTo>
                      <a:close/>
                      <a:moveTo>
                        <a:pt x="361329" y="404676"/>
                      </a:moveTo>
                      <a:lnTo>
                        <a:pt x="361329" y="390223"/>
                      </a:lnTo>
                      <a:lnTo>
                        <a:pt x="534766" y="390223"/>
                      </a:lnTo>
                      <a:lnTo>
                        <a:pt x="534766" y="404676"/>
                      </a:lnTo>
                      <a:lnTo>
                        <a:pt x="361329" y="404676"/>
                      </a:lnTo>
                      <a:close/>
                      <a:moveTo>
                        <a:pt x="349585" y="823818"/>
                      </a:moveTo>
                      <a:lnTo>
                        <a:pt x="359522" y="766005"/>
                      </a:lnTo>
                      <a:lnTo>
                        <a:pt x="537476" y="766005"/>
                      </a:lnTo>
                      <a:lnTo>
                        <a:pt x="547413" y="823818"/>
                      </a:lnTo>
                      <a:lnTo>
                        <a:pt x="349585" y="823818"/>
                      </a:lnTo>
                      <a:close/>
                      <a:moveTo>
                        <a:pt x="867189" y="715419"/>
                      </a:moveTo>
                      <a:cubicBezTo>
                        <a:pt x="867189" y="727162"/>
                        <a:pt x="857252" y="737099"/>
                        <a:pt x="845509" y="737099"/>
                      </a:cubicBezTo>
                      <a:lnTo>
                        <a:pt x="50586" y="737099"/>
                      </a:lnTo>
                      <a:cubicBezTo>
                        <a:pt x="38843" y="737099"/>
                        <a:pt x="28906" y="727162"/>
                        <a:pt x="28906" y="715419"/>
                      </a:cubicBezTo>
                      <a:lnTo>
                        <a:pt x="28906" y="679286"/>
                      </a:lnTo>
                      <a:lnTo>
                        <a:pt x="867189" y="679286"/>
                      </a:lnTo>
                      <a:lnTo>
                        <a:pt x="867189" y="715419"/>
                      </a:lnTo>
                      <a:close/>
                      <a:moveTo>
                        <a:pt x="867189" y="650380"/>
                      </a:moveTo>
                      <a:lnTo>
                        <a:pt x="28906" y="650380"/>
                      </a:lnTo>
                      <a:lnTo>
                        <a:pt x="28906" y="180653"/>
                      </a:lnTo>
                      <a:cubicBezTo>
                        <a:pt x="28906" y="168910"/>
                        <a:pt x="38843" y="158973"/>
                        <a:pt x="50586" y="158973"/>
                      </a:cubicBezTo>
                      <a:lnTo>
                        <a:pt x="275513" y="158973"/>
                      </a:lnTo>
                      <a:cubicBezTo>
                        <a:pt x="275513" y="163490"/>
                        <a:pt x="274609" y="168910"/>
                        <a:pt x="274609" y="173426"/>
                      </a:cubicBezTo>
                      <a:cubicBezTo>
                        <a:pt x="274609" y="235756"/>
                        <a:pt x="307129" y="292665"/>
                        <a:pt x="361329" y="323377"/>
                      </a:cubicBezTo>
                      <a:lnTo>
                        <a:pt x="361329" y="361317"/>
                      </a:lnTo>
                      <a:lnTo>
                        <a:pt x="346875" y="361317"/>
                      </a:lnTo>
                      <a:cubicBezTo>
                        <a:pt x="338746" y="361317"/>
                        <a:pt x="332422" y="367640"/>
                        <a:pt x="332422" y="375770"/>
                      </a:cubicBezTo>
                      <a:lnTo>
                        <a:pt x="332422" y="419130"/>
                      </a:lnTo>
                      <a:cubicBezTo>
                        <a:pt x="332422" y="427259"/>
                        <a:pt x="338746" y="433583"/>
                        <a:pt x="346875" y="433583"/>
                      </a:cubicBezTo>
                      <a:lnTo>
                        <a:pt x="361329" y="433583"/>
                      </a:lnTo>
                      <a:lnTo>
                        <a:pt x="361329" y="469716"/>
                      </a:lnTo>
                      <a:cubicBezTo>
                        <a:pt x="361329" y="495008"/>
                        <a:pt x="379395" y="515785"/>
                        <a:pt x="404688" y="519398"/>
                      </a:cubicBezTo>
                      <a:lnTo>
                        <a:pt x="404688" y="520302"/>
                      </a:lnTo>
                      <a:cubicBezTo>
                        <a:pt x="404688" y="544691"/>
                        <a:pt x="423657" y="563661"/>
                        <a:pt x="448047" y="563661"/>
                      </a:cubicBezTo>
                      <a:cubicBezTo>
                        <a:pt x="472437" y="563661"/>
                        <a:pt x="491407" y="544691"/>
                        <a:pt x="491407" y="520302"/>
                      </a:cubicBezTo>
                      <a:lnTo>
                        <a:pt x="491407" y="519398"/>
                      </a:lnTo>
                      <a:cubicBezTo>
                        <a:pt x="516699" y="515785"/>
                        <a:pt x="534766" y="494105"/>
                        <a:pt x="534766" y="469716"/>
                      </a:cubicBezTo>
                      <a:lnTo>
                        <a:pt x="534766" y="433583"/>
                      </a:lnTo>
                      <a:lnTo>
                        <a:pt x="549219" y="433583"/>
                      </a:lnTo>
                      <a:cubicBezTo>
                        <a:pt x="557349" y="433583"/>
                        <a:pt x="563672" y="427259"/>
                        <a:pt x="563672" y="419130"/>
                      </a:cubicBezTo>
                      <a:lnTo>
                        <a:pt x="563672" y="375770"/>
                      </a:lnTo>
                      <a:cubicBezTo>
                        <a:pt x="563672" y="367640"/>
                        <a:pt x="557349" y="361317"/>
                        <a:pt x="549219" y="361317"/>
                      </a:cubicBezTo>
                      <a:lnTo>
                        <a:pt x="534766" y="361317"/>
                      </a:lnTo>
                      <a:lnTo>
                        <a:pt x="534766" y="323377"/>
                      </a:lnTo>
                      <a:cubicBezTo>
                        <a:pt x="588965" y="292665"/>
                        <a:pt x="621485" y="234852"/>
                        <a:pt x="621485" y="173426"/>
                      </a:cubicBezTo>
                      <a:cubicBezTo>
                        <a:pt x="621485" y="168910"/>
                        <a:pt x="621485" y="163490"/>
                        <a:pt x="620581" y="158973"/>
                      </a:cubicBezTo>
                      <a:lnTo>
                        <a:pt x="845509" y="158973"/>
                      </a:lnTo>
                      <a:cubicBezTo>
                        <a:pt x="857252" y="158973"/>
                        <a:pt x="867189" y="168910"/>
                        <a:pt x="867189" y="180653"/>
                      </a:cubicBezTo>
                      <a:lnTo>
                        <a:pt x="867189" y="65038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52">
                  <a:extLst>
                    <a:ext uri="{FF2B5EF4-FFF2-40B4-BE49-F238E27FC236}">
                      <a16:creationId xmlns:a16="http://schemas.microsoft.com/office/drawing/2014/main" id="{D576F1CA-00BF-8870-2164-E3EBB3A3E9A1}"/>
                    </a:ext>
                  </a:extLst>
                </p:cNvPr>
                <p:cNvSpPr/>
                <p:nvPr/>
              </p:nvSpPr>
              <p:spPr>
                <a:xfrm>
                  <a:off x="10445420" y="1482197"/>
                  <a:ext cx="115625" cy="28906"/>
                </a:xfrm>
                <a:custGeom>
                  <a:avLst/>
                  <a:gdLst>
                    <a:gd name="connsiteX0" fmla="*/ 101172 w 115625"/>
                    <a:gd name="connsiteY0" fmla="*/ 0 h 28906"/>
                    <a:gd name="connsiteX1" fmla="*/ 14453 w 115625"/>
                    <a:gd name="connsiteY1" fmla="*/ 0 h 28906"/>
                    <a:gd name="connsiteX2" fmla="*/ 0 w 115625"/>
                    <a:gd name="connsiteY2" fmla="*/ 14453 h 28906"/>
                    <a:gd name="connsiteX3" fmla="*/ 14453 w 115625"/>
                    <a:gd name="connsiteY3" fmla="*/ 28906 h 28906"/>
                    <a:gd name="connsiteX4" fmla="*/ 101172 w 115625"/>
                    <a:gd name="connsiteY4" fmla="*/ 28906 h 28906"/>
                    <a:gd name="connsiteX5" fmla="*/ 115625 w 115625"/>
                    <a:gd name="connsiteY5" fmla="*/ 14453 h 28906"/>
                    <a:gd name="connsiteX6" fmla="*/ 101172 w 115625"/>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25" h="28906">
                      <a:moveTo>
                        <a:pt x="101172" y="0"/>
                      </a:moveTo>
                      <a:lnTo>
                        <a:pt x="14453" y="0"/>
                      </a:lnTo>
                      <a:cubicBezTo>
                        <a:pt x="6323" y="0"/>
                        <a:pt x="0" y="6323"/>
                        <a:pt x="0" y="14453"/>
                      </a:cubicBezTo>
                      <a:cubicBezTo>
                        <a:pt x="0" y="22583"/>
                        <a:pt x="6323" y="28906"/>
                        <a:pt x="14453" y="28906"/>
                      </a:cubicBezTo>
                      <a:lnTo>
                        <a:pt x="101172" y="28906"/>
                      </a:lnTo>
                      <a:cubicBezTo>
                        <a:pt x="109302" y="28906"/>
                        <a:pt x="115625" y="22583"/>
                        <a:pt x="115625" y="14453"/>
                      </a:cubicBezTo>
                      <a:cubicBezTo>
                        <a:pt x="115625" y="6323"/>
                        <a:pt x="109302" y="0"/>
                        <a:pt x="101172"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53">
                  <a:extLst>
                    <a:ext uri="{FF2B5EF4-FFF2-40B4-BE49-F238E27FC236}">
                      <a16:creationId xmlns:a16="http://schemas.microsoft.com/office/drawing/2014/main" id="{6F6D5764-EE70-EB49-26BA-996BE8E53757}"/>
                    </a:ext>
                  </a:extLst>
                </p:cNvPr>
                <p:cNvSpPr/>
                <p:nvPr/>
              </p:nvSpPr>
              <p:spPr>
                <a:xfrm>
                  <a:off x="10575499" y="1482197"/>
                  <a:ext cx="43359" cy="28906"/>
                </a:xfrm>
                <a:custGeom>
                  <a:avLst/>
                  <a:gdLst>
                    <a:gd name="connsiteX0" fmla="*/ 28906 w 43359"/>
                    <a:gd name="connsiteY0" fmla="*/ 0 h 28906"/>
                    <a:gd name="connsiteX1" fmla="*/ 14453 w 43359"/>
                    <a:gd name="connsiteY1" fmla="*/ 0 h 28906"/>
                    <a:gd name="connsiteX2" fmla="*/ 0 w 43359"/>
                    <a:gd name="connsiteY2" fmla="*/ 14453 h 28906"/>
                    <a:gd name="connsiteX3" fmla="*/ 14453 w 43359"/>
                    <a:gd name="connsiteY3" fmla="*/ 28906 h 28906"/>
                    <a:gd name="connsiteX4" fmla="*/ 28906 w 43359"/>
                    <a:gd name="connsiteY4" fmla="*/ 28906 h 28906"/>
                    <a:gd name="connsiteX5" fmla="*/ 43359 w 43359"/>
                    <a:gd name="connsiteY5" fmla="*/ 14453 h 28906"/>
                    <a:gd name="connsiteX6" fmla="*/ 28906 w 43359"/>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9" h="28906">
                      <a:moveTo>
                        <a:pt x="28906" y="0"/>
                      </a:moveTo>
                      <a:lnTo>
                        <a:pt x="14453" y="0"/>
                      </a:lnTo>
                      <a:cubicBezTo>
                        <a:pt x="6323" y="0"/>
                        <a:pt x="0" y="6323"/>
                        <a:pt x="0" y="14453"/>
                      </a:cubicBezTo>
                      <a:cubicBezTo>
                        <a:pt x="0" y="22583"/>
                        <a:pt x="6323" y="28906"/>
                        <a:pt x="14453" y="28906"/>
                      </a:cubicBezTo>
                      <a:lnTo>
                        <a:pt x="28906" y="28906"/>
                      </a:lnTo>
                      <a:cubicBezTo>
                        <a:pt x="37036" y="28906"/>
                        <a:pt x="43359" y="22583"/>
                        <a:pt x="43359" y="14453"/>
                      </a:cubicBezTo>
                      <a:cubicBezTo>
                        <a:pt x="43359" y="6323"/>
                        <a:pt x="37036" y="0"/>
                        <a:pt x="2890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54">
                  <a:extLst>
                    <a:ext uri="{FF2B5EF4-FFF2-40B4-BE49-F238E27FC236}">
                      <a16:creationId xmlns:a16="http://schemas.microsoft.com/office/drawing/2014/main" id="{13500B1F-CB29-2BAB-378D-963DE10AC631}"/>
                    </a:ext>
                  </a:extLst>
                </p:cNvPr>
                <p:cNvSpPr/>
                <p:nvPr/>
              </p:nvSpPr>
              <p:spPr>
                <a:xfrm>
                  <a:off x="10763390" y="947432"/>
                  <a:ext cx="144531" cy="28905"/>
                </a:xfrm>
                <a:custGeom>
                  <a:avLst/>
                  <a:gdLst>
                    <a:gd name="connsiteX0" fmla="*/ 14453 w 144531"/>
                    <a:gd name="connsiteY0" fmla="*/ 28906 h 28905"/>
                    <a:gd name="connsiteX1" fmla="*/ 130079 w 144531"/>
                    <a:gd name="connsiteY1" fmla="*/ 28906 h 28905"/>
                    <a:gd name="connsiteX2" fmla="*/ 144531 w 144531"/>
                    <a:gd name="connsiteY2" fmla="*/ 14453 h 28905"/>
                    <a:gd name="connsiteX3" fmla="*/ 130079 w 144531"/>
                    <a:gd name="connsiteY3" fmla="*/ 0 h 28905"/>
                    <a:gd name="connsiteX4" fmla="*/ 14453 w 144531"/>
                    <a:gd name="connsiteY4" fmla="*/ 0 h 28905"/>
                    <a:gd name="connsiteX5" fmla="*/ 0 w 144531"/>
                    <a:gd name="connsiteY5" fmla="*/ 14453 h 28905"/>
                    <a:gd name="connsiteX6" fmla="*/ 14453 w 144531"/>
                    <a:gd name="connsiteY6" fmla="*/ 28906 h 2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31" h="28905">
                      <a:moveTo>
                        <a:pt x="14453" y="28906"/>
                      </a:moveTo>
                      <a:lnTo>
                        <a:pt x="130079" y="28906"/>
                      </a:lnTo>
                      <a:cubicBezTo>
                        <a:pt x="138208" y="28906"/>
                        <a:pt x="144531" y="22583"/>
                        <a:pt x="144531" y="14453"/>
                      </a:cubicBezTo>
                      <a:cubicBezTo>
                        <a:pt x="144531" y="6323"/>
                        <a:pt x="138208" y="0"/>
                        <a:pt x="130079" y="0"/>
                      </a:cubicBezTo>
                      <a:lnTo>
                        <a:pt x="14453" y="0"/>
                      </a:lnTo>
                      <a:cubicBezTo>
                        <a:pt x="6323" y="0"/>
                        <a:pt x="0" y="6323"/>
                        <a:pt x="0" y="14453"/>
                      </a:cubicBezTo>
                      <a:cubicBezTo>
                        <a:pt x="0" y="22583"/>
                        <a:pt x="7226" y="28906"/>
                        <a:pt x="1445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pic>
        <p:nvPicPr>
          <p:cNvPr id="21" name="Picture 20">
            <a:extLst>
              <a:ext uri="{FF2B5EF4-FFF2-40B4-BE49-F238E27FC236}">
                <a16:creationId xmlns:a16="http://schemas.microsoft.com/office/drawing/2014/main" id="{56EF6BE4-28E5-9D94-CA42-9E3F04704D2F}"/>
              </a:ext>
            </a:extLst>
          </p:cNvPr>
          <p:cNvPicPr>
            <a:picLocks noChangeAspect="1"/>
          </p:cNvPicPr>
          <p:nvPr/>
        </p:nvPicPr>
        <p:blipFill>
          <a:blip r:embed="rId10" cstate="print"/>
          <a:stretch>
            <a:fillRect/>
          </a:stretch>
        </p:blipFill>
        <p:spPr>
          <a:xfrm>
            <a:off x="9555966" y="2931184"/>
            <a:ext cx="3101231" cy="2247411"/>
          </a:xfrm>
          <a:prstGeom prst="rect">
            <a:avLst/>
          </a:prstGeom>
        </p:spPr>
      </p:pic>
      <p:grpSp>
        <p:nvGrpSpPr>
          <p:cNvPr id="20" name="Group 21">
            <a:extLst>
              <a:ext uri="{FF2B5EF4-FFF2-40B4-BE49-F238E27FC236}">
                <a16:creationId xmlns:a16="http://schemas.microsoft.com/office/drawing/2014/main" id="{8BF8CA94-44B0-53F5-C03E-B7B51ECEB4F7}"/>
              </a:ext>
            </a:extLst>
          </p:cNvPr>
          <p:cNvGrpSpPr/>
          <p:nvPr/>
        </p:nvGrpSpPr>
        <p:grpSpPr>
          <a:xfrm>
            <a:off x="7038352" y="5272361"/>
            <a:ext cx="755131" cy="559997"/>
            <a:chOff x="3400450" y="986392"/>
            <a:chExt cx="1487826" cy="1083162"/>
          </a:xfrm>
          <a:solidFill>
            <a:srgbClr val="F15B2A"/>
          </a:solidFill>
        </p:grpSpPr>
        <p:sp>
          <p:nvSpPr>
            <p:cNvPr id="23" name="Freeform 17">
              <a:extLst>
                <a:ext uri="{FF2B5EF4-FFF2-40B4-BE49-F238E27FC236}">
                  <a16:creationId xmlns:a16="http://schemas.microsoft.com/office/drawing/2014/main" id="{6E25619E-8027-53D2-B847-82C6E375E5F8}"/>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grpFill/>
            <a:ln w="8971" cap="flat">
              <a:noFill/>
              <a:prstDash val="solid"/>
              <a:miter/>
            </a:ln>
          </p:spPr>
          <p:txBody>
            <a:bodyPr rtlCol="0" anchor="ctr"/>
            <a:lstStyle/>
            <a:p>
              <a:endParaRPr lang="en-US" dirty="0">
                <a:solidFill>
                  <a:srgbClr val="90278E"/>
                </a:solidFill>
              </a:endParaRPr>
            </a:p>
          </p:txBody>
        </p:sp>
        <p:sp>
          <p:nvSpPr>
            <p:cNvPr id="24" name="Freeform 18">
              <a:extLst>
                <a:ext uri="{FF2B5EF4-FFF2-40B4-BE49-F238E27FC236}">
                  <a16:creationId xmlns:a16="http://schemas.microsoft.com/office/drawing/2014/main" id="{E0218F7B-B2A1-4585-70CC-C428B94984B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00D41"/>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27163150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5DCF048-3132-510C-16B8-CF93700303EC}"/>
              </a:ext>
            </a:extLst>
          </p:cNvPr>
          <p:cNvSpPr>
            <a:spLocks noGrp="1"/>
          </p:cNvSpPr>
          <p:nvPr>
            <p:ph type="body" sz="quarter" idx="34"/>
          </p:nvPr>
        </p:nvSpPr>
        <p:spPr>
          <a:xfrm>
            <a:off x="532400" y="5367765"/>
            <a:ext cx="6526988" cy="1064757"/>
          </a:xfrm>
        </p:spPr>
        <p:txBody>
          <a:bodyPr/>
          <a:lstStyle/>
          <a:p>
            <a:pPr lvl="0">
              <a:buClr>
                <a:srgbClr val="41296C"/>
              </a:buClr>
              <a:buSzPts val="1800"/>
            </a:pPr>
            <a:r>
              <a:rPr lang="es-ES" b="1" u="sng" dirty="0"/>
              <a:t>Breve presentación</a:t>
            </a:r>
            <a:endParaRPr lang="es-ES" dirty="0"/>
          </a:p>
          <a:p>
            <a:pPr lvl="0">
              <a:buClr>
                <a:srgbClr val="41296C"/>
              </a:buClr>
              <a:buSzPts val="1800"/>
            </a:pPr>
            <a:r>
              <a:rPr lang="es-ES" dirty="0" err="1"/>
              <a:t>Drumhierny</a:t>
            </a:r>
            <a:r>
              <a:rPr lang="es-ES" dirty="0"/>
              <a:t> Woodland </a:t>
            </a:r>
            <a:r>
              <a:rPr lang="es-ES" dirty="0" err="1"/>
              <a:t>Hideaway</a:t>
            </a:r>
            <a:r>
              <a:rPr lang="es-ES" dirty="0"/>
              <a:t> es propiedad de auténticos campesinos que viven en la zona, todos ellos implicados emocional, física y personalmente en asegurar la finca para las generaciones futuras, al tiempo que colaboran y desarrollan relaciones de trabajo para enriquecer la comunidad y el medio ambiente locales.</a:t>
            </a:r>
            <a:endParaRPr lang="en-US" dirty="0"/>
          </a:p>
        </p:txBody>
      </p:sp>
      <p:sp>
        <p:nvSpPr>
          <p:cNvPr id="5" name="Text Placeholder 4">
            <a:extLst>
              <a:ext uri="{FF2B5EF4-FFF2-40B4-BE49-F238E27FC236}">
                <a16:creationId xmlns:a16="http://schemas.microsoft.com/office/drawing/2014/main" id="{5B7F82CB-867C-537D-655B-D84E8FABE64B}"/>
              </a:ext>
            </a:extLst>
          </p:cNvPr>
          <p:cNvSpPr>
            <a:spLocks noGrp="1"/>
          </p:cNvSpPr>
          <p:nvPr>
            <p:ph type="body" sz="quarter" idx="17"/>
          </p:nvPr>
        </p:nvSpPr>
        <p:spPr>
          <a:xfrm>
            <a:off x="415331" y="906516"/>
            <a:ext cx="3888629" cy="2289739"/>
          </a:xfrm>
        </p:spPr>
        <p:txBody>
          <a:bodyPr/>
          <a:lstStyle/>
          <a:p>
            <a:pPr lvl="0">
              <a:lnSpc>
                <a:spcPct val="100000"/>
              </a:lnSpc>
              <a:buClr>
                <a:schemeClr val="lt1"/>
              </a:buClr>
              <a:buSzPts val="3600"/>
            </a:pPr>
            <a:r>
              <a:rPr lang="en-US" sz="3600" dirty="0">
                <a:solidFill>
                  <a:schemeClr val="lt1"/>
                </a:solidFill>
                <a:latin typeface="Calibri"/>
                <a:ea typeface="Calibri"/>
                <a:cs typeface="Calibri"/>
                <a:sym typeface="Calibri"/>
              </a:rPr>
              <a:t>Michelle </a:t>
            </a:r>
            <a:r>
              <a:rPr lang="en-US" sz="3600" dirty="0" err="1">
                <a:solidFill>
                  <a:schemeClr val="lt1"/>
                </a:solidFill>
                <a:latin typeface="Calibri"/>
                <a:ea typeface="Calibri"/>
                <a:cs typeface="Calibri"/>
                <a:sym typeface="Calibri"/>
              </a:rPr>
              <a:t>Coghlan</a:t>
            </a:r>
            <a:r>
              <a:rPr lang="en-US" sz="3600" dirty="0">
                <a:solidFill>
                  <a:schemeClr val="lt1"/>
                </a:solidFill>
                <a:latin typeface="Calibri"/>
                <a:ea typeface="Calibri"/>
                <a:cs typeface="Calibri"/>
                <a:sym typeface="Calibri"/>
              </a:rPr>
              <a:t> – </a:t>
            </a:r>
            <a:r>
              <a:rPr lang="en-US" sz="2400" dirty="0" err="1">
                <a:solidFill>
                  <a:schemeClr val="lt1"/>
                </a:solidFill>
                <a:latin typeface="Calibri"/>
                <a:ea typeface="Calibri"/>
                <a:cs typeface="Calibri"/>
                <a:sym typeface="Calibri"/>
              </a:rPr>
              <a:t>Cofundadora</a:t>
            </a:r>
            <a:r>
              <a:rPr lang="en-US" sz="2400" dirty="0">
                <a:solidFill>
                  <a:schemeClr val="lt1"/>
                </a:solidFill>
                <a:latin typeface="Calibri"/>
                <a:ea typeface="Calibri"/>
                <a:cs typeface="Calibri"/>
                <a:sym typeface="Calibri"/>
              </a:rPr>
              <a:t> y </a:t>
            </a:r>
            <a:r>
              <a:rPr lang="en-US" sz="2400" dirty="0" err="1">
                <a:solidFill>
                  <a:schemeClr val="lt1"/>
                </a:solidFill>
                <a:latin typeface="Calibri"/>
                <a:ea typeface="Calibri"/>
                <a:cs typeface="Calibri"/>
                <a:sym typeface="Calibri"/>
              </a:rPr>
              <a:t>Directora</a:t>
            </a:r>
            <a:r>
              <a:rPr lang="en-US" sz="2400" dirty="0">
                <a:solidFill>
                  <a:schemeClr val="lt1"/>
                </a:solidFill>
                <a:latin typeface="Calibri"/>
                <a:ea typeface="Calibri"/>
                <a:cs typeface="Calibri"/>
                <a:sym typeface="Calibri"/>
              </a:rPr>
              <a:t> de </a:t>
            </a:r>
            <a:r>
              <a:rPr lang="en-US" sz="2400" dirty="0" err="1">
                <a:solidFill>
                  <a:schemeClr val="lt1"/>
                </a:solidFill>
                <a:latin typeface="Calibri"/>
                <a:ea typeface="Calibri"/>
                <a:cs typeface="Calibri"/>
                <a:sym typeface="Calibri"/>
              </a:rPr>
              <a:t>Drumhierny</a:t>
            </a:r>
            <a:r>
              <a:rPr lang="en-US" sz="2400" dirty="0">
                <a:solidFill>
                  <a:schemeClr val="lt1"/>
                </a:solidFill>
                <a:latin typeface="Calibri"/>
                <a:ea typeface="Calibri"/>
                <a:cs typeface="Calibri"/>
                <a:sym typeface="Calibri"/>
              </a:rPr>
              <a:t> Woodland Hideaway, </a:t>
            </a:r>
            <a:r>
              <a:rPr lang="en-US" sz="2400" dirty="0" err="1">
                <a:solidFill>
                  <a:schemeClr val="lt1"/>
                </a:solidFill>
                <a:latin typeface="Calibri"/>
                <a:ea typeface="Calibri"/>
                <a:cs typeface="Calibri"/>
                <a:sym typeface="Calibri"/>
              </a:rPr>
              <a:t>Leitrim</a:t>
            </a:r>
            <a:r>
              <a:rPr lang="en-US" sz="3600" dirty="0"/>
              <a:t>.</a:t>
            </a:r>
          </a:p>
        </p:txBody>
      </p:sp>
      <p:sp>
        <p:nvSpPr>
          <p:cNvPr id="6" name="Text Placeholder 5">
            <a:extLst>
              <a:ext uri="{FF2B5EF4-FFF2-40B4-BE49-F238E27FC236}">
                <a16:creationId xmlns:a16="http://schemas.microsoft.com/office/drawing/2014/main" id="{C199431D-2343-FEC3-B011-73102BA26B01}"/>
              </a:ext>
            </a:extLst>
          </p:cNvPr>
          <p:cNvSpPr>
            <a:spLocks noGrp="1"/>
          </p:cNvSpPr>
          <p:nvPr>
            <p:ph type="body" sz="quarter" idx="14"/>
          </p:nvPr>
        </p:nvSpPr>
        <p:spPr>
          <a:xfrm>
            <a:off x="109270" y="3328449"/>
            <a:ext cx="3257392" cy="522755"/>
          </a:xfrm>
        </p:spPr>
        <p:txBody>
          <a:bodyPr/>
          <a:lstStyle/>
          <a:p>
            <a:r>
              <a:rPr lang="en-IE" sz="1800" b="1" dirty="0"/>
              <a:t>IRLANDA</a:t>
            </a:r>
          </a:p>
        </p:txBody>
      </p:sp>
      <p:pic>
        <p:nvPicPr>
          <p:cNvPr id="10" name="Picture Placeholder 9">
            <a:extLst>
              <a:ext uri="{FF2B5EF4-FFF2-40B4-BE49-F238E27FC236}">
                <a16:creationId xmlns:a16="http://schemas.microsoft.com/office/drawing/2014/main" id="{69E9287D-1197-44E5-6FCA-235148972EBE}"/>
              </a:ext>
            </a:extLst>
          </p:cNvPr>
          <p:cNvPicPr>
            <a:picLocks noGrp="1" noChangeAspect="1"/>
          </p:cNvPicPr>
          <p:nvPr>
            <p:ph type="pic" sz="quarter" idx="35"/>
          </p:nvPr>
        </p:nvPicPr>
        <p:blipFill rotWithShape="1">
          <a:blip r:embed="rId2" cstate="print">
            <a:extLst>
              <a:ext uri="{28A0092B-C50C-407E-A947-70E740481C1C}">
                <a14:useLocalDpi xmlns:a14="http://schemas.microsoft.com/office/drawing/2010/main" val="0"/>
              </a:ext>
            </a:extLst>
          </a:blip>
          <a:srcRect l="10719" t="8276" r="35027" b="-8276"/>
          <a:stretch/>
        </p:blipFill>
        <p:spPr>
          <a:xfrm>
            <a:off x="4234393" y="-1"/>
            <a:ext cx="3541182" cy="6432523"/>
          </a:xfrm>
          <a:solidFill>
            <a:schemeClr val="bg1"/>
          </a:solidFill>
        </p:spPr>
      </p:pic>
      <p:sp>
        <p:nvSpPr>
          <p:cNvPr id="8" name="Slide Number Placeholder 7">
            <a:extLst>
              <a:ext uri="{FF2B5EF4-FFF2-40B4-BE49-F238E27FC236}">
                <a16:creationId xmlns:a16="http://schemas.microsoft.com/office/drawing/2014/main" id="{05428336-608C-7799-8C03-A416951049FB}"/>
              </a:ext>
            </a:extLst>
          </p:cNvPr>
          <p:cNvSpPr>
            <a:spLocks noGrp="1"/>
          </p:cNvSpPr>
          <p:nvPr>
            <p:ph type="sldNum" sz="quarter" idx="4"/>
          </p:nvPr>
        </p:nvSpPr>
        <p:spPr/>
        <p:txBody>
          <a:bodyPr/>
          <a:lstStyle/>
          <a:p>
            <a:fld id="{9C527BFA-2C0E-4CEC-B6A5-913A56FEF4B4}" type="slidenum">
              <a:rPr lang="fr-CA" smtClean="0"/>
              <a:pPr/>
              <a:t>36</a:t>
            </a:fld>
            <a:endParaRPr lang="fr-CA" dirty="0"/>
          </a:p>
        </p:txBody>
      </p:sp>
      <p:sp>
        <p:nvSpPr>
          <p:cNvPr id="9" name="Text Placeholder 1">
            <a:extLst>
              <a:ext uri="{FF2B5EF4-FFF2-40B4-BE49-F238E27FC236}">
                <a16:creationId xmlns:a16="http://schemas.microsoft.com/office/drawing/2014/main" id="{8C2CAF3C-BF06-FA80-3490-39C0C35EB82E}"/>
              </a:ext>
            </a:extLst>
          </p:cNvPr>
          <p:cNvSpPr>
            <a:spLocks noGrp="1"/>
          </p:cNvSpPr>
          <p:nvPr>
            <p:ph type="body" sz="quarter" idx="32"/>
          </p:nvPr>
        </p:nvSpPr>
        <p:spPr>
          <a:xfrm>
            <a:off x="532400" y="7246218"/>
            <a:ext cx="6526988" cy="2418722"/>
          </a:xfrm>
        </p:spPr>
        <p:txBody>
          <a:bodyPr numCol="2"/>
          <a:lstStyle/>
          <a:p>
            <a:pPr lvl="0">
              <a:buClr>
                <a:srgbClr val="41296C"/>
              </a:buClr>
              <a:buSzPts val="1200"/>
            </a:pPr>
            <a:r>
              <a:rPr lang="es-ES" sz="1200" dirty="0"/>
              <a:t>Michelle </a:t>
            </a:r>
            <a:r>
              <a:rPr lang="es-ES" sz="1200" dirty="0" err="1"/>
              <a:t>Coghlan</a:t>
            </a:r>
            <a:r>
              <a:rPr lang="es-ES" sz="1200" dirty="0"/>
              <a:t> es copropietaria y fundadora de </a:t>
            </a:r>
            <a:r>
              <a:rPr lang="es-ES" sz="1200" dirty="0" err="1"/>
              <a:t>Drumhierny</a:t>
            </a:r>
            <a:r>
              <a:rPr lang="es-ES" sz="1200" dirty="0"/>
              <a:t> Woodland </a:t>
            </a:r>
            <a:r>
              <a:rPr lang="es-ES" sz="1200" dirty="0" err="1"/>
              <a:t>Hideaway</a:t>
            </a:r>
            <a:r>
              <a:rPr lang="es-ES" sz="1200" dirty="0"/>
              <a:t>, en Leitrim, Irlanda. Su visión es - Mejorar el bienestar de nuestros clientes, empleados, localidad y comunidad, de la manera más sostenible posible para el medio ambiente, a través del desarrollo de un refugio forestal inspirador que colabora con socios locales.</a:t>
            </a:r>
          </a:p>
          <a:p>
            <a:pPr lvl="0">
              <a:buClr>
                <a:srgbClr val="41296C"/>
              </a:buClr>
              <a:buSzPts val="1200"/>
            </a:pPr>
            <a:r>
              <a:rPr lang="es-ES" sz="1200" dirty="0"/>
              <a:t>Reconocen el impacto de sus operaciones en el medio ambiente y se comprometen a identificar y minimizar cualquier efecto perjudicial que pueda producirse. Trabajando juntos, creen que pueden contribuir a un medio ambiente más limpio y seguro y garantizar que las cuestiones medioambientales sigan siendo un punto central y reciban la atención adecuada. Reconocen que la comercialización y el medio ambiente deben ir de la mano y en </a:t>
            </a:r>
            <a:r>
              <a:rPr lang="es-ES" sz="1200" dirty="0" err="1"/>
              <a:t>Drumhierny</a:t>
            </a:r>
            <a:r>
              <a:rPr lang="es-ES" sz="1200" dirty="0"/>
              <a:t> Woodland </a:t>
            </a:r>
            <a:r>
              <a:rPr lang="es-ES" sz="1200" dirty="0" err="1"/>
              <a:t>Hideaway</a:t>
            </a:r>
            <a:r>
              <a:rPr lang="es-ES" sz="1200" dirty="0"/>
              <a:t> Michelle y su equipo se han comprometido a hacerlo. Creen que el turismo sostenible es aquel que tiene plenamente en cuenta sus repercusiones económicas, sociales y medioambientales actuales y futuras, al tiempo que atiende las necesidades de los visitantes, la industria, el medio ambiente y las comunidades anfitrionas. Por tanto, su objetivo es reducir sus efectos negativos y aumentar sus impactos positivos en la naturaleza.</a:t>
            </a:r>
          </a:p>
        </p:txBody>
      </p:sp>
    </p:spTree>
    <p:extLst>
      <p:ext uri="{BB962C8B-B14F-4D97-AF65-F5344CB8AC3E}">
        <p14:creationId xmlns:p14="http://schemas.microsoft.com/office/powerpoint/2010/main" val="18746144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p37"/>
          <p:cNvSpPr txBox="1">
            <a:spLocks noGrp="1"/>
          </p:cNvSpPr>
          <p:nvPr>
            <p:ph type="body" idx="2"/>
          </p:nvPr>
        </p:nvSpPr>
        <p:spPr>
          <a:xfrm>
            <a:off x="537662" y="435283"/>
            <a:ext cx="6570888" cy="106475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90278E"/>
              </a:buClr>
              <a:buSzPts val="2400"/>
              <a:buNone/>
            </a:pPr>
            <a:r>
              <a:rPr lang="en-US" sz="2400" dirty="0"/>
              <a:t>Michelle </a:t>
            </a:r>
            <a:r>
              <a:rPr lang="en-US" sz="2400" dirty="0" err="1"/>
              <a:t>Coghlan</a:t>
            </a:r>
            <a:r>
              <a:rPr lang="en-US" sz="2400" dirty="0"/>
              <a:t> - </a:t>
            </a:r>
            <a:r>
              <a:rPr lang="en-US" sz="2400" dirty="0" err="1"/>
              <a:t>continuación</a:t>
            </a:r>
            <a:endParaRPr dirty="0"/>
          </a:p>
        </p:txBody>
      </p:sp>
      <p:sp>
        <p:nvSpPr>
          <p:cNvPr id="851" name="Google Shape;851;p37"/>
          <p:cNvSpPr txBox="1">
            <a:spLocks noGrp="1"/>
          </p:cNvSpPr>
          <p:nvPr>
            <p:ph type="body" idx="3"/>
          </p:nvPr>
        </p:nvSpPr>
        <p:spPr>
          <a:xfrm>
            <a:off x="549537" y="954454"/>
            <a:ext cx="6526988" cy="1064757"/>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41296C"/>
              </a:buClr>
              <a:buSzPts val="1800"/>
              <a:buNone/>
            </a:pPr>
            <a:r>
              <a:rPr lang="en-US" dirty="0"/>
              <a:t>En </a:t>
            </a:r>
            <a:r>
              <a:rPr lang="en-US" dirty="0" err="1"/>
              <a:t>este</a:t>
            </a:r>
            <a:r>
              <a:rPr lang="en-US" dirty="0"/>
              <a:t> </a:t>
            </a:r>
            <a:r>
              <a:rPr lang="en-US" dirty="0" err="1"/>
              <a:t>vídeo</a:t>
            </a:r>
            <a:r>
              <a:rPr lang="en-US" dirty="0"/>
              <a:t>, Michelle </a:t>
            </a:r>
            <a:r>
              <a:rPr lang="en-US" dirty="0" err="1"/>
              <a:t>nos</a:t>
            </a:r>
            <a:r>
              <a:rPr lang="en-US" dirty="0"/>
              <a:t> </a:t>
            </a:r>
            <a:r>
              <a:rPr lang="en-US" dirty="0" err="1"/>
              <a:t>habla</a:t>
            </a:r>
            <a:r>
              <a:rPr lang="en-US" dirty="0"/>
              <a:t> de </a:t>
            </a:r>
            <a:r>
              <a:rPr lang="en-US" dirty="0" err="1"/>
              <a:t>las</a:t>
            </a:r>
            <a:r>
              <a:rPr lang="en-US" dirty="0"/>
              <a:t> </a:t>
            </a:r>
            <a:r>
              <a:rPr lang="en-US" dirty="0" err="1"/>
              <a:t>acciones</a:t>
            </a:r>
            <a:r>
              <a:rPr lang="en-US" dirty="0"/>
              <a:t> </a:t>
            </a:r>
            <a:r>
              <a:rPr lang="en-US" dirty="0" err="1"/>
              <a:t>sostenibles</a:t>
            </a:r>
            <a:r>
              <a:rPr lang="en-US" dirty="0"/>
              <a:t> y los </a:t>
            </a:r>
            <a:r>
              <a:rPr lang="en-US" dirty="0" err="1"/>
              <a:t>retos</a:t>
            </a:r>
            <a:r>
              <a:rPr lang="en-US" dirty="0"/>
              <a:t> a los </a:t>
            </a:r>
            <a:r>
              <a:rPr lang="en-US" dirty="0" err="1"/>
              <a:t>que</a:t>
            </a:r>
            <a:r>
              <a:rPr lang="en-US" dirty="0"/>
              <a:t> se </a:t>
            </a:r>
            <a:r>
              <a:rPr lang="en-US" dirty="0" err="1"/>
              <a:t>enfrentan</a:t>
            </a:r>
            <a:r>
              <a:rPr lang="en-US" dirty="0"/>
              <a:t> </a:t>
            </a:r>
            <a:r>
              <a:rPr lang="en-US" dirty="0" err="1"/>
              <a:t>las</a:t>
            </a:r>
            <a:r>
              <a:rPr lang="en-US" dirty="0"/>
              <a:t> </a:t>
            </a:r>
            <a:r>
              <a:rPr lang="en-US" dirty="0" err="1"/>
              <a:t>mujeres</a:t>
            </a:r>
            <a:r>
              <a:rPr lang="en-US" dirty="0"/>
              <a:t> en el sector del </a:t>
            </a:r>
            <a:r>
              <a:rPr lang="en-US" dirty="0" err="1"/>
              <a:t>turismo</a:t>
            </a:r>
            <a:r>
              <a:rPr lang="en-US" dirty="0"/>
              <a:t> y la </a:t>
            </a:r>
            <a:r>
              <a:rPr lang="en-US" dirty="0" err="1"/>
              <a:t>hostelería</a:t>
            </a:r>
            <a:r>
              <a:rPr lang="en-US" dirty="0"/>
              <a:t>, y </a:t>
            </a:r>
            <a:r>
              <a:rPr lang="en-US" dirty="0" err="1"/>
              <a:t>nos</a:t>
            </a:r>
            <a:r>
              <a:rPr lang="en-US" dirty="0"/>
              <a:t> </a:t>
            </a:r>
            <a:r>
              <a:rPr lang="en-US" dirty="0" err="1"/>
              <a:t>da</a:t>
            </a:r>
            <a:r>
              <a:rPr lang="en-US" dirty="0"/>
              <a:t> </a:t>
            </a:r>
            <a:r>
              <a:rPr lang="en-US" dirty="0" err="1"/>
              <a:t>algunos</a:t>
            </a:r>
            <a:r>
              <a:rPr lang="en-US" dirty="0"/>
              <a:t> </a:t>
            </a:r>
            <a:r>
              <a:rPr lang="en-US" dirty="0" err="1"/>
              <a:t>consejos</a:t>
            </a:r>
            <a:r>
              <a:rPr lang="en-US" dirty="0"/>
              <a:t> </a:t>
            </a:r>
            <a:r>
              <a:rPr lang="en-US" dirty="0" err="1"/>
              <a:t>sobre</a:t>
            </a:r>
            <a:r>
              <a:rPr lang="en-US" dirty="0"/>
              <a:t> </a:t>
            </a:r>
            <a:r>
              <a:rPr lang="en-US" dirty="0" err="1"/>
              <a:t>cómo</a:t>
            </a:r>
            <a:r>
              <a:rPr lang="en-US" dirty="0"/>
              <a:t> </a:t>
            </a:r>
            <a:r>
              <a:rPr lang="en-US" dirty="0" err="1"/>
              <a:t>podemos</a:t>
            </a:r>
            <a:r>
              <a:rPr lang="en-US" dirty="0"/>
              <a:t> </a:t>
            </a:r>
            <a:r>
              <a:rPr lang="en-US" dirty="0" err="1"/>
              <a:t>apoyar</a:t>
            </a:r>
            <a:r>
              <a:rPr lang="en-US" dirty="0"/>
              <a:t> y </a:t>
            </a:r>
            <a:r>
              <a:rPr lang="en-US" dirty="0" err="1"/>
              <a:t>capacitar</a:t>
            </a:r>
            <a:r>
              <a:rPr lang="en-US" dirty="0"/>
              <a:t> a </a:t>
            </a:r>
            <a:r>
              <a:rPr lang="en-US" dirty="0" err="1"/>
              <a:t>las</a:t>
            </a:r>
            <a:r>
              <a:rPr lang="en-US" dirty="0"/>
              <a:t> </a:t>
            </a:r>
            <a:r>
              <a:rPr lang="en-US" dirty="0" err="1"/>
              <a:t>mujeres</a:t>
            </a:r>
            <a:r>
              <a:rPr lang="en-US" dirty="0"/>
              <a:t> </a:t>
            </a:r>
            <a:r>
              <a:rPr lang="en-US" dirty="0" err="1"/>
              <a:t>como</a:t>
            </a:r>
            <a:r>
              <a:rPr lang="en-US" dirty="0"/>
              <a:t> </a:t>
            </a:r>
            <a:r>
              <a:rPr lang="en-US" dirty="0" err="1"/>
              <a:t>empleadores</a:t>
            </a:r>
            <a:r>
              <a:rPr lang="en-US" dirty="0"/>
              <a:t>. </a:t>
            </a:r>
            <a:r>
              <a:rPr lang="en-US" dirty="0" err="1"/>
              <a:t>Habla</a:t>
            </a:r>
            <a:r>
              <a:rPr lang="en-US" dirty="0"/>
              <a:t> </a:t>
            </a:r>
            <a:r>
              <a:rPr lang="en-US" dirty="0" err="1"/>
              <a:t>desde</a:t>
            </a:r>
            <a:r>
              <a:rPr lang="en-US" dirty="0"/>
              <a:t> </a:t>
            </a:r>
            <a:r>
              <a:rPr lang="en-US" dirty="0" err="1"/>
              <a:t>su</a:t>
            </a:r>
            <a:r>
              <a:rPr lang="en-US" dirty="0"/>
              <a:t> </a:t>
            </a:r>
            <a:r>
              <a:rPr lang="en-US" dirty="0" err="1"/>
              <a:t>experiencia</a:t>
            </a:r>
            <a:endParaRPr dirty="0"/>
          </a:p>
        </p:txBody>
      </p:sp>
      <p:sp>
        <p:nvSpPr>
          <p:cNvPr id="852" name="Google Shape;852;p37"/>
          <p:cNvSpPr txBox="1">
            <a:spLocks noGrp="1"/>
          </p:cNvSpPr>
          <p:nvPr>
            <p:ph type="sldNum" idx="12"/>
          </p:nvPr>
        </p:nvSpPr>
        <p:spPr>
          <a:xfrm>
            <a:off x="7252897" y="10393101"/>
            <a:ext cx="416471" cy="46437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37</a:t>
            </a:fld>
            <a:endParaRPr/>
          </a:p>
        </p:txBody>
      </p:sp>
      <p:sp>
        <p:nvSpPr>
          <p:cNvPr id="853" name="Google Shape;853;p37"/>
          <p:cNvSpPr>
            <a:spLocks noGrp="1"/>
          </p:cNvSpPr>
          <p:nvPr>
            <p:ph type="pic" idx="4"/>
          </p:nvPr>
        </p:nvSpPr>
        <p:spPr>
          <a:xfrm>
            <a:off x="1237175" y="6145825"/>
            <a:ext cx="4690254" cy="2958870"/>
          </a:xfrm>
          <a:prstGeom prst="rect">
            <a:avLst/>
          </a:prstGeom>
          <a:solidFill>
            <a:srgbClr val="BFBFBF"/>
          </a:solidFill>
          <a:ln>
            <a:noFill/>
          </a:ln>
        </p:spPr>
        <p:txBody>
          <a:bodyPr/>
          <a:lstStyle/>
          <a:p>
            <a:endParaRPr lang="en-IE"/>
          </a:p>
        </p:txBody>
      </p:sp>
      <p:pic>
        <p:nvPicPr>
          <p:cNvPr id="854" name="Google Shape;854;p37"/>
          <p:cNvPicPr preferRelativeResize="0"/>
          <p:nvPr/>
        </p:nvPicPr>
        <p:blipFill rotWithShape="1">
          <a:blip r:embed="rId3" cstate="print">
            <a:alphaModFix/>
          </a:blip>
          <a:srcRect/>
          <a:stretch/>
        </p:blipFill>
        <p:spPr>
          <a:xfrm>
            <a:off x="1102963" y="6026046"/>
            <a:ext cx="4938073" cy="3152576"/>
          </a:xfrm>
          <a:prstGeom prst="rect">
            <a:avLst/>
          </a:prstGeom>
          <a:noFill/>
          <a:ln>
            <a:noFill/>
          </a:ln>
        </p:spPr>
      </p:pic>
      <p:grpSp>
        <p:nvGrpSpPr>
          <p:cNvPr id="2" name="Google Shape;855;p37"/>
          <p:cNvGrpSpPr/>
          <p:nvPr/>
        </p:nvGrpSpPr>
        <p:grpSpPr>
          <a:xfrm>
            <a:off x="4103050" y="2572049"/>
            <a:ext cx="3005500" cy="2232389"/>
            <a:chOff x="7252897" y="4427673"/>
            <a:chExt cx="3005500" cy="2610517"/>
          </a:xfrm>
        </p:grpSpPr>
        <p:sp>
          <p:nvSpPr>
            <p:cNvPr id="856" name="Google Shape;856;p37"/>
            <p:cNvSpPr txBox="1"/>
            <p:nvPr/>
          </p:nvSpPr>
          <p:spPr>
            <a:xfrm>
              <a:off x="7338264" y="5424457"/>
              <a:ext cx="2920133" cy="1115716"/>
            </a:xfrm>
            <a:prstGeom prst="rect">
              <a:avLst/>
            </a:prstGeom>
            <a:noFill/>
            <a:ln>
              <a:noFill/>
            </a:ln>
          </p:spPr>
          <p:txBody>
            <a:bodyPr spcFirstLastPara="1" wrap="square" lIns="91425" tIns="45700" rIns="91425" bIns="45700" anchor="t" anchorCtr="0">
              <a:spAutoFit/>
            </a:bodyPr>
            <a:lstStyle/>
            <a:p>
              <a:pPr marL="182563" marR="0" lvl="0" indent="-182563" algn="l" rtl="0">
                <a:spcBef>
                  <a:spcPts val="0"/>
                </a:spcBef>
                <a:spcAft>
                  <a:spcPts val="0"/>
                </a:spcAft>
                <a:buClr>
                  <a:srgbClr val="F15B2A"/>
                </a:buClr>
                <a:buSzPts val="1400"/>
                <a:buFont typeface="Arial"/>
                <a:buChar char="•"/>
              </a:pPr>
              <a:r>
                <a:rPr lang="en-US" sz="1400" u="sng">
                  <a:solidFill>
                    <a:srgbClr val="90278E"/>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Website: Drumhierny Hideaway</a:t>
              </a:r>
              <a:endParaRPr sz="1400">
                <a:solidFill>
                  <a:srgbClr val="90278E"/>
                </a:solidFill>
                <a:latin typeface="Calibri"/>
                <a:ea typeface="Calibri"/>
                <a:cs typeface="Calibri"/>
                <a:sym typeface="Calibri"/>
              </a:endParaRPr>
            </a:p>
            <a:p>
              <a:pPr marL="182563" marR="0" lvl="0" indent="-182563" algn="l" rtl="0">
                <a:spcBef>
                  <a:spcPts val="0"/>
                </a:spcBef>
                <a:spcAft>
                  <a:spcPts val="0"/>
                </a:spcAft>
                <a:buClr>
                  <a:srgbClr val="F15B2A"/>
                </a:buClr>
                <a:buSzPts val="1400"/>
                <a:buFont typeface="Arial"/>
                <a:buChar char="•"/>
              </a:pPr>
              <a:r>
                <a:rPr lang="en-US" sz="1400" u="sng">
                  <a:solidFill>
                    <a:srgbClr val="90278E"/>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LinkedIn</a:t>
              </a:r>
              <a:endParaRPr sz="1400">
                <a:solidFill>
                  <a:srgbClr val="90278E"/>
                </a:solidFill>
                <a:latin typeface="Calibri"/>
                <a:ea typeface="Calibri"/>
                <a:cs typeface="Calibri"/>
                <a:sym typeface="Calibri"/>
              </a:endParaRPr>
            </a:p>
            <a:p>
              <a:pPr marL="182563" marR="0" lvl="0" indent="-182563" algn="l" rtl="0">
                <a:spcBef>
                  <a:spcPts val="0"/>
                </a:spcBef>
                <a:spcAft>
                  <a:spcPts val="0"/>
                </a:spcAft>
                <a:buClr>
                  <a:srgbClr val="F15B2A"/>
                </a:buClr>
                <a:buSzPts val="1400"/>
                <a:buFont typeface="Arial"/>
                <a:buChar char="•"/>
              </a:pPr>
              <a:r>
                <a:rPr lang="en-US" sz="1400" u="sng">
                  <a:solidFill>
                    <a:srgbClr val="90278E"/>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Facebook</a:t>
              </a:r>
              <a:endParaRPr sz="1400">
                <a:solidFill>
                  <a:srgbClr val="90278E"/>
                </a:solidFill>
                <a:latin typeface="Calibri"/>
                <a:ea typeface="Calibri"/>
                <a:cs typeface="Calibri"/>
                <a:sym typeface="Calibri"/>
              </a:endParaRPr>
            </a:p>
            <a:p>
              <a:pPr marL="182563" marR="0" lvl="0" indent="-182563" algn="l" rtl="0">
                <a:spcBef>
                  <a:spcPts val="0"/>
                </a:spcBef>
                <a:spcAft>
                  <a:spcPts val="0"/>
                </a:spcAft>
                <a:buClr>
                  <a:srgbClr val="F15B2A"/>
                </a:buClr>
                <a:buSzPts val="1400"/>
                <a:buFont typeface="Arial"/>
                <a:buChar char="•"/>
              </a:pPr>
              <a:r>
                <a:rPr lang="en-US" sz="1400" u="sng">
                  <a:solidFill>
                    <a:srgbClr val="90278E"/>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Instagram</a:t>
              </a:r>
              <a:endParaRPr sz="1400">
                <a:solidFill>
                  <a:srgbClr val="90278E"/>
                </a:solidFill>
                <a:latin typeface="Calibri"/>
                <a:ea typeface="Calibri"/>
                <a:cs typeface="Calibri"/>
                <a:sym typeface="Calibri"/>
              </a:endParaRPr>
            </a:p>
          </p:txBody>
        </p:sp>
        <p:sp>
          <p:nvSpPr>
            <p:cNvPr id="857" name="Google Shape;857;p37"/>
            <p:cNvSpPr/>
            <p:nvPr/>
          </p:nvSpPr>
          <p:spPr>
            <a:xfrm>
              <a:off x="7252897" y="4705260"/>
              <a:ext cx="3005500" cy="2332930"/>
            </a:xfrm>
            <a:prstGeom prst="roundRect">
              <a:avLst>
                <a:gd name="adj" fmla="val 6903"/>
              </a:avLst>
            </a:prstGeom>
            <a:noFill/>
            <a:ln w="12700" cap="flat" cmpd="sng">
              <a:solidFill>
                <a:srgbClr val="C519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58" name="Google Shape;858;p37"/>
            <p:cNvSpPr txBox="1"/>
            <p:nvPr/>
          </p:nvSpPr>
          <p:spPr>
            <a:xfrm>
              <a:off x="7375794" y="4523447"/>
              <a:ext cx="2337900" cy="4320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800" b="1" dirty="0">
                  <a:solidFill>
                    <a:schemeClr val="lt1"/>
                  </a:solidFill>
                  <a:highlight>
                    <a:srgbClr val="F15B2A"/>
                  </a:highlight>
                  <a:latin typeface="Calibri"/>
                  <a:ea typeface="Calibri"/>
                  <a:cs typeface="Calibri"/>
                  <a:sym typeface="Calibri"/>
                </a:rPr>
                <a:t>ENLACES </a:t>
              </a:r>
              <a:r>
                <a:rPr lang="en-US" b="1" dirty="0">
                  <a:solidFill>
                    <a:schemeClr val="lt1"/>
                  </a:solidFill>
                  <a:highlight>
                    <a:srgbClr val="F15B2A"/>
                  </a:highlight>
                  <a:latin typeface="Calibri"/>
                  <a:ea typeface="Calibri"/>
                  <a:cs typeface="Calibri"/>
                  <a:sym typeface="Calibri"/>
                </a:rPr>
                <a:t>ÚTILES</a:t>
              </a:r>
              <a:endParaRPr dirty="0"/>
            </a:p>
          </p:txBody>
        </p:sp>
        <p:sp>
          <p:nvSpPr>
            <p:cNvPr id="859" name="Google Shape;859;p37"/>
            <p:cNvSpPr/>
            <p:nvPr/>
          </p:nvSpPr>
          <p:spPr>
            <a:xfrm>
              <a:off x="9501212" y="4523447"/>
              <a:ext cx="637309" cy="36933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 name="Google Shape;860;p37"/>
            <p:cNvGrpSpPr/>
            <p:nvPr/>
          </p:nvGrpSpPr>
          <p:grpSpPr>
            <a:xfrm>
              <a:off x="9480073" y="4427673"/>
              <a:ext cx="555180" cy="555173"/>
              <a:chOff x="10387608" y="788458"/>
              <a:chExt cx="896094" cy="896083"/>
            </a:xfrm>
          </p:grpSpPr>
          <p:grpSp>
            <p:nvGrpSpPr>
              <p:cNvPr id="4" name="Google Shape;861;p37"/>
              <p:cNvGrpSpPr/>
              <p:nvPr/>
            </p:nvGrpSpPr>
            <p:grpSpPr>
              <a:xfrm>
                <a:off x="10647765" y="1164229"/>
                <a:ext cx="375781" cy="505859"/>
                <a:chOff x="10647765" y="1164229"/>
                <a:chExt cx="375781" cy="505859"/>
              </a:xfrm>
            </p:grpSpPr>
            <p:sp>
              <p:nvSpPr>
                <p:cNvPr id="862" name="Google Shape;862;p37"/>
                <p:cNvSpPr/>
                <p:nvPr/>
              </p:nvSpPr>
              <p:spPr>
                <a:xfrm>
                  <a:off x="10647765" y="1626729"/>
                  <a:ext cx="375781" cy="43359"/>
                </a:xfrm>
                <a:custGeom>
                  <a:avLst/>
                  <a:gdLst/>
                  <a:ahLst/>
                  <a:cxnLst/>
                  <a:rect l="l" t="t" r="r" b="b"/>
                  <a:pathLst>
                    <a:path w="375781" h="43359" extrusionOk="0">
                      <a:moveTo>
                        <a:pt x="0" y="0"/>
                      </a:moveTo>
                      <a:lnTo>
                        <a:pt x="375782" y="0"/>
                      </a:lnTo>
                      <a:lnTo>
                        <a:pt x="375782" y="43360"/>
                      </a:lnTo>
                      <a:lnTo>
                        <a:pt x="0" y="43360"/>
                      </a:lnTo>
                      <a:lnTo>
                        <a:pt x="0" y="0"/>
                      </a:lnTo>
                      <a:close/>
                    </a:path>
                  </a:pathLst>
                </a:custGeom>
                <a:solidFill>
                  <a:srgbClr val="C5198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3" name="Google Shape;863;p37"/>
                <p:cNvSpPr/>
                <p:nvPr/>
              </p:nvSpPr>
              <p:spPr>
                <a:xfrm>
                  <a:off x="10734483" y="1164229"/>
                  <a:ext cx="202344" cy="43359"/>
                </a:xfrm>
                <a:custGeom>
                  <a:avLst/>
                  <a:gdLst/>
                  <a:ahLst/>
                  <a:cxnLst/>
                  <a:rect l="l" t="t" r="r" b="b"/>
                  <a:pathLst>
                    <a:path w="202344" h="43359" extrusionOk="0">
                      <a:moveTo>
                        <a:pt x="0" y="0"/>
                      </a:moveTo>
                      <a:lnTo>
                        <a:pt x="202344" y="0"/>
                      </a:lnTo>
                      <a:lnTo>
                        <a:pt x="202344" y="43359"/>
                      </a:lnTo>
                      <a:lnTo>
                        <a:pt x="0" y="43359"/>
                      </a:lnTo>
                      <a:lnTo>
                        <a:pt x="0" y="0"/>
                      </a:lnTo>
                      <a:close/>
                    </a:path>
                  </a:pathLst>
                </a:custGeom>
                <a:solidFill>
                  <a:srgbClr val="C5198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4" name="Google Shape;864;p37"/>
                <p:cNvSpPr/>
                <p:nvPr/>
              </p:nvSpPr>
              <p:spPr>
                <a:xfrm>
                  <a:off x="10806749" y="1294307"/>
                  <a:ext cx="57812" cy="43359"/>
                </a:xfrm>
                <a:custGeom>
                  <a:avLst/>
                  <a:gdLst/>
                  <a:ahLst/>
                  <a:cxnLst/>
                  <a:rect l="l" t="t" r="r" b="b"/>
                  <a:pathLst>
                    <a:path w="57812" h="43359" extrusionOk="0">
                      <a:moveTo>
                        <a:pt x="0" y="0"/>
                      </a:moveTo>
                      <a:lnTo>
                        <a:pt x="57813" y="0"/>
                      </a:lnTo>
                      <a:lnTo>
                        <a:pt x="57813" y="0"/>
                      </a:lnTo>
                      <a:lnTo>
                        <a:pt x="57813" y="14453"/>
                      </a:lnTo>
                      <a:cubicBezTo>
                        <a:pt x="57813" y="30713"/>
                        <a:pt x="45166" y="43359"/>
                        <a:pt x="28906" y="43359"/>
                      </a:cubicBezTo>
                      <a:cubicBezTo>
                        <a:pt x="12647" y="43359"/>
                        <a:pt x="0" y="30713"/>
                        <a:pt x="0" y="14453"/>
                      </a:cubicBezTo>
                      <a:lnTo>
                        <a:pt x="0" y="0"/>
                      </a:lnTo>
                      <a:lnTo>
                        <a:pt x="0" y="0"/>
                      </a:lnTo>
                      <a:close/>
                    </a:path>
                  </a:pathLst>
                </a:custGeom>
                <a:solidFill>
                  <a:srgbClr val="C5198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5" name="Google Shape;865;p37"/>
              <p:cNvGrpSpPr/>
              <p:nvPr/>
            </p:nvGrpSpPr>
            <p:grpSpPr>
              <a:xfrm>
                <a:off x="10387608" y="788458"/>
                <a:ext cx="896094" cy="896083"/>
                <a:chOff x="10387608" y="788458"/>
                <a:chExt cx="896094" cy="896083"/>
              </a:xfrm>
            </p:grpSpPr>
            <p:sp>
              <p:nvSpPr>
                <p:cNvPr id="866" name="Google Shape;866;p37"/>
                <p:cNvSpPr/>
                <p:nvPr/>
              </p:nvSpPr>
              <p:spPr>
                <a:xfrm>
                  <a:off x="10387608" y="788458"/>
                  <a:ext cx="896094" cy="896083"/>
                </a:xfrm>
                <a:custGeom>
                  <a:avLst/>
                  <a:gdLst/>
                  <a:ahLst/>
                  <a:cxnLst/>
                  <a:rect l="l" t="t" r="r" b="b"/>
                  <a:pathLst>
                    <a:path w="896094" h="896083" extrusionOk="0">
                      <a:moveTo>
                        <a:pt x="845509" y="130067"/>
                      </a:moveTo>
                      <a:lnTo>
                        <a:pt x="616065" y="130067"/>
                      </a:lnTo>
                      <a:cubicBezTo>
                        <a:pt x="591676" y="37025"/>
                        <a:pt x="497730" y="-18078"/>
                        <a:pt x="404688" y="5408"/>
                      </a:cubicBezTo>
                      <a:cubicBezTo>
                        <a:pt x="343262" y="20765"/>
                        <a:pt x="296289" y="68641"/>
                        <a:pt x="280030" y="130067"/>
                      </a:cubicBezTo>
                      <a:lnTo>
                        <a:pt x="50586" y="130067"/>
                      </a:lnTo>
                      <a:cubicBezTo>
                        <a:pt x="22583" y="130067"/>
                        <a:pt x="0" y="152650"/>
                        <a:pt x="0" y="180653"/>
                      </a:cubicBezTo>
                      <a:lnTo>
                        <a:pt x="0" y="715419"/>
                      </a:lnTo>
                      <a:cubicBezTo>
                        <a:pt x="0" y="743422"/>
                        <a:pt x="22583" y="766005"/>
                        <a:pt x="50586" y="766005"/>
                      </a:cubicBezTo>
                      <a:lnTo>
                        <a:pt x="330615" y="766005"/>
                      </a:lnTo>
                      <a:lnTo>
                        <a:pt x="320679" y="823818"/>
                      </a:lnTo>
                      <a:lnTo>
                        <a:pt x="261060" y="823818"/>
                      </a:lnTo>
                      <a:cubicBezTo>
                        <a:pt x="252930" y="823818"/>
                        <a:pt x="246607" y="830141"/>
                        <a:pt x="246607" y="838271"/>
                      </a:cubicBezTo>
                      <a:lnTo>
                        <a:pt x="246607" y="867177"/>
                      </a:lnTo>
                      <a:lnTo>
                        <a:pt x="188794" y="867177"/>
                      </a:lnTo>
                      <a:cubicBezTo>
                        <a:pt x="180664" y="867177"/>
                        <a:pt x="174341" y="873500"/>
                        <a:pt x="174341" y="881630"/>
                      </a:cubicBezTo>
                      <a:cubicBezTo>
                        <a:pt x="174341" y="889760"/>
                        <a:pt x="180664" y="896083"/>
                        <a:pt x="188794" y="896083"/>
                      </a:cubicBezTo>
                      <a:lnTo>
                        <a:pt x="709107" y="896083"/>
                      </a:lnTo>
                      <a:cubicBezTo>
                        <a:pt x="717237" y="896083"/>
                        <a:pt x="723560" y="889760"/>
                        <a:pt x="723560" y="881630"/>
                      </a:cubicBezTo>
                      <a:cubicBezTo>
                        <a:pt x="723560" y="873500"/>
                        <a:pt x="717237" y="867177"/>
                        <a:pt x="709107" y="867177"/>
                      </a:cubicBezTo>
                      <a:lnTo>
                        <a:pt x="651295" y="867177"/>
                      </a:lnTo>
                      <a:lnTo>
                        <a:pt x="651295" y="838271"/>
                      </a:lnTo>
                      <a:cubicBezTo>
                        <a:pt x="651295" y="830141"/>
                        <a:pt x="644971" y="823818"/>
                        <a:pt x="636842" y="823818"/>
                      </a:cubicBezTo>
                      <a:lnTo>
                        <a:pt x="577222" y="823818"/>
                      </a:lnTo>
                      <a:lnTo>
                        <a:pt x="567286" y="766005"/>
                      </a:lnTo>
                      <a:lnTo>
                        <a:pt x="845509" y="766005"/>
                      </a:lnTo>
                      <a:cubicBezTo>
                        <a:pt x="873511" y="766005"/>
                        <a:pt x="896094" y="743422"/>
                        <a:pt x="896094" y="715419"/>
                      </a:cubicBezTo>
                      <a:lnTo>
                        <a:pt x="896094" y="180653"/>
                      </a:lnTo>
                      <a:cubicBezTo>
                        <a:pt x="896094" y="152650"/>
                        <a:pt x="873511" y="130067"/>
                        <a:pt x="845509" y="130067"/>
                      </a:cubicBezTo>
                      <a:close/>
                      <a:moveTo>
                        <a:pt x="448047" y="28895"/>
                      </a:moveTo>
                      <a:cubicBezTo>
                        <a:pt x="527539" y="28895"/>
                        <a:pt x="592579" y="93934"/>
                        <a:pt x="592579" y="173426"/>
                      </a:cubicBezTo>
                      <a:cubicBezTo>
                        <a:pt x="592579" y="227625"/>
                        <a:pt x="561866" y="277308"/>
                        <a:pt x="513990" y="302601"/>
                      </a:cubicBezTo>
                      <a:cubicBezTo>
                        <a:pt x="509473" y="305311"/>
                        <a:pt x="505860" y="309828"/>
                        <a:pt x="505860" y="315248"/>
                      </a:cubicBezTo>
                      <a:lnTo>
                        <a:pt x="505860" y="361317"/>
                      </a:lnTo>
                      <a:lnTo>
                        <a:pt x="491407" y="361317"/>
                      </a:lnTo>
                      <a:lnTo>
                        <a:pt x="491407" y="216786"/>
                      </a:lnTo>
                      <a:cubicBezTo>
                        <a:pt x="491407" y="208656"/>
                        <a:pt x="485083" y="202333"/>
                        <a:pt x="476954" y="202333"/>
                      </a:cubicBezTo>
                      <a:cubicBezTo>
                        <a:pt x="468824" y="202333"/>
                        <a:pt x="462500" y="208656"/>
                        <a:pt x="462500" y="216786"/>
                      </a:cubicBezTo>
                      <a:lnTo>
                        <a:pt x="462500" y="361317"/>
                      </a:lnTo>
                      <a:lnTo>
                        <a:pt x="433594" y="361317"/>
                      </a:lnTo>
                      <a:lnTo>
                        <a:pt x="433594" y="216786"/>
                      </a:lnTo>
                      <a:cubicBezTo>
                        <a:pt x="433594" y="208656"/>
                        <a:pt x="427271" y="202333"/>
                        <a:pt x="419141" y="202333"/>
                      </a:cubicBezTo>
                      <a:cubicBezTo>
                        <a:pt x="411011" y="202333"/>
                        <a:pt x="404688" y="208656"/>
                        <a:pt x="404688" y="216786"/>
                      </a:cubicBezTo>
                      <a:lnTo>
                        <a:pt x="404688" y="361317"/>
                      </a:lnTo>
                      <a:lnTo>
                        <a:pt x="390234" y="361317"/>
                      </a:lnTo>
                      <a:lnTo>
                        <a:pt x="390234" y="315248"/>
                      </a:lnTo>
                      <a:cubicBezTo>
                        <a:pt x="390234" y="309828"/>
                        <a:pt x="387525" y="304408"/>
                        <a:pt x="382105" y="302601"/>
                      </a:cubicBezTo>
                      <a:cubicBezTo>
                        <a:pt x="310742" y="266468"/>
                        <a:pt x="282740" y="178846"/>
                        <a:pt x="318872" y="108387"/>
                      </a:cubicBezTo>
                      <a:cubicBezTo>
                        <a:pt x="344165" y="59608"/>
                        <a:pt x="393848" y="28895"/>
                        <a:pt x="448047" y="28895"/>
                      </a:cubicBezTo>
                      <a:close/>
                      <a:moveTo>
                        <a:pt x="411914" y="491395"/>
                      </a:moveTo>
                      <a:cubicBezTo>
                        <a:pt x="400171" y="491395"/>
                        <a:pt x="390234" y="481459"/>
                        <a:pt x="390234" y="469716"/>
                      </a:cubicBezTo>
                      <a:lnTo>
                        <a:pt x="390234" y="433583"/>
                      </a:lnTo>
                      <a:lnTo>
                        <a:pt x="505860" y="433583"/>
                      </a:lnTo>
                      <a:lnTo>
                        <a:pt x="505860" y="469716"/>
                      </a:lnTo>
                      <a:cubicBezTo>
                        <a:pt x="505860" y="481459"/>
                        <a:pt x="495923" y="491395"/>
                        <a:pt x="484180" y="491395"/>
                      </a:cubicBezTo>
                      <a:lnTo>
                        <a:pt x="411914" y="491395"/>
                      </a:lnTo>
                      <a:close/>
                      <a:moveTo>
                        <a:pt x="361329" y="404676"/>
                      </a:moveTo>
                      <a:lnTo>
                        <a:pt x="361329" y="390223"/>
                      </a:lnTo>
                      <a:lnTo>
                        <a:pt x="534766" y="390223"/>
                      </a:lnTo>
                      <a:lnTo>
                        <a:pt x="534766" y="404676"/>
                      </a:lnTo>
                      <a:lnTo>
                        <a:pt x="361329" y="404676"/>
                      </a:lnTo>
                      <a:close/>
                      <a:moveTo>
                        <a:pt x="349585" y="823818"/>
                      </a:moveTo>
                      <a:lnTo>
                        <a:pt x="359522" y="766005"/>
                      </a:lnTo>
                      <a:lnTo>
                        <a:pt x="537476" y="766005"/>
                      </a:lnTo>
                      <a:lnTo>
                        <a:pt x="547413" y="823818"/>
                      </a:lnTo>
                      <a:lnTo>
                        <a:pt x="349585" y="823818"/>
                      </a:lnTo>
                      <a:close/>
                      <a:moveTo>
                        <a:pt x="867189" y="715419"/>
                      </a:moveTo>
                      <a:cubicBezTo>
                        <a:pt x="867189" y="727162"/>
                        <a:pt x="857252" y="737099"/>
                        <a:pt x="845509" y="737099"/>
                      </a:cubicBezTo>
                      <a:lnTo>
                        <a:pt x="50586" y="737099"/>
                      </a:lnTo>
                      <a:cubicBezTo>
                        <a:pt x="38843" y="737099"/>
                        <a:pt x="28906" y="727162"/>
                        <a:pt x="28906" y="715419"/>
                      </a:cubicBezTo>
                      <a:lnTo>
                        <a:pt x="28906" y="679286"/>
                      </a:lnTo>
                      <a:lnTo>
                        <a:pt x="867189" y="679286"/>
                      </a:lnTo>
                      <a:lnTo>
                        <a:pt x="867189" y="715419"/>
                      </a:lnTo>
                      <a:close/>
                      <a:moveTo>
                        <a:pt x="867189" y="650380"/>
                      </a:moveTo>
                      <a:lnTo>
                        <a:pt x="28906" y="650380"/>
                      </a:lnTo>
                      <a:lnTo>
                        <a:pt x="28906" y="180653"/>
                      </a:lnTo>
                      <a:cubicBezTo>
                        <a:pt x="28906" y="168910"/>
                        <a:pt x="38843" y="158973"/>
                        <a:pt x="50586" y="158973"/>
                      </a:cubicBezTo>
                      <a:lnTo>
                        <a:pt x="275513" y="158973"/>
                      </a:lnTo>
                      <a:cubicBezTo>
                        <a:pt x="275513" y="163490"/>
                        <a:pt x="274609" y="168910"/>
                        <a:pt x="274609" y="173426"/>
                      </a:cubicBezTo>
                      <a:cubicBezTo>
                        <a:pt x="274609" y="235756"/>
                        <a:pt x="307129" y="292665"/>
                        <a:pt x="361329" y="323377"/>
                      </a:cubicBezTo>
                      <a:lnTo>
                        <a:pt x="361329" y="361317"/>
                      </a:lnTo>
                      <a:lnTo>
                        <a:pt x="346875" y="361317"/>
                      </a:lnTo>
                      <a:cubicBezTo>
                        <a:pt x="338746" y="361317"/>
                        <a:pt x="332422" y="367640"/>
                        <a:pt x="332422" y="375770"/>
                      </a:cubicBezTo>
                      <a:lnTo>
                        <a:pt x="332422" y="419130"/>
                      </a:lnTo>
                      <a:cubicBezTo>
                        <a:pt x="332422" y="427259"/>
                        <a:pt x="338746" y="433583"/>
                        <a:pt x="346875" y="433583"/>
                      </a:cubicBezTo>
                      <a:lnTo>
                        <a:pt x="361329" y="433583"/>
                      </a:lnTo>
                      <a:lnTo>
                        <a:pt x="361329" y="469716"/>
                      </a:lnTo>
                      <a:cubicBezTo>
                        <a:pt x="361329" y="495008"/>
                        <a:pt x="379395" y="515785"/>
                        <a:pt x="404688" y="519398"/>
                      </a:cubicBezTo>
                      <a:lnTo>
                        <a:pt x="404688" y="520302"/>
                      </a:lnTo>
                      <a:cubicBezTo>
                        <a:pt x="404688" y="544691"/>
                        <a:pt x="423657" y="563661"/>
                        <a:pt x="448047" y="563661"/>
                      </a:cubicBezTo>
                      <a:cubicBezTo>
                        <a:pt x="472437" y="563661"/>
                        <a:pt x="491407" y="544691"/>
                        <a:pt x="491407" y="520302"/>
                      </a:cubicBezTo>
                      <a:lnTo>
                        <a:pt x="491407" y="519398"/>
                      </a:lnTo>
                      <a:cubicBezTo>
                        <a:pt x="516699" y="515785"/>
                        <a:pt x="534766" y="494105"/>
                        <a:pt x="534766" y="469716"/>
                      </a:cubicBezTo>
                      <a:lnTo>
                        <a:pt x="534766" y="433583"/>
                      </a:lnTo>
                      <a:lnTo>
                        <a:pt x="549219" y="433583"/>
                      </a:lnTo>
                      <a:cubicBezTo>
                        <a:pt x="557349" y="433583"/>
                        <a:pt x="563672" y="427259"/>
                        <a:pt x="563672" y="419130"/>
                      </a:cubicBezTo>
                      <a:lnTo>
                        <a:pt x="563672" y="375770"/>
                      </a:lnTo>
                      <a:cubicBezTo>
                        <a:pt x="563672" y="367640"/>
                        <a:pt x="557349" y="361317"/>
                        <a:pt x="549219" y="361317"/>
                      </a:cubicBezTo>
                      <a:lnTo>
                        <a:pt x="534766" y="361317"/>
                      </a:lnTo>
                      <a:lnTo>
                        <a:pt x="534766" y="323377"/>
                      </a:lnTo>
                      <a:cubicBezTo>
                        <a:pt x="588965" y="292665"/>
                        <a:pt x="621485" y="234852"/>
                        <a:pt x="621485" y="173426"/>
                      </a:cubicBezTo>
                      <a:cubicBezTo>
                        <a:pt x="621485" y="168910"/>
                        <a:pt x="621485" y="163490"/>
                        <a:pt x="620581" y="158973"/>
                      </a:cubicBezTo>
                      <a:lnTo>
                        <a:pt x="845509" y="158973"/>
                      </a:lnTo>
                      <a:cubicBezTo>
                        <a:pt x="857252" y="158973"/>
                        <a:pt x="867189" y="168910"/>
                        <a:pt x="867189" y="180653"/>
                      </a:cubicBezTo>
                      <a:lnTo>
                        <a:pt x="867189" y="650380"/>
                      </a:lnTo>
                      <a:close/>
                    </a:path>
                  </a:pathLst>
                </a:custGeom>
                <a:solidFill>
                  <a:srgbClr val="C5198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7" name="Google Shape;867;p37"/>
                <p:cNvSpPr/>
                <p:nvPr/>
              </p:nvSpPr>
              <p:spPr>
                <a:xfrm>
                  <a:off x="10445420" y="1482197"/>
                  <a:ext cx="115625" cy="28906"/>
                </a:xfrm>
                <a:custGeom>
                  <a:avLst/>
                  <a:gdLst/>
                  <a:ahLst/>
                  <a:cxnLst/>
                  <a:rect l="l" t="t" r="r" b="b"/>
                  <a:pathLst>
                    <a:path w="115625" h="28906" extrusionOk="0">
                      <a:moveTo>
                        <a:pt x="101172" y="0"/>
                      </a:moveTo>
                      <a:lnTo>
                        <a:pt x="14453" y="0"/>
                      </a:lnTo>
                      <a:cubicBezTo>
                        <a:pt x="6323" y="0"/>
                        <a:pt x="0" y="6323"/>
                        <a:pt x="0" y="14453"/>
                      </a:cubicBezTo>
                      <a:cubicBezTo>
                        <a:pt x="0" y="22583"/>
                        <a:pt x="6323" y="28906"/>
                        <a:pt x="14453" y="28906"/>
                      </a:cubicBezTo>
                      <a:lnTo>
                        <a:pt x="101172" y="28906"/>
                      </a:lnTo>
                      <a:cubicBezTo>
                        <a:pt x="109302" y="28906"/>
                        <a:pt x="115625" y="22583"/>
                        <a:pt x="115625" y="14453"/>
                      </a:cubicBezTo>
                      <a:cubicBezTo>
                        <a:pt x="115625" y="6323"/>
                        <a:pt x="109302" y="0"/>
                        <a:pt x="101172" y="0"/>
                      </a:cubicBezTo>
                      <a:close/>
                    </a:path>
                  </a:pathLst>
                </a:custGeom>
                <a:solidFill>
                  <a:srgbClr val="C5198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8" name="Google Shape;868;p37"/>
                <p:cNvSpPr/>
                <p:nvPr/>
              </p:nvSpPr>
              <p:spPr>
                <a:xfrm>
                  <a:off x="10575499" y="1482197"/>
                  <a:ext cx="43359" cy="28906"/>
                </a:xfrm>
                <a:custGeom>
                  <a:avLst/>
                  <a:gdLst/>
                  <a:ahLst/>
                  <a:cxnLst/>
                  <a:rect l="l" t="t" r="r" b="b"/>
                  <a:pathLst>
                    <a:path w="43359" h="28906" extrusionOk="0">
                      <a:moveTo>
                        <a:pt x="28906" y="0"/>
                      </a:moveTo>
                      <a:lnTo>
                        <a:pt x="14453" y="0"/>
                      </a:lnTo>
                      <a:cubicBezTo>
                        <a:pt x="6323" y="0"/>
                        <a:pt x="0" y="6323"/>
                        <a:pt x="0" y="14453"/>
                      </a:cubicBezTo>
                      <a:cubicBezTo>
                        <a:pt x="0" y="22583"/>
                        <a:pt x="6323" y="28906"/>
                        <a:pt x="14453" y="28906"/>
                      </a:cubicBezTo>
                      <a:lnTo>
                        <a:pt x="28906" y="28906"/>
                      </a:lnTo>
                      <a:cubicBezTo>
                        <a:pt x="37036" y="28906"/>
                        <a:pt x="43359" y="22583"/>
                        <a:pt x="43359" y="14453"/>
                      </a:cubicBezTo>
                      <a:cubicBezTo>
                        <a:pt x="43359" y="6323"/>
                        <a:pt x="37036" y="0"/>
                        <a:pt x="28906" y="0"/>
                      </a:cubicBezTo>
                      <a:close/>
                    </a:path>
                  </a:pathLst>
                </a:custGeom>
                <a:solidFill>
                  <a:srgbClr val="C5198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9" name="Google Shape;869;p37"/>
                <p:cNvSpPr/>
                <p:nvPr/>
              </p:nvSpPr>
              <p:spPr>
                <a:xfrm>
                  <a:off x="10763390" y="947432"/>
                  <a:ext cx="144531" cy="28905"/>
                </a:xfrm>
                <a:custGeom>
                  <a:avLst/>
                  <a:gdLst/>
                  <a:ahLst/>
                  <a:cxnLst/>
                  <a:rect l="l" t="t" r="r" b="b"/>
                  <a:pathLst>
                    <a:path w="144531" h="28905" extrusionOk="0">
                      <a:moveTo>
                        <a:pt x="14453" y="28906"/>
                      </a:moveTo>
                      <a:lnTo>
                        <a:pt x="130079" y="28906"/>
                      </a:lnTo>
                      <a:cubicBezTo>
                        <a:pt x="138208" y="28906"/>
                        <a:pt x="144531" y="22583"/>
                        <a:pt x="144531" y="14453"/>
                      </a:cubicBezTo>
                      <a:cubicBezTo>
                        <a:pt x="144531" y="6323"/>
                        <a:pt x="138208" y="0"/>
                        <a:pt x="130079" y="0"/>
                      </a:cubicBezTo>
                      <a:lnTo>
                        <a:pt x="14453" y="0"/>
                      </a:lnTo>
                      <a:cubicBezTo>
                        <a:pt x="6323" y="0"/>
                        <a:pt x="0" y="6323"/>
                        <a:pt x="0" y="14453"/>
                      </a:cubicBezTo>
                      <a:cubicBezTo>
                        <a:pt x="0" y="22583"/>
                        <a:pt x="7226" y="28906"/>
                        <a:pt x="14453" y="28906"/>
                      </a:cubicBezTo>
                      <a:close/>
                    </a:path>
                  </a:pathLst>
                </a:custGeom>
                <a:solidFill>
                  <a:srgbClr val="C5198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pic>
        <p:nvPicPr>
          <p:cNvPr id="870" name="Google Shape;870;p37" descr="Drumhierny Woodland Hideaway  | Leitrim Village, Co. Leitrim | Photo Gallery - 12"/>
          <p:cNvPicPr preferRelativeResize="0"/>
          <p:nvPr/>
        </p:nvPicPr>
        <p:blipFill rotWithShape="1">
          <a:blip r:embed="rId8" cstate="print">
            <a:alphaModFix/>
          </a:blip>
          <a:srcRect/>
          <a:stretch/>
        </p:blipFill>
        <p:spPr>
          <a:xfrm>
            <a:off x="564132" y="2721064"/>
            <a:ext cx="3125061" cy="2083374"/>
          </a:xfrm>
          <a:prstGeom prst="rect">
            <a:avLst/>
          </a:prstGeom>
          <a:noFill/>
          <a:ln>
            <a:noFill/>
          </a:ln>
        </p:spPr>
      </p:pic>
      <p:pic>
        <p:nvPicPr>
          <p:cNvPr id="871" name="Google Shape;871;p37" descr="Drumhierny Woodland Hideaway  **** Leitrim Village, Co. Leitrim"/>
          <p:cNvPicPr preferRelativeResize="0"/>
          <p:nvPr/>
        </p:nvPicPr>
        <p:blipFill rotWithShape="1">
          <a:blip r:embed="rId9" cstate="print">
            <a:alphaModFix/>
          </a:blip>
          <a:srcRect/>
          <a:stretch/>
        </p:blipFill>
        <p:spPr>
          <a:xfrm>
            <a:off x="537662" y="3561481"/>
            <a:ext cx="3125061" cy="1228404"/>
          </a:xfrm>
          <a:prstGeom prst="rect">
            <a:avLst/>
          </a:prstGeom>
          <a:noFill/>
          <a:ln>
            <a:noFill/>
          </a:ln>
        </p:spPr>
      </p:pic>
      <p:sp>
        <p:nvSpPr>
          <p:cNvPr id="872" name="Google Shape;872;p37"/>
          <p:cNvSpPr txBox="1"/>
          <p:nvPr/>
        </p:nvSpPr>
        <p:spPr>
          <a:xfrm>
            <a:off x="4339711" y="4993581"/>
            <a:ext cx="3402650"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u="sng">
                <a:solidFill>
                  <a:schemeClr val="dk1"/>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 We Lead - Interview with Michelle Coghlan (Drumhierny Woodland Hideaway) - YouTube</a:t>
            </a:r>
            <a:endParaRPr sz="14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4"/>
                                        </p:tgtEl>
                                        <p:attrNameLst>
                                          <p:attrName>style.visibility</p:attrName>
                                        </p:attrNameLst>
                                      </p:cBhvr>
                                      <p:to>
                                        <p:strVal val="visible"/>
                                      </p:to>
                                    </p:set>
                                    <p:animEffect transition="in" filter="fade">
                                      <p:cBhvr>
                                        <p:cTn id="7" dur="1"/>
                                        <p:tgtEl>
                                          <p:spTgt spid="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6394E7-759C-3922-2CB0-F7250E86335B}"/>
              </a:ext>
            </a:extLst>
          </p:cNvPr>
          <p:cNvSpPr>
            <a:spLocks noGrp="1"/>
          </p:cNvSpPr>
          <p:nvPr>
            <p:ph type="body" sz="quarter" idx="18"/>
          </p:nvPr>
        </p:nvSpPr>
        <p:spPr/>
        <p:txBody>
          <a:bodyPr/>
          <a:lstStyle/>
          <a:p>
            <a:r>
              <a:rPr lang="en-IE" dirty="0"/>
              <a:t>CONCLUSIÓNES</a:t>
            </a:r>
          </a:p>
        </p:txBody>
      </p:sp>
      <p:sp>
        <p:nvSpPr>
          <p:cNvPr id="3" name="Text Placeholder 2">
            <a:extLst>
              <a:ext uri="{FF2B5EF4-FFF2-40B4-BE49-F238E27FC236}">
                <a16:creationId xmlns:a16="http://schemas.microsoft.com/office/drawing/2014/main" id="{5CDA2FFD-DC0F-66D7-10A9-8610FFE3590F}"/>
              </a:ext>
            </a:extLst>
          </p:cNvPr>
          <p:cNvSpPr>
            <a:spLocks noGrp="1"/>
          </p:cNvSpPr>
          <p:nvPr>
            <p:ph type="body" sz="quarter" idx="14"/>
          </p:nvPr>
        </p:nvSpPr>
        <p:spPr/>
        <p:txBody>
          <a:bodyPr/>
          <a:lstStyle/>
          <a:p>
            <a:r>
              <a:rPr lang="en-IE" dirty="0"/>
              <a:t>04</a:t>
            </a:r>
          </a:p>
        </p:txBody>
      </p:sp>
      <p:pic>
        <p:nvPicPr>
          <p:cNvPr id="7" name="Picture Placeholder 6" descr="Travel essentials on a table">
            <a:extLst>
              <a:ext uri="{FF2B5EF4-FFF2-40B4-BE49-F238E27FC236}">
                <a16:creationId xmlns:a16="http://schemas.microsoft.com/office/drawing/2014/main" id="{79FA7E44-E86B-065B-1247-4464FF7D41EE}"/>
              </a:ext>
            </a:extLst>
          </p:cNvPr>
          <p:cNvPicPr>
            <a:picLocks noGrp="1" noChangeAspect="1"/>
          </p:cNvPicPr>
          <p:nvPr>
            <p:ph type="pic" sz="quarter" idx="19"/>
          </p:nvPr>
        </p:nvPicPr>
        <p:blipFill rotWithShape="1">
          <a:blip r:embed="rId2" cstate="print">
            <a:extLst>
              <a:ext uri="{28A0092B-C50C-407E-A947-70E740481C1C}">
                <a14:useLocalDpi xmlns:a14="http://schemas.microsoft.com/office/drawing/2010/main" val="0"/>
              </a:ext>
            </a:extLst>
          </a:blip>
          <a:srcRect l="17895" r="48765"/>
          <a:stretch/>
        </p:blipFill>
        <p:spPr>
          <a:xfrm>
            <a:off x="0" y="2924295"/>
            <a:ext cx="3621157" cy="7241015"/>
          </a:xfrm>
        </p:spPr>
      </p:pic>
      <p:sp>
        <p:nvSpPr>
          <p:cNvPr id="5" name="Slide Number Placeholder 4">
            <a:extLst>
              <a:ext uri="{FF2B5EF4-FFF2-40B4-BE49-F238E27FC236}">
                <a16:creationId xmlns:a16="http://schemas.microsoft.com/office/drawing/2014/main" id="{3B2C9398-9D56-3B78-1FA9-95B4AB84BA32}"/>
              </a:ext>
            </a:extLst>
          </p:cNvPr>
          <p:cNvSpPr>
            <a:spLocks noGrp="1"/>
          </p:cNvSpPr>
          <p:nvPr>
            <p:ph type="sldNum" sz="quarter" idx="4"/>
          </p:nvPr>
        </p:nvSpPr>
        <p:spPr/>
        <p:txBody>
          <a:bodyPr/>
          <a:lstStyle/>
          <a:p>
            <a:fld id="{9C527BFA-2C0E-4CEC-B6A5-913A56FEF4B4}" type="slidenum">
              <a:rPr lang="fr-CA" smtClean="0"/>
              <a:pPr/>
              <a:t>38</a:t>
            </a:fld>
            <a:endParaRPr lang="fr-CA" dirty="0"/>
          </a:p>
        </p:txBody>
      </p:sp>
    </p:spTree>
    <p:extLst>
      <p:ext uri="{BB962C8B-B14F-4D97-AF65-F5344CB8AC3E}">
        <p14:creationId xmlns:p14="http://schemas.microsoft.com/office/powerpoint/2010/main" val="1312664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287C85-4756-9F69-1B57-6FB091C53B10}"/>
              </a:ext>
            </a:extLst>
          </p:cNvPr>
          <p:cNvSpPr>
            <a:spLocks noGrp="1"/>
          </p:cNvSpPr>
          <p:nvPr>
            <p:ph type="body" sz="quarter" idx="32"/>
          </p:nvPr>
        </p:nvSpPr>
        <p:spPr>
          <a:xfrm>
            <a:off x="566597" y="4825341"/>
            <a:ext cx="6526988" cy="4575334"/>
          </a:xfrm>
        </p:spPr>
        <p:txBody>
          <a:bodyPr/>
          <a:lstStyle/>
          <a:p>
            <a:r>
              <a:rPr lang="es-ES" sz="1170" dirty="0"/>
              <a:t>Los nueve estudios de caso demuestran la variedad de funciones que desempeñan las mujeres en el sector turístico. Sin embargo, cuando se examinan de cerca las historias de las mujeres que aparecen en este compendio, también surgen algunos temas comunes. En primer lugar, en casi todos los casos las mujeres han entrado en el sector turístico no sólo para ganarse la vida, sino también para seguir su pasión. Existe un claro deseo de contribuir positivamente tanto a las experiencias de viaje de los turistas como al bienestar de las comunidades locales que acogen las actividades. Esto queda claramente demostrado en la historia de Georgina, que construyó su empresa turística, Experiencia Pirenaica, para manifestar su sueño de crear una pequeña empresa de senderismo, cultural y lingüística, original y acogedora, que uniera a personas de todas las condiciones sociales. </a:t>
            </a:r>
          </a:p>
          <a:p>
            <a:r>
              <a:rPr lang="es-ES" sz="1170" b="1" dirty="0"/>
              <a:t>En segundo lugar, </a:t>
            </a:r>
            <a:r>
              <a:rPr lang="es-ES" sz="1170" dirty="0"/>
              <a:t>las mujeres demuestran una comprensión holística de la sostenibilidad, reconociendo la necesidad de integrar tanto la dimensión medioambiental como la social en las estrategias de sostenibilidad. Es digno de mención el sincero interés de muchas de ellas por contribuir positivamente a las comunidades locales. </a:t>
            </a:r>
            <a:r>
              <a:rPr lang="es-ES" sz="1170" dirty="0" err="1"/>
              <a:t>Vilborg</a:t>
            </a:r>
            <a:r>
              <a:rPr lang="es-ES" sz="1170" dirty="0"/>
              <a:t>, por ejemplo, explica cómo siempre prefiere trabajar directamente con los agentes locales durante sus giras, en particular cuando opera en el mundo en desarrollo, antes que con las grandes empresas occidentales. Teresa subraya el papel central que desempeñan las mujeres en la vida rural, al ser poseedoras de vastos conocimientos tradicionales, que constituyen un recurso esencial para el ecoturismo. </a:t>
            </a:r>
          </a:p>
          <a:p>
            <a:r>
              <a:rPr lang="es-ES" sz="1170" b="1" dirty="0"/>
              <a:t>En tercer lugar, </a:t>
            </a:r>
            <a:r>
              <a:rPr lang="es-ES" sz="1170" dirty="0"/>
              <a:t>varias de las mujeres mencionan específicamente el papel educativo del turismo en la concienciación medioambiental. </a:t>
            </a:r>
            <a:r>
              <a:rPr lang="es-ES" sz="1170" dirty="0" err="1"/>
              <a:t>Rannveig</a:t>
            </a:r>
            <a:r>
              <a:rPr lang="es-ES" sz="1170" dirty="0"/>
              <a:t> explica que las excursiones de avistamiento de ballenas son la plataforma perfecta para educar a la gente sobre Islandia, su naturaleza y cómo protegerla. Se ha esforzado mucho en formar a los guías, para que estén bien equipados para educar e implicar al turista cuando está a bordo. Teresa insiste en que el turismo puede ser una ventana abierta a otras culturas y un túnel de aprendizaje. Viajar puede ser una actividad transformadora y enriquecedora que profundiza nuestra comprensión de la necesidad de proteger tanto el patrimonio cultural como el natural.</a:t>
            </a:r>
          </a:p>
          <a:p>
            <a:endParaRPr lang="es-ES" sz="800" dirty="0"/>
          </a:p>
          <a:p>
            <a:r>
              <a:rPr lang="es-ES" sz="1170" dirty="0"/>
              <a:t>Por último, cabe mencionar que, aunque las mujeres son conscientes de la necesidad de que los negocios turísticos sean económicamente viables, el crecimiento y los beneficios rara vez parecen ser su principal objetivo. Más bien, el énfasis se pone en la comunidad y la conexión. </a:t>
            </a:r>
            <a:r>
              <a:rPr lang="es-ES" sz="1170" dirty="0" err="1"/>
              <a:t>Susan</a:t>
            </a:r>
            <a:r>
              <a:rPr lang="es-ES" sz="1170" dirty="0"/>
              <a:t> </a:t>
            </a:r>
            <a:r>
              <a:rPr lang="es-ES" sz="1170" dirty="0" err="1"/>
              <a:t>Heffernan</a:t>
            </a:r>
            <a:r>
              <a:rPr lang="es-ES" sz="1170" dirty="0"/>
              <a:t>, por ejemplo, aplaude el reciente cambio en Irlanda hacia un turismo más lento y comprometido, que beneficiará tanto a los turistas como a las comunidades anfitrionas.</a:t>
            </a:r>
            <a:endParaRPr lang="en-IE" sz="1170" dirty="0"/>
          </a:p>
        </p:txBody>
      </p:sp>
      <p:sp>
        <p:nvSpPr>
          <p:cNvPr id="3" name="Text Placeholder 2">
            <a:extLst>
              <a:ext uri="{FF2B5EF4-FFF2-40B4-BE49-F238E27FC236}">
                <a16:creationId xmlns:a16="http://schemas.microsoft.com/office/drawing/2014/main" id="{BB15C09D-EFB9-9272-6DF8-A84F71C6673D}"/>
              </a:ext>
            </a:extLst>
          </p:cNvPr>
          <p:cNvSpPr>
            <a:spLocks noGrp="1"/>
          </p:cNvSpPr>
          <p:nvPr>
            <p:ph type="body" sz="quarter" idx="33"/>
          </p:nvPr>
        </p:nvSpPr>
        <p:spPr>
          <a:xfrm>
            <a:off x="2745272" y="4214261"/>
            <a:ext cx="2432370" cy="616819"/>
          </a:xfrm>
        </p:spPr>
        <p:txBody>
          <a:bodyPr/>
          <a:lstStyle/>
          <a:p>
            <a:r>
              <a:rPr lang="en-IE" dirty="0" err="1"/>
              <a:t>Conclusiónes</a:t>
            </a:r>
            <a:r>
              <a:rPr lang="en-IE" dirty="0"/>
              <a:t>:</a:t>
            </a:r>
          </a:p>
        </p:txBody>
      </p:sp>
      <p:pic>
        <p:nvPicPr>
          <p:cNvPr id="8" name="Picture Placeholder 7" descr="People camping in forest">
            <a:extLst>
              <a:ext uri="{FF2B5EF4-FFF2-40B4-BE49-F238E27FC236}">
                <a16:creationId xmlns:a16="http://schemas.microsoft.com/office/drawing/2014/main" id="{8A4F0C9E-EDF0-0FD1-D8A0-1AE4F80DB464}"/>
              </a:ext>
            </a:extLst>
          </p:cNvPr>
          <p:cNvPicPr>
            <a:picLocks noGrp="1" noChangeAspect="1"/>
          </p:cNvPicPr>
          <p:nvPr>
            <p:ph type="pic" sz="quarter" idx="35"/>
          </p:nvPr>
        </p:nvPicPr>
        <p:blipFill>
          <a:blip r:embed="rId2" cstate="print">
            <a:extLst>
              <a:ext uri="{28A0092B-C50C-407E-A947-70E740481C1C}">
                <a14:useLocalDpi xmlns:a14="http://schemas.microsoft.com/office/drawing/2010/main" val="0"/>
              </a:ext>
            </a:extLst>
          </a:blip>
          <a:srcRect t="1414" b="1414"/>
          <a:stretch>
            <a:fillRect/>
          </a:stretch>
        </p:blipFill>
        <p:spPr/>
      </p:pic>
      <p:sp>
        <p:nvSpPr>
          <p:cNvPr id="6" name="Slide Number Placeholder 5">
            <a:extLst>
              <a:ext uri="{FF2B5EF4-FFF2-40B4-BE49-F238E27FC236}">
                <a16:creationId xmlns:a16="http://schemas.microsoft.com/office/drawing/2014/main" id="{804794D5-BBFD-BAFA-17C3-4911B86D82D5}"/>
              </a:ext>
            </a:extLst>
          </p:cNvPr>
          <p:cNvSpPr>
            <a:spLocks noGrp="1"/>
          </p:cNvSpPr>
          <p:nvPr>
            <p:ph type="sldNum" sz="quarter" idx="4"/>
          </p:nvPr>
        </p:nvSpPr>
        <p:spPr/>
        <p:txBody>
          <a:bodyPr/>
          <a:lstStyle/>
          <a:p>
            <a:fld id="{9C527BFA-2C0E-4CEC-B6A5-913A56FEF4B4}" type="slidenum">
              <a:rPr lang="fr-CA" smtClean="0"/>
              <a:pPr/>
              <a:t>39</a:t>
            </a:fld>
            <a:endParaRPr lang="fr-CA" dirty="0"/>
          </a:p>
        </p:txBody>
      </p:sp>
    </p:spTree>
    <p:extLst>
      <p:ext uri="{BB962C8B-B14F-4D97-AF65-F5344CB8AC3E}">
        <p14:creationId xmlns:p14="http://schemas.microsoft.com/office/powerpoint/2010/main" val="2487105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E8C4550B-BD67-554F-863F-1760B77D1B7B}"/>
              </a:ext>
            </a:extLst>
          </p:cNvPr>
          <p:cNvSpPr>
            <a:spLocks noGrp="1"/>
          </p:cNvSpPr>
          <p:nvPr>
            <p:ph type="body" sz="quarter" idx="32"/>
          </p:nvPr>
        </p:nvSpPr>
        <p:spPr>
          <a:xfrm>
            <a:off x="568533" y="3643702"/>
            <a:ext cx="6526988" cy="6830333"/>
          </a:xfrm>
          <a:prstGeom prst="rect">
            <a:avLst/>
          </a:prstGeom>
        </p:spPr>
        <p:txBody>
          <a:bodyPr/>
          <a:lstStyle/>
          <a:p>
            <a:r>
              <a:rPr lang="es-ES" sz="1200" dirty="0"/>
              <a:t>WE LEAD, </a:t>
            </a:r>
            <a:r>
              <a:rPr lang="es-ES" sz="1200" dirty="0" err="1"/>
              <a:t>WomEn</a:t>
            </a:r>
            <a:r>
              <a:rPr lang="es-ES" sz="1200" dirty="0"/>
              <a:t> </a:t>
            </a:r>
            <a:r>
              <a:rPr lang="es-ES" sz="1200" dirty="0" err="1"/>
              <a:t>LEADership</a:t>
            </a:r>
            <a:r>
              <a:rPr lang="es-ES" sz="1200" dirty="0"/>
              <a:t> in </a:t>
            </a:r>
            <a:r>
              <a:rPr lang="es-ES" sz="1200" dirty="0" err="1"/>
              <a:t>tourism</a:t>
            </a:r>
            <a:r>
              <a:rPr lang="es-ES" sz="1200" dirty="0"/>
              <a:t>, </a:t>
            </a:r>
            <a:r>
              <a:rPr lang="es-ES" sz="1200" dirty="0" err="1"/>
              <a:t>hospitality</a:t>
            </a:r>
            <a:r>
              <a:rPr lang="es-ES" sz="1200" dirty="0"/>
              <a:t> and </a:t>
            </a:r>
            <a:r>
              <a:rPr lang="es-ES" sz="1200" dirty="0" err="1"/>
              <a:t>leisure</a:t>
            </a:r>
            <a:r>
              <a:rPr lang="es-ES" sz="1200" dirty="0"/>
              <a:t>, representa una importante primera oportunidad de innovación para desarrollar conocimientos especializados que respondan a las necesidades de un nuevo grupo destinatario específico: las mujeres líderes en los sectores del turismo, la hostelería y el ocio. Pretende abrir nuevos caminos en este sector mediante la formación de una imagen clara de las fortalezas, debilidades y palancas de cambio para mejorar la representación y el rendimiento a nivel de liderazgo. El turismo y la hostelería (especialmente tras la pandemia) siguen atrayendo la atención como motores integrales del progreso económico y social.</a:t>
            </a:r>
          </a:p>
          <a:p>
            <a:endParaRPr lang="en-US" sz="1200" dirty="0"/>
          </a:p>
          <a:p>
            <a:r>
              <a:rPr lang="es-ES" sz="1200" dirty="0"/>
              <a:t>El objetivo general de WE LEAD es mejorar la calidad y la relevancia del liderazgo femenino en la educación turística, de modo que las mujeres estén mejor preparadas para utilizar sus habilidades para asumir funciones de liderazgo y capacitarlas para afrontar los retos, especialmente la transición hacia la neutralidad climática.</a:t>
            </a:r>
          </a:p>
          <a:p>
            <a:endParaRPr lang="es-ES" sz="1200" dirty="0"/>
          </a:p>
          <a:p>
            <a:r>
              <a:rPr lang="es-ES" sz="1200" dirty="0"/>
              <a:t>Existe un consenso cada vez mayor entre las partes interesadas en el turismo sobre el hecho de que la capacidad de recuperación futura del turismo dependerá de la capacidad del sector para adoptar medidas climáticas y de la participación de las mujeres en la toma de decisiones, lo que beneficia al planeta, ya que importantes estudios demuestran que los países en los que las mujeres gozan de un mayor estatus social y político tienen menos emisiones y huellas climáticas.</a:t>
            </a:r>
            <a:endParaRPr lang="en-US" sz="1200" dirty="0"/>
          </a:p>
        </p:txBody>
      </p:sp>
      <p:sp>
        <p:nvSpPr>
          <p:cNvPr id="14" name="Text Placeholder 13">
            <a:extLst>
              <a:ext uri="{FF2B5EF4-FFF2-40B4-BE49-F238E27FC236}">
                <a16:creationId xmlns:a16="http://schemas.microsoft.com/office/drawing/2014/main" id="{3C7ACCAB-E0D5-8D45-A3A4-DE27B14D7154}"/>
              </a:ext>
            </a:extLst>
          </p:cNvPr>
          <p:cNvSpPr>
            <a:spLocks noGrp="1"/>
          </p:cNvSpPr>
          <p:nvPr>
            <p:ph type="body" sz="quarter" idx="33"/>
          </p:nvPr>
        </p:nvSpPr>
        <p:spPr>
          <a:xfrm>
            <a:off x="524632" y="657163"/>
            <a:ext cx="6570888" cy="688530"/>
          </a:xfrm>
          <a:prstGeom prst="rect">
            <a:avLst/>
          </a:prstGeom>
        </p:spPr>
        <p:txBody>
          <a:bodyPr/>
          <a:lstStyle/>
          <a:p>
            <a:r>
              <a:rPr lang="en-US" dirty="0" err="1"/>
              <a:t>Introducción</a:t>
            </a:r>
            <a:r>
              <a:rPr lang="en-US" dirty="0"/>
              <a:t>:</a:t>
            </a:r>
          </a:p>
        </p:txBody>
      </p:sp>
      <p:sp>
        <p:nvSpPr>
          <p:cNvPr id="2" name="Text Placeholder 1">
            <a:extLst>
              <a:ext uri="{FF2B5EF4-FFF2-40B4-BE49-F238E27FC236}">
                <a16:creationId xmlns:a16="http://schemas.microsoft.com/office/drawing/2014/main" id="{AC02A8C6-94A5-F14C-9DE1-D57DF18C8A09}"/>
              </a:ext>
            </a:extLst>
          </p:cNvPr>
          <p:cNvSpPr>
            <a:spLocks noGrp="1"/>
          </p:cNvSpPr>
          <p:nvPr>
            <p:ph type="body" sz="quarter" idx="34"/>
          </p:nvPr>
        </p:nvSpPr>
        <p:spPr>
          <a:xfrm>
            <a:off x="568533" y="1266180"/>
            <a:ext cx="6526988" cy="2320168"/>
          </a:xfrm>
          <a:prstGeom prst="rect">
            <a:avLst/>
          </a:prstGeom>
        </p:spPr>
        <p:txBody>
          <a:bodyPr/>
          <a:lstStyle/>
          <a:p>
            <a:r>
              <a:rPr lang="es-ES" sz="1600" dirty="0"/>
              <a:t>Se ha prestado poca atención a la relación entre turismo e igualdad de género. Según la OMT, </a:t>
            </a:r>
            <a:r>
              <a:rPr lang="es-ES" sz="1600" b="1" dirty="0"/>
              <a:t>el turismo presenta tanto oportunidades como retos para las mujeres, lo que hace que la perspectiva de la igualdad de género sea muy pertinente. </a:t>
            </a:r>
            <a:r>
              <a:rPr lang="es-ES" sz="1600" dirty="0"/>
              <a:t>La OMT cree que los efectos devastadores de la pandemia del COVID-19 brindan al sector turístico una oportunidad de oro para redefinir su equilibrio de género. Tiene un papel fundamental que desempeñar en la consecución de los objetivos centrales de los ODS 2030, en particular los compromisos con la igualdad de género y el empoderamiento de la mujer del ODS 5.</a:t>
            </a:r>
            <a:endParaRPr lang="en-US" sz="1600" dirty="0"/>
          </a:p>
        </p:txBody>
      </p:sp>
      <p:sp>
        <p:nvSpPr>
          <p:cNvPr id="6" name="Slide Number Placeholder 4">
            <a:extLst>
              <a:ext uri="{FF2B5EF4-FFF2-40B4-BE49-F238E27FC236}">
                <a16:creationId xmlns:a16="http://schemas.microsoft.com/office/drawing/2014/main" id="{4ED6C0B8-8FF6-A404-3F6E-6125EEC5174B}"/>
              </a:ext>
            </a:extLst>
          </p:cNvPr>
          <p:cNvSpPr txBox="1">
            <a:spLocks/>
          </p:cNvSpPr>
          <p:nvPr/>
        </p:nvSpPr>
        <p:spPr>
          <a:xfrm>
            <a:off x="7180922" y="10425450"/>
            <a:ext cx="383229" cy="370938"/>
          </a:xfrm>
          <a:prstGeom prst="rect">
            <a:avLst/>
          </a:prstGeom>
        </p:spPr>
        <p:txBody>
          <a:bodyPr vert="horz" lIns="91440" tIns="45720" rIns="91440" bIns="45720" rtlCol="0" anchor="ctr"/>
          <a:lstStyle>
            <a:defPPr>
              <a:defRPr lang="en-US"/>
            </a:defPPr>
            <a:lvl1pPr marL="0" algn="ctr" defTabSz="457200" rtl="0" eaLnBrk="1" latinLnBrk="0" hangingPunct="1">
              <a:defRPr sz="1100" kern="1200">
                <a:solidFill>
                  <a:srgbClr val="000D41"/>
                </a:solidFill>
                <a:latin typeface="Calibri" panose="020F0502020204030204" pitchFamily="34" charset="0"/>
                <a:ea typeface="Noto Sans" panose="020B0502040504020204" pitchFamily="34" charset="0"/>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mtClean="0"/>
              <a:pPr/>
              <a:t>4</a:t>
            </a:fld>
            <a:endParaRPr lang="fr-CA" dirty="0"/>
          </a:p>
        </p:txBody>
      </p:sp>
      <p:sp>
        <p:nvSpPr>
          <p:cNvPr id="4" name="TextBox 3">
            <a:extLst>
              <a:ext uri="{FF2B5EF4-FFF2-40B4-BE49-F238E27FC236}">
                <a16:creationId xmlns:a16="http://schemas.microsoft.com/office/drawing/2014/main" id="{429ECDA6-6F03-3684-5CE1-5AF62B8109D0}"/>
              </a:ext>
            </a:extLst>
          </p:cNvPr>
          <p:cNvSpPr txBox="1"/>
          <p:nvPr/>
        </p:nvSpPr>
        <p:spPr>
          <a:xfrm>
            <a:off x="4020096" y="6621596"/>
            <a:ext cx="3217672" cy="2800767"/>
          </a:xfrm>
          <a:prstGeom prst="rect">
            <a:avLst/>
          </a:prstGeom>
          <a:noFill/>
        </p:spPr>
        <p:txBody>
          <a:bodyPr wrap="square">
            <a:spAutoFit/>
          </a:bodyPr>
          <a:lstStyle/>
          <a:p>
            <a:pPr algn="ctr"/>
            <a:r>
              <a:rPr lang="en-US" sz="2400" b="1" i="1" dirty="0">
                <a:solidFill>
                  <a:srgbClr val="90278E"/>
                </a:solidFill>
                <a:effectLst/>
              </a:rPr>
              <a:t>“</a:t>
            </a:r>
            <a:r>
              <a:rPr lang="es-ES" sz="2400" b="1" i="1" dirty="0">
                <a:solidFill>
                  <a:srgbClr val="90278E"/>
                </a:solidFill>
              </a:rPr>
              <a:t>Las mujeres tienen que pasar de pensar 'no estoy preparada para hacer eso‘ a pensar 'quiero hacerlo, y aprenderé haciéndolo</a:t>
            </a:r>
            <a:r>
              <a:rPr lang="en-US" sz="2400" b="1" i="1" dirty="0">
                <a:solidFill>
                  <a:srgbClr val="90278E"/>
                </a:solidFill>
              </a:rPr>
              <a:t> “</a:t>
            </a:r>
            <a:endParaRPr lang="en-US" sz="2400" b="1" i="1" dirty="0">
              <a:solidFill>
                <a:srgbClr val="90278E"/>
              </a:solidFill>
              <a:effectLst/>
            </a:endParaRPr>
          </a:p>
          <a:p>
            <a:pPr algn="ctr"/>
            <a:endParaRPr lang="en-US" sz="800" b="1" i="1" dirty="0">
              <a:solidFill>
                <a:srgbClr val="90278E"/>
              </a:solidFill>
              <a:effectLst/>
            </a:endParaRPr>
          </a:p>
          <a:p>
            <a:pPr algn="ctr"/>
            <a:r>
              <a:rPr lang="en-US" sz="2400" b="1" i="1" dirty="0">
                <a:solidFill>
                  <a:srgbClr val="90278E"/>
                </a:solidFill>
                <a:effectLst/>
              </a:rPr>
              <a:t> </a:t>
            </a:r>
            <a:r>
              <a:rPr lang="en-US" b="1" i="1" dirty="0">
                <a:solidFill>
                  <a:srgbClr val="90278E"/>
                </a:solidFill>
                <a:effectLst/>
              </a:rPr>
              <a:t>Sheryl Sandberg</a:t>
            </a:r>
            <a:endParaRPr lang="en-US" b="0" i="1" dirty="0">
              <a:solidFill>
                <a:srgbClr val="90278E"/>
              </a:solidFill>
              <a:effectLst/>
            </a:endParaRPr>
          </a:p>
        </p:txBody>
      </p:sp>
      <p:pic>
        <p:nvPicPr>
          <p:cNvPr id="5" name="Picture 4" descr="People in a meeting">
            <a:extLst>
              <a:ext uri="{FF2B5EF4-FFF2-40B4-BE49-F238E27FC236}">
                <a16:creationId xmlns:a16="http://schemas.microsoft.com/office/drawing/2014/main" id="{6442A882-8C71-ACAA-A5B4-F8144EBF716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213" r="10497"/>
          <a:stretch/>
        </p:blipFill>
        <p:spPr>
          <a:xfrm>
            <a:off x="3953511" y="3731219"/>
            <a:ext cx="3586890" cy="2559146"/>
          </a:xfrm>
          <a:prstGeom prst="rect">
            <a:avLst/>
          </a:prstGeom>
        </p:spPr>
      </p:pic>
    </p:spTree>
    <p:extLst>
      <p:ext uri="{BB962C8B-B14F-4D97-AF65-F5344CB8AC3E}">
        <p14:creationId xmlns:p14="http://schemas.microsoft.com/office/powerpoint/2010/main" val="1209205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0525BC5-F770-CEEF-25AA-28A178395107}"/>
              </a:ext>
            </a:extLst>
          </p:cNvPr>
          <p:cNvSpPr>
            <a:spLocks noGrp="1"/>
          </p:cNvSpPr>
          <p:nvPr>
            <p:ph type="body" sz="quarter" idx="33"/>
          </p:nvPr>
        </p:nvSpPr>
        <p:spPr>
          <a:xfrm>
            <a:off x="3887787" y="6135958"/>
            <a:ext cx="3365110" cy="1064757"/>
          </a:xfrm>
        </p:spPr>
        <p:txBody>
          <a:bodyPr/>
          <a:lstStyle/>
          <a:p>
            <a:pPr marL="0" lvl="0" indent="0" algn="ctr" rtl="0">
              <a:lnSpc>
                <a:spcPct val="90000"/>
              </a:lnSpc>
              <a:spcBef>
                <a:spcPts val="0"/>
              </a:spcBef>
              <a:spcAft>
                <a:spcPts val="0"/>
              </a:spcAft>
              <a:buClr>
                <a:srgbClr val="90278E"/>
              </a:buClr>
              <a:buSzPts val="2400"/>
              <a:buNone/>
            </a:pPr>
            <a:r>
              <a:rPr lang="es-ES" sz="2400" b="0" dirty="0"/>
              <a:t>La comunidad mundial se está dando cuenta de lo fundamental que es que las MUJERES participen en puestos de liderazgo.</a:t>
            </a:r>
            <a:endParaRPr lang="es-ES" sz="2400" dirty="0"/>
          </a:p>
        </p:txBody>
      </p:sp>
      <p:pic>
        <p:nvPicPr>
          <p:cNvPr id="12" name="Picture Placeholder 11">
            <a:extLst>
              <a:ext uri="{FF2B5EF4-FFF2-40B4-BE49-F238E27FC236}">
                <a16:creationId xmlns:a16="http://schemas.microsoft.com/office/drawing/2014/main" id="{EF71D04D-EE64-CDEE-B3BA-7BDAF6399876}"/>
              </a:ext>
            </a:extLst>
          </p:cNvPr>
          <p:cNvPicPr>
            <a:picLocks noGrp="1" noChangeAspect="1"/>
          </p:cNvPicPr>
          <p:nvPr>
            <p:ph type="pic" sz="quarter" idx="35"/>
          </p:nvPr>
        </p:nvPicPr>
        <p:blipFill rotWithShape="1">
          <a:blip r:embed="rId2" cstate="screen">
            <a:extLst>
              <a:ext uri="{28A0092B-C50C-407E-A947-70E740481C1C}">
                <a14:useLocalDpi xmlns:a14="http://schemas.microsoft.com/office/drawing/2010/main"/>
              </a:ext>
            </a:extLst>
          </a:blip>
          <a:srcRect/>
          <a:stretch/>
        </p:blipFill>
        <p:spPr>
          <a:xfrm>
            <a:off x="-1" y="-23818"/>
            <a:ext cx="7775575" cy="6282607"/>
          </a:xfrm>
        </p:spPr>
      </p:pic>
      <p:sp>
        <p:nvSpPr>
          <p:cNvPr id="7" name="Slide Number Placeholder 6">
            <a:extLst>
              <a:ext uri="{FF2B5EF4-FFF2-40B4-BE49-F238E27FC236}">
                <a16:creationId xmlns:a16="http://schemas.microsoft.com/office/drawing/2014/main" id="{812988DD-2908-A7E6-49FB-F5778BE9B132}"/>
              </a:ext>
            </a:extLst>
          </p:cNvPr>
          <p:cNvSpPr>
            <a:spLocks noGrp="1"/>
          </p:cNvSpPr>
          <p:nvPr>
            <p:ph type="sldNum" sz="quarter" idx="4"/>
          </p:nvPr>
        </p:nvSpPr>
        <p:spPr/>
        <p:txBody>
          <a:bodyPr/>
          <a:lstStyle/>
          <a:p>
            <a:fld id="{9C527BFA-2C0E-4CEC-B6A5-913A56FEF4B4}" type="slidenum">
              <a:rPr lang="fr-CA" smtClean="0"/>
              <a:pPr/>
              <a:t>40</a:t>
            </a:fld>
            <a:endParaRPr lang="fr-CA" dirty="0"/>
          </a:p>
        </p:txBody>
      </p:sp>
      <p:sp>
        <p:nvSpPr>
          <p:cNvPr id="3" name="TextBox 2">
            <a:extLst>
              <a:ext uri="{FF2B5EF4-FFF2-40B4-BE49-F238E27FC236}">
                <a16:creationId xmlns:a16="http://schemas.microsoft.com/office/drawing/2014/main" id="{708C52DC-5153-7C6C-6AF0-1E31DBE4CD7A}"/>
              </a:ext>
            </a:extLst>
          </p:cNvPr>
          <p:cNvSpPr txBox="1"/>
          <p:nvPr/>
        </p:nvSpPr>
        <p:spPr>
          <a:xfrm>
            <a:off x="1616713" y="7973977"/>
            <a:ext cx="5636184" cy="2419124"/>
          </a:xfrm>
          <a:prstGeom prst="rect">
            <a:avLst/>
          </a:prstGeom>
          <a:noFill/>
        </p:spPr>
        <p:txBody>
          <a:bodyPr wrap="square">
            <a:spAutoFit/>
          </a:bodyPr>
          <a:lstStyle/>
          <a:p>
            <a:pPr marL="0" marR="0" lvl="0" indent="0" algn="ctr" rtl="0">
              <a:lnSpc>
                <a:spcPct val="90000"/>
              </a:lnSpc>
              <a:spcBef>
                <a:spcPts val="0"/>
              </a:spcBef>
              <a:spcAft>
                <a:spcPts val="0"/>
              </a:spcAft>
              <a:buClr>
                <a:srgbClr val="90278E"/>
              </a:buClr>
              <a:buSzPts val="2400"/>
              <a:buFont typeface="Arial"/>
              <a:buNone/>
            </a:pPr>
            <a:r>
              <a:rPr lang="es-ES" sz="2400" dirty="0">
                <a:solidFill>
                  <a:srgbClr val="90278E"/>
                </a:solidFill>
                <a:latin typeface="Calibri"/>
                <a:ea typeface="Calibri"/>
                <a:cs typeface="Calibri"/>
                <a:sym typeface="Calibri"/>
              </a:rPr>
              <a:t>La ONU ha citado como Objetivo de Desarrollo Sostenible 5 </a:t>
            </a:r>
            <a:r>
              <a:rPr lang="es-ES" sz="2400" b="1" dirty="0">
                <a:solidFill>
                  <a:srgbClr val="90278E"/>
                </a:solidFill>
                <a:latin typeface="Calibri"/>
                <a:ea typeface="Calibri"/>
                <a:cs typeface="Calibri"/>
                <a:sym typeface="Calibri"/>
              </a:rPr>
              <a:t>"garantizar la participación plena y efectiva de las mujeres y la igualdad de oportunidades de liderazgo a todos los niveles de la toma de decisiones en la vida política, económica y pública".</a:t>
            </a:r>
            <a:endParaRPr lang="es-ES" sz="2400" b="1" dirty="0"/>
          </a:p>
        </p:txBody>
      </p:sp>
      <p:grpSp>
        <p:nvGrpSpPr>
          <p:cNvPr id="4" name="Group 3">
            <a:extLst>
              <a:ext uri="{FF2B5EF4-FFF2-40B4-BE49-F238E27FC236}">
                <a16:creationId xmlns:a16="http://schemas.microsoft.com/office/drawing/2014/main" id="{B6B06DFC-7B3A-9066-D610-04B9A5E88F00}"/>
              </a:ext>
            </a:extLst>
          </p:cNvPr>
          <p:cNvGrpSpPr/>
          <p:nvPr/>
        </p:nvGrpSpPr>
        <p:grpSpPr>
          <a:xfrm>
            <a:off x="6193727" y="4488301"/>
            <a:ext cx="1078753" cy="705731"/>
            <a:chOff x="3400450" y="986392"/>
            <a:chExt cx="1487826" cy="1083162"/>
          </a:xfrm>
          <a:solidFill>
            <a:srgbClr val="F15B2A"/>
          </a:solidFill>
        </p:grpSpPr>
        <p:sp>
          <p:nvSpPr>
            <p:cNvPr id="5" name="Freeform 17">
              <a:extLst>
                <a:ext uri="{FF2B5EF4-FFF2-40B4-BE49-F238E27FC236}">
                  <a16:creationId xmlns:a16="http://schemas.microsoft.com/office/drawing/2014/main" id="{B4039E4F-3196-D2CA-794B-DB9882F1DB1B}"/>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grpFill/>
            <a:ln w="8971" cap="flat">
              <a:noFill/>
              <a:prstDash val="solid"/>
              <a:miter/>
            </a:ln>
          </p:spPr>
          <p:txBody>
            <a:bodyPr rtlCol="0" anchor="ctr"/>
            <a:lstStyle/>
            <a:p>
              <a:endParaRPr lang="en-US" dirty="0">
                <a:solidFill>
                  <a:srgbClr val="90278E"/>
                </a:solidFill>
              </a:endParaRPr>
            </a:p>
          </p:txBody>
        </p:sp>
        <p:sp>
          <p:nvSpPr>
            <p:cNvPr id="6" name="Freeform 18">
              <a:extLst>
                <a:ext uri="{FF2B5EF4-FFF2-40B4-BE49-F238E27FC236}">
                  <a16:creationId xmlns:a16="http://schemas.microsoft.com/office/drawing/2014/main" id="{8B57F50F-1956-B924-CB9D-4EC5A91E7F64}"/>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00D41"/>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669170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904" name="Google Shape;904;p41"/>
          <p:cNvSpPr txBox="1">
            <a:spLocks noGrp="1"/>
          </p:cNvSpPr>
          <p:nvPr>
            <p:ph type="body" idx="1"/>
          </p:nvPr>
        </p:nvSpPr>
        <p:spPr>
          <a:xfrm>
            <a:off x="349082" y="10104950"/>
            <a:ext cx="3314191" cy="51829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41296C"/>
              </a:buClr>
              <a:buSzPts val="2400"/>
              <a:buNone/>
            </a:pPr>
            <a:r>
              <a:rPr lang="en-US"/>
              <a:t>www.</a:t>
            </a:r>
            <a:r>
              <a:rPr lang="en-US" b="1">
                <a:solidFill>
                  <a:srgbClr val="F15B2A"/>
                </a:solidFill>
              </a:rPr>
              <a:t>weleadproject.</a:t>
            </a:r>
            <a:r>
              <a:rPr lang="en-US"/>
              <a:t>eu</a:t>
            </a:r>
            <a:endParaRPr/>
          </a:p>
        </p:txBody>
      </p:sp>
      <p:sp>
        <p:nvSpPr>
          <p:cNvPr id="905" name="Google Shape;905;p41"/>
          <p:cNvSpPr txBox="1">
            <a:spLocks noGrp="1"/>
          </p:cNvSpPr>
          <p:nvPr>
            <p:ph type="body" idx="2"/>
          </p:nvPr>
        </p:nvSpPr>
        <p:spPr>
          <a:xfrm>
            <a:off x="526494" y="6676846"/>
            <a:ext cx="2406487" cy="94126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900"/>
              <a:buNone/>
            </a:pPr>
            <a:r>
              <a:rPr lang="en-US"/>
              <a:t>Sigue Nuestro Viaje</a:t>
            </a:r>
            <a:endParaRPr/>
          </a:p>
        </p:txBody>
      </p:sp>
      <p:grpSp>
        <p:nvGrpSpPr>
          <p:cNvPr id="2" name="Google Shape;906;p41"/>
          <p:cNvGrpSpPr/>
          <p:nvPr/>
        </p:nvGrpSpPr>
        <p:grpSpPr>
          <a:xfrm>
            <a:off x="1641834" y="7874004"/>
            <a:ext cx="280634" cy="280634"/>
            <a:chOff x="1950027" y="2499889"/>
            <a:chExt cx="850463" cy="850463"/>
          </a:xfrm>
        </p:grpSpPr>
        <p:sp>
          <p:nvSpPr>
            <p:cNvPr id="907" name="Google Shape;907;p41">
              <a:hlinkClick r:id="rId3"/>
            </p:cNvPr>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15B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3" name="Google Shape;908;p41"/>
            <p:cNvGrpSpPr/>
            <p:nvPr/>
          </p:nvGrpSpPr>
          <p:grpSpPr>
            <a:xfrm>
              <a:off x="2107521" y="2657382"/>
              <a:ext cx="535476" cy="535477"/>
              <a:chOff x="2107521" y="2657382"/>
              <a:chExt cx="535476" cy="535477"/>
            </a:xfrm>
          </p:grpSpPr>
          <p:sp>
            <p:nvSpPr>
              <p:cNvPr id="909" name="Google Shape;909;p41"/>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10" name="Google Shape;910;p41"/>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11" name="Google Shape;911;p41"/>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4" name="Google Shape;912;p41"/>
          <p:cNvGrpSpPr/>
          <p:nvPr/>
        </p:nvGrpSpPr>
        <p:grpSpPr>
          <a:xfrm>
            <a:off x="603696" y="7874004"/>
            <a:ext cx="280634" cy="280842"/>
            <a:chOff x="-1196056" y="2499889"/>
            <a:chExt cx="850463" cy="851092"/>
          </a:xfrm>
        </p:grpSpPr>
        <p:sp>
          <p:nvSpPr>
            <p:cNvPr id="913" name="Google Shape;913;p41"/>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F15B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14" name="Google Shape;914;p41">
              <a:hlinkClick r:id="rId4"/>
            </p:cNvPr>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915" name="Google Shape;915;p41"/>
          <p:cNvSpPr/>
          <p:nvPr/>
        </p:nvSpPr>
        <p:spPr>
          <a:xfrm>
            <a:off x="1107733" y="7874004"/>
            <a:ext cx="280634" cy="280634"/>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15B2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916" name="Google Shape;916;p41" descr="World with solid fill">
            <a:hlinkClick r:id="rId5"/>
          </p:cNvPr>
          <p:cNvPicPr preferRelativeResize="0"/>
          <p:nvPr/>
        </p:nvPicPr>
        <p:blipFill rotWithShape="1">
          <a:blip r:embed="rId6" cstate="print">
            <a:alphaModFix/>
          </a:blip>
          <a:srcRect/>
          <a:stretch/>
        </p:blipFill>
        <p:spPr>
          <a:xfrm>
            <a:off x="1119898" y="7904840"/>
            <a:ext cx="246077" cy="246077"/>
          </a:xfrm>
          <a:prstGeom prst="rect">
            <a:avLst/>
          </a:prstGeom>
          <a:noFill/>
          <a:ln>
            <a:noFill/>
          </a:ln>
        </p:spPr>
      </p:pic>
      <p:grpSp>
        <p:nvGrpSpPr>
          <p:cNvPr id="5" name="Google Shape;917;p41"/>
          <p:cNvGrpSpPr/>
          <p:nvPr/>
        </p:nvGrpSpPr>
        <p:grpSpPr>
          <a:xfrm>
            <a:off x="4413339" y="6991449"/>
            <a:ext cx="3250804" cy="3089957"/>
            <a:chOff x="4330511" y="1663200"/>
            <a:chExt cx="1799066" cy="1710050"/>
          </a:xfrm>
        </p:grpSpPr>
        <p:sp>
          <p:nvSpPr>
            <p:cNvPr id="918" name="Google Shape;918;p41"/>
            <p:cNvSpPr/>
            <p:nvPr/>
          </p:nvSpPr>
          <p:spPr>
            <a:xfrm>
              <a:off x="4330511" y="1663200"/>
              <a:ext cx="1799066" cy="1710050"/>
            </a:xfrm>
            <a:custGeom>
              <a:avLst/>
              <a:gdLst/>
              <a:ahLst/>
              <a:cxnLst/>
              <a:rect l="l" t="t" r="r" b="b"/>
              <a:pathLst>
                <a:path w="446796" h="424689" extrusionOk="0">
                  <a:moveTo>
                    <a:pt x="446797" y="161149"/>
                  </a:moveTo>
                  <a:cubicBezTo>
                    <a:pt x="440397" y="167549"/>
                    <a:pt x="434579" y="173948"/>
                    <a:pt x="428762" y="179766"/>
                  </a:cubicBezTo>
                  <a:cubicBezTo>
                    <a:pt x="399092" y="208854"/>
                    <a:pt x="368840" y="237943"/>
                    <a:pt x="339170" y="267031"/>
                  </a:cubicBezTo>
                  <a:cubicBezTo>
                    <a:pt x="336843" y="269358"/>
                    <a:pt x="335679" y="271685"/>
                    <a:pt x="336261" y="275757"/>
                  </a:cubicBezTo>
                  <a:cubicBezTo>
                    <a:pt x="342661" y="311827"/>
                    <a:pt x="348478" y="347315"/>
                    <a:pt x="354878" y="383384"/>
                  </a:cubicBezTo>
                  <a:cubicBezTo>
                    <a:pt x="356623" y="395019"/>
                    <a:pt x="358950" y="406655"/>
                    <a:pt x="360695" y="418290"/>
                  </a:cubicBezTo>
                  <a:cubicBezTo>
                    <a:pt x="361277" y="420035"/>
                    <a:pt x="361277" y="421781"/>
                    <a:pt x="361277" y="424690"/>
                  </a:cubicBezTo>
                  <a:cubicBezTo>
                    <a:pt x="322880" y="404910"/>
                    <a:pt x="285647" y="385129"/>
                    <a:pt x="247832" y="364768"/>
                  </a:cubicBezTo>
                  <a:cubicBezTo>
                    <a:pt x="249578" y="363022"/>
                    <a:pt x="250741" y="361277"/>
                    <a:pt x="251905" y="360114"/>
                  </a:cubicBezTo>
                  <a:cubicBezTo>
                    <a:pt x="270521" y="339752"/>
                    <a:pt x="287974" y="318226"/>
                    <a:pt x="301355" y="293792"/>
                  </a:cubicBezTo>
                  <a:cubicBezTo>
                    <a:pt x="308336" y="280993"/>
                    <a:pt x="314154" y="268194"/>
                    <a:pt x="317063" y="253650"/>
                  </a:cubicBezTo>
                  <a:cubicBezTo>
                    <a:pt x="318808" y="244924"/>
                    <a:pt x="319390" y="236197"/>
                    <a:pt x="318226" y="227471"/>
                  </a:cubicBezTo>
                  <a:cubicBezTo>
                    <a:pt x="316481" y="216417"/>
                    <a:pt x="311245" y="207109"/>
                    <a:pt x="301355" y="200709"/>
                  </a:cubicBezTo>
                  <a:cubicBezTo>
                    <a:pt x="293210" y="195474"/>
                    <a:pt x="283902" y="190819"/>
                    <a:pt x="275176" y="185584"/>
                  </a:cubicBezTo>
                  <a:cubicBezTo>
                    <a:pt x="269940" y="182675"/>
                    <a:pt x="264122" y="179766"/>
                    <a:pt x="258886" y="176857"/>
                  </a:cubicBezTo>
                  <a:cubicBezTo>
                    <a:pt x="256559" y="175694"/>
                    <a:pt x="254232" y="173948"/>
                    <a:pt x="252487" y="171621"/>
                  </a:cubicBezTo>
                  <a:cubicBezTo>
                    <a:pt x="248414" y="167549"/>
                    <a:pt x="248414" y="164058"/>
                    <a:pt x="253068" y="159986"/>
                  </a:cubicBezTo>
                  <a:cubicBezTo>
                    <a:pt x="254814" y="158241"/>
                    <a:pt x="257141" y="157077"/>
                    <a:pt x="258886" y="155913"/>
                  </a:cubicBezTo>
                  <a:cubicBezTo>
                    <a:pt x="273430" y="148932"/>
                    <a:pt x="288556" y="144278"/>
                    <a:pt x="304846" y="140788"/>
                  </a:cubicBezTo>
                  <a:cubicBezTo>
                    <a:pt x="311245" y="139624"/>
                    <a:pt x="317644" y="141369"/>
                    <a:pt x="324044" y="141951"/>
                  </a:cubicBezTo>
                  <a:cubicBezTo>
                    <a:pt x="349060" y="145442"/>
                    <a:pt x="374076" y="148932"/>
                    <a:pt x="398510" y="153005"/>
                  </a:cubicBezTo>
                  <a:cubicBezTo>
                    <a:pt x="414800" y="156495"/>
                    <a:pt x="430507" y="158822"/>
                    <a:pt x="446797" y="161149"/>
                  </a:cubicBezTo>
                  <a:close/>
                  <a:moveTo>
                    <a:pt x="239106" y="215254"/>
                  </a:moveTo>
                  <a:cubicBezTo>
                    <a:pt x="233870" y="211181"/>
                    <a:pt x="228635" y="206527"/>
                    <a:pt x="223398" y="202455"/>
                  </a:cubicBezTo>
                  <a:cubicBezTo>
                    <a:pt x="216999" y="198382"/>
                    <a:pt x="212926" y="193146"/>
                    <a:pt x="209436" y="186747"/>
                  </a:cubicBezTo>
                  <a:cubicBezTo>
                    <a:pt x="204200" y="176857"/>
                    <a:pt x="205364" y="168712"/>
                    <a:pt x="214090" y="161731"/>
                  </a:cubicBezTo>
                  <a:cubicBezTo>
                    <a:pt x="218744" y="158241"/>
                    <a:pt x="223980" y="155332"/>
                    <a:pt x="229216" y="153005"/>
                  </a:cubicBezTo>
                  <a:cubicBezTo>
                    <a:pt x="242596" y="147187"/>
                    <a:pt x="256559" y="145442"/>
                    <a:pt x="270521" y="141951"/>
                  </a:cubicBezTo>
                  <a:cubicBezTo>
                    <a:pt x="276921" y="140206"/>
                    <a:pt x="283320" y="139042"/>
                    <a:pt x="290302" y="137297"/>
                  </a:cubicBezTo>
                  <a:cubicBezTo>
                    <a:pt x="288556" y="133806"/>
                    <a:pt x="285066" y="126825"/>
                    <a:pt x="280994" y="119262"/>
                  </a:cubicBezTo>
                  <a:cubicBezTo>
                    <a:pt x="279248" y="115190"/>
                    <a:pt x="254814" y="65740"/>
                    <a:pt x="251323" y="58758"/>
                  </a:cubicBezTo>
                  <a:cubicBezTo>
                    <a:pt x="248414" y="52359"/>
                    <a:pt x="244924" y="45960"/>
                    <a:pt x="242015" y="39560"/>
                  </a:cubicBezTo>
                  <a:cubicBezTo>
                    <a:pt x="238524" y="33161"/>
                    <a:pt x="235615" y="26179"/>
                    <a:pt x="232125" y="19780"/>
                  </a:cubicBezTo>
                  <a:cubicBezTo>
                    <a:pt x="229216" y="13381"/>
                    <a:pt x="225726" y="6981"/>
                    <a:pt x="222235" y="0"/>
                  </a:cubicBezTo>
                  <a:cubicBezTo>
                    <a:pt x="221071" y="1745"/>
                    <a:pt x="220490" y="2327"/>
                    <a:pt x="219908" y="2909"/>
                  </a:cubicBezTo>
                  <a:cubicBezTo>
                    <a:pt x="209436" y="24434"/>
                    <a:pt x="198964" y="45960"/>
                    <a:pt x="187911" y="67485"/>
                  </a:cubicBezTo>
                  <a:cubicBezTo>
                    <a:pt x="176857" y="89592"/>
                    <a:pt x="165803" y="111699"/>
                    <a:pt x="155331" y="133806"/>
                  </a:cubicBezTo>
                  <a:cubicBezTo>
                    <a:pt x="153586" y="137297"/>
                    <a:pt x="151259" y="139042"/>
                    <a:pt x="147769" y="139624"/>
                  </a:cubicBezTo>
                  <a:cubicBezTo>
                    <a:pt x="144278" y="140206"/>
                    <a:pt x="141370" y="140206"/>
                    <a:pt x="137878" y="140788"/>
                  </a:cubicBezTo>
                  <a:cubicBezTo>
                    <a:pt x="134970" y="141369"/>
                    <a:pt x="86683" y="148350"/>
                    <a:pt x="72721" y="150096"/>
                  </a:cubicBezTo>
                  <a:cubicBezTo>
                    <a:pt x="55849" y="152423"/>
                    <a:pt x="39560" y="154750"/>
                    <a:pt x="22689" y="157077"/>
                  </a:cubicBezTo>
                  <a:cubicBezTo>
                    <a:pt x="15126" y="158241"/>
                    <a:pt x="8145" y="159404"/>
                    <a:pt x="0" y="160568"/>
                  </a:cubicBezTo>
                  <a:cubicBezTo>
                    <a:pt x="582" y="161731"/>
                    <a:pt x="1163" y="162313"/>
                    <a:pt x="1746" y="162895"/>
                  </a:cubicBezTo>
                  <a:cubicBezTo>
                    <a:pt x="6399" y="167549"/>
                    <a:pt x="11054" y="172203"/>
                    <a:pt x="16290" y="176857"/>
                  </a:cubicBezTo>
                  <a:cubicBezTo>
                    <a:pt x="26179" y="186165"/>
                    <a:pt x="75048" y="234452"/>
                    <a:pt x="79120" y="238524"/>
                  </a:cubicBezTo>
                  <a:cubicBezTo>
                    <a:pt x="88428" y="247251"/>
                    <a:pt x="97155" y="256559"/>
                    <a:pt x="106464" y="265286"/>
                  </a:cubicBezTo>
                  <a:cubicBezTo>
                    <a:pt x="109372" y="267613"/>
                    <a:pt x="110536" y="270521"/>
                    <a:pt x="109954" y="274594"/>
                  </a:cubicBezTo>
                  <a:cubicBezTo>
                    <a:pt x="105881" y="295537"/>
                    <a:pt x="102391" y="316481"/>
                    <a:pt x="98900" y="338006"/>
                  </a:cubicBezTo>
                  <a:cubicBezTo>
                    <a:pt x="98900" y="339752"/>
                    <a:pt x="98900" y="340915"/>
                    <a:pt x="98900" y="343242"/>
                  </a:cubicBezTo>
                  <a:cubicBezTo>
                    <a:pt x="101228" y="341497"/>
                    <a:pt x="102391" y="340915"/>
                    <a:pt x="104136" y="339752"/>
                  </a:cubicBezTo>
                  <a:cubicBezTo>
                    <a:pt x="109954" y="335679"/>
                    <a:pt x="115190" y="331025"/>
                    <a:pt x="121008" y="327535"/>
                  </a:cubicBezTo>
                  <a:cubicBezTo>
                    <a:pt x="141370" y="313572"/>
                    <a:pt x="162313" y="299610"/>
                    <a:pt x="182675" y="285647"/>
                  </a:cubicBezTo>
                  <a:cubicBezTo>
                    <a:pt x="197801" y="275176"/>
                    <a:pt x="212926" y="264704"/>
                    <a:pt x="226307" y="251905"/>
                  </a:cubicBezTo>
                  <a:cubicBezTo>
                    <a:pt x="231543" y="247251"/>
                    <a:pt x="235615" y="242015"/>
                    <a:pt x="239688" y="236779"/>
                  </a:cubicBezTo>
                  <a:cubicBezTo>
                    <a:pt x="242015" y="233870"/>
                    <a:pt x="244342" y="232707"/>
                    <a:pt x="244924" y="227471"/>
                  </a:cubicBezTo>
                  <a:cubicBezTo>
                    <a:pt x="244924" y="219326"/>
                    <a:pt x="239106" y="215254"/>
                    <a:pt x="239106" y="215254"/>
                  </a:cubicBezTo>
                  <a:close/>
                </a:path>
              </a:pathLst>
            </a:custGeom>
            <a:gradFill>
              <a:gsLst>
                <a:gs pos="0">
                  <a:srgbClr val="41246C"/>
                </a:gs>
                <a:gs pos="27689">
                  <a:srgbClr val="982584"/>
                </a:gs>
                <a:gs pos="51940">
                  <a:srgbClr val="C6168B"/>
                </a:gs>
                <a:gs pos="68050">
                  <a:srgbClr val="E03658"/>
                </a:gs>
                <a:gs pos="99930">
                  <a:srgbClr val="EE4036"/>
                </a:gs>
                <a:gs pos="100000">
                  <a:srgbClr val="EE4036"/>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19" name="Google Shape;919;p41"/>
            <p:cNvSpPr/>
            <p:nvPr/>
          </p:nvSpPr>
          <p:spPr>
            <a:xfrm>
              <a:off x="4571797" y="2105062"/>
              <a:ext cx="2339" cy="7904"/>
            </a:xfrm>
            <a:custGeom>
              <a:avLst/>
              <a:gdLst/>
              <a:ahLst/>
              <a:cxnLst/>
              <a:rect l="l" t="t" r="r" b="b"/>
              <a:pathLst>
                <a:path w="581" h="1963" extrusionOk="0">
                  <a:moveTo>
                    <a:pt x="582" y="218"/>
                  </a:moveTo>
                  <a:cubicBezTo>
                    <a:pt x="582" y="1382"/>
                    <a:pt x="582" y="1963"/>
                    <a:pt x="0" y="1963"/>
                  </a:cubicBezTo>
                  <a:cubicBezTo>
                    <a:pt x="582" y="218"/>
                    <a:pt x="582" y="-364"/>
                    <a:pt x="582" y="218"/>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0" name="Google Shape;920;p41"/>
            <p:cNvSpPr/>
            <p:nvPr/>
          </p:nvSpPr>
          <p:spPr>
            <a:xfrm>
              <a:off x="5037959" y="1724106"/>
              <a:ext cx="484907" cy="452106"/>
            </a:xfrm>
            <a:custGeom>
              <a:avLst/>
              <a:gdLst/>
              <a:ahLst/>
              <a:cxnLst/>
              <a:rect l="l" t="t" r="r" b="b"/>
              <a:pathLst>
                <a:path w="120426" h="112280" extrusionOk="0">
                  <a:moveTo>
                    <a:pt x="27925" y="107627"/>
                  </a:moveTo>
                  <a:lnTo>
                    <a:pt x="27925" y="109372"/>
                  </a:lnTo>
                  <a:lnTo>
                    <a:pt x="29088" y="110536"/>
                  </a:lnTo>
                  <a:lnTo>
                    <a:pt x="27343" y="110536"/>
                  </a:lnTo>
                  <a:lnTo>
                    <a:pt x="26762" y="112281"/>
                  </a:lnTo>
                  <a:lnTo>
                    <a:pt x="26179" y="110536"/>
                  </a:lnTo>
                  <a:lnTo>
                    <a:pt x="24435" y="110536"/>
                  </a:lnTo>
                  <a:lnTo>
                    <a:pt x="25598" y="109372"/>
                  </a:lnTo>
                  <a:lnTo>
                    <a:pt x="25016" y="107627"/>
                  </a:lnTo>
                  <a:lnTo>
                    <a:pt x="26762" y="108209"/>
                  </a:lnTo>
                  <a:lnTo>
                    <a:pt x="27925" y="107627"/>
                  </a:lnTo>
                  <a:close/>
                  <a:moveTo>
                    <a:pt x="2909" y="72721"/>
                  </a:moveTo>
                  <a:lnTo>
                    <a:pt x="1164" y="72721"/>
                  </a:lnTo>
                  <a:lnTo>
                    <a:pt x="2327" y="71557"/>
                  </a:lnTo>
                  <a:lnTo>
                    <a:pt x="1746" y="69812"/>
                  </a:lnTo>
                  <a:lnTo>
                    <a:pt x="3491" y="70394"/>
                  </a:lnTo>
                  <a:lnTo>
                    <a:pt x="5236" y="69230"/>
                  </a:lnTo>
                  <a:lnTo>
                    <a:pt x="5236" y="70975"/>
                  </a:lnTo>
                  <a:lnTo>
                    <a:pt x="6400" y="72139"/>
                  </a:lnTo>
                  <a:lnTo>
                    <a:pt x="4654" y="72721"/>
                  </a:lnTo>
                  <a:lnTo>
                    <a:pt x="4073" y="74466"/>
                  </a:lnTo>
                  <a:lnTo>
                    <a:pt x="2909" y="72721"/>
                  </a:lnTo>
                  <a:close/>
                  <a:moveTo>
                    <a:pt x="6400" y="26761"/>
                  </a:moveTo>
                  <a:lnTo>
                    <a:pt x="8145" y="28507"/>
                  </a:lnTo>
                  <a:lnTo>
                    <a:pt x="5236" y="29088"/>
                  </a:lnTo>
                  <a:lnTo>
                    <a:pt x="4073" y="31415"/>
                  </a:lnTo>
                  <a:lnTo>
                    <a:pt x="2909" y="29088"/>
                  </a:lnTo>
                  <a:lnTo>
                    <a:pt x="0" y="28507"/>
                  </a:lnTo>
                  <a:lnTo>
                    <a:pt x="1746" y="26761"/>
                  </a:lnTo>
                  <a:lnTo>
                    <a:pt x="1164" y="24434"/>
                  </a:lnTo>
                  <a:lnTo>
                    <a:pt x="3491" y="25598"/>
                  </a:lnTo>
                  <a:lnTo>
                    <a:pt x="5818" y="24434"/>
                  </a:lnTo>
                  <a:lnTo>
                    <a:pt x="6400" y="26761"/>
                  </a:lnTo>
                  <a:close/>
                  <a:moveTo>
                    <a:pt x="67485" y="68648"/>
                  </a:moveTo>
                  <a:lnTo>
                    <a:pt x="64577" y="68067"/>
                  </a:lnTo>
                  <a:lnTo>
                    <a:pt x="66322" y="66321"/>
                  </a:lnTo>
                  <a:lnTo>
                    <a:pt x="65740" y="63994"/>
                  </a:lnTo>
                  <a:lnTo>
                    <a:pt x="68067" y="65158"/>
                  </a:lnTo>
                  <a:lnTo>
                    <a:pt x="70394" y="63994"/>
                  </a:lnTo>
                  <a:lnTo>
                    <a:pt x="69812" y="66321"/>
                  </a:lnTo>
                  <a:lnTo>
                    <a:pt x="71558" y="68067"/>
                  </a:lnTo>
                  <a:lnTo>
                    <a:pt x="68649" y="68648"/>
                  </a:lnTo>
                  <a:lnTo>
                    <a:pt x="67485" y="70975"/>
                  </a:lnTo>
                  <a:lnTo>
                    <a:pt x="67485" y="68648"/>
                  </a:lnTo>
                  <a:close/>
                  <a:moveTo>
                    <a:pt x="77957" y="2327"/>
                  </a:moveTo>
                  <a:lnTo>
                    <a:pt x="77375" y="582"/>
                  </a:lnTo>
                  <a:lnTo>
                    <a:pt x="79121" y="1164"/>
                  </a:lnTo>
                  <a:lnTo>
                    <a:pt x="80866" y="0"/>
                  </a:lnTo>
                  <a:lnTo>
                    <a:pt x="80866" y="1745"/>
                  </a:lnTo>
                  <a:lnTo>
                    <a:pt x="82030" y="2909"/>
                  </a:lnTo>
                  <a:lnTo>
                    <a:pt x="80284" y="3491"/>
                  </a:lnTo>
                  <a:lnTo>
                    <a:pt x="79702" y="5236"/>
                  </a:lnTo>
                  <a:lnTo>
                    <a:pt x="78538" y="3491"/>
                  </a:lnTo>
                  <a:lnTo>
                    <a:pt x="76794" y="3491"/>
                  </a:lnTo>
                  <a:lnTo>
                    <a:pt x="77957" y="2327"/>
                  </a:lnTo>
                  <a:close/>
                  <a:moveTo>
                    <a:pt x="119844" y="83193"/>
                  </a:moveTo>
                  <a:lnTo>
                    <a:pt x="119844" y="83774"/>
                  </a:lnTo>
                  <a:lnTo>
                    <a:pt x="120426" y="84356"/>
                  </a:lnTo>
                  <a:lnTo>
                    <a:pt x="119844" y="84356"/>
                  </a:lnTo>
                  <a:lnTo>
                    <a:pt x="119262" y="84938"/>
                  </a:lnTo>
                  <a:lnTo>
                    <a:pt x="118681" y="84356"/>
                  </a:lnTo>
                  <a:lnTo>
                    <a:pt x="118099" y="84356"/>
                  </a:lnTo>
                  <a:lnTo>
                    <a:pt x="118681" y="83774"/>
                  </a:lnTo>
                  <a:lnTo>
                    <a:pt x="118681" y="83193"/>
                  </a:lnTo>
                  <a:lnTo>
                    <a:pt x="119262" y="83774"/>
                  </a:lnTo>
                  <a:lnTo>
                    <a:pt x="119844" y="83193"/>
                  </a:lnTo>
                  <a:close/>
                  <a:moveTo>
                    <a:pt x="94247" y="33742"/>
                  </a:moveTo>
                  <a:lnTo>
                    <a:pt x="93665" y="31997"/>
                  </a:lnTo>
                  <a:lnTo>
                    <a:pt x="95410" y="32579"/>
                  </a:lnTo>
                  <a:lnTo>
                    <a:pt x="96574" y="31997"/>
                  </a:lnTo>
                  <a:lnTo>
                    <a:pt x="96574" y="33742"/>
                  </a:lnTo>
                  <a:lnTo>
                    <a:pt x="97737" y="34906"/>
                  </a:lnTo>
                  <a:lnTo>
                    <a:pt x="95991" y="34906"/>
                  </a:lnTo>
                  <a:lnTo>
                    <a:pt x="95410" y="36070"/>
                  </a:lnTo>
                  <a:lnTo>
                    <a:pt x="94828" y="34906"/>
                  </a:lnTo>
                  <a:lnTo>
                    <a:pt x="93083" y="34906"/>
                  </a:lnTo>
                  <a:lnTo>
                    <a:pt x="94247" y="3374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1" name="Google Shape;921;p41"/>
            <p:cNvSpPr/>
            <p:nvPr/>
          </p:nvSpPr>
          <p:spPr>
            <a:xfrm>
              <a:off x="5312038" y="2143420"/>
              <a:ext cx="25766" cy="25766"/>
            </a:xfrm>
            <a:custGeom>
              <a:avLst/>
              <a:gdLst/>
              <a:ahLst/>
              <a:cxnLst/>
              <a:rect l="l" t="t" r="r" b="b"/>
              <a:pathLst>
                <a:path w="6399" h="6399" extrusionOk="0">
                  <a:moveTo>
                    <a:pt x="0" y="2909"/>
                  </a:moveTo>
                  <a:lnTo>
                    <a:pt x="1745" y="4072"/>
                  </a:lnTo>
                  <a:lnTo>
                    <a:pt x="1745" y="6399"/>
                  </a:lnTo>
                  <a:lnTo>
                    <a:pt x="4072" y="5236"/>
                  </a:lnTo>
                  <a:lnTo>
                    <a:pt x="6399" y="5818"/>
                  </a:lnTo>
                  <a:lnTo>
                    <a:pt x="5236" y="3491"/>
                  </a:lnTo>
                  <a:lnTo>
                    <a:pt x="6399" y="1745"/>
                  </a:lnTo>
                  <a:lnTo>
                    <a:pt x="4072" y="1745"/>
                  </a:lnTo>
                  <a:lnTo>
                    <a:pt x="2909" y="0"/>
                  </a:lnTo>
                  <a:lnTo>
                    <a:pt x="2327" y="232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2" name="Google Shape;922;p41"/>
            <p:cNvSpPr/>
            <p:nvPr/>
          </p:nvSpPr>
          <p:spPr>
            <a:xfrm>
              <a:off x="5185542" y="2902404"/>
              <a:ext cx="260045" cy="58132"/>
            </a:xfrm>
            <a:custGeom>
              <a:avLst/>
              <a:gdLst/>
              <a:ahLst/>
              <a:cxnLst/>
              <a:rect l="l" t="t" r="r" b="b"/>
              <a:pathLst>
                <a:path w="64582" h="14437" extrusionOk="0">
                  <a:moveTo>
                    <a:pt x="18035" y="2909"/>
                  </a:moveTo>
                  <a:lnTo>
                    <a:pt x="12799" y="3491"/>
                  </a:lnTo>
                  <a:cubicBezTo>
                    <a:pt x="12799" y="3491"/>
                    <a:pt x="19199" y="5818"/>
                    <a:pt x="26179" y="8145"/>
                  </a:cubicBezTo>
                  <a:lnTo>
                    <a:pt x="26179" y="8145"/>
                  </a:lnTo>
                  <a:lnTo>
                    <a:pt x="26179" y="8145"/>
                  </a:lnTo>
                  <a:cubicBezTo>
                    <a:pt x="26179" y="8145"/>
                    <a:pt x="26761" y="8145"/>
                    <a:pt x="26761" y="8145"/>
                  </a:cubicBezTo>
                  <a:cubicBezTo>
                    <a:pt x="27343" y="8145"/>
                    <a:pt x="27343" y="8726"/>
                    <a:pt x="27343" y="8726"/>
                  </a:cubicBezTo>
                  <a:cubicBezTo>
                    <a:pt x="27343" y="9308"/>
                    <a:pt x="25016" y="8726"/>
                    <a:pt x="23852" y="8726"/>
                  </a:cubicBezTo>
                  <a:cubicBezTo>
                    <a:pt x="18035" y="6981"/>
                    <a:pt x="11054" y="4654"/>
                    <a:pt x="6399" y="0"/>
                  </a:cubicBezTo>
                  <a:lnTo>
                    <a:pt x="0" y="582"/>
                  </a:lnTo>
                  <a:cubicBezTo>
                    <a:pt x="0" y="582"/>
                    <a:pt x="18616" y="17453"/>
                    <a:pt x="64576" y="13962"/>
                  </a:cubicBezTo>
                  <a:cubicBezTo>
                    <a:pt x="65158" y="14544"/>
                    <a:pt x="26761" y="8726"/>
                    <a:pt x="18035" y="2909"/>
                  </a:cubicBezTo>
                  <a:close/>
                </a:path>
              </a:pathLst>
            </a:custGeom>
            <a:solidFill>
              <a:srgbClr val="4124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3" name="Google Shape;923;p41"/>
            <p:cNvSpPr/>
            <p:nvPr/>
          </p:nvSpPr>
          <p:spPr>
            <a:xfrm>
              <a:off x="5169146" y="2608616"/>
              <a:ext cx="110095" cy="315910"/>
            </a:xfrm>
            <a:custGeom>
              <a:avLst/>
              <a:gdLst/>
              <a:ahLst/>
              <a:cxnLst/>
              <a:rect l="l" t="t" r="r" b="b"/>
              <a:pathLst>
                <a:path w="27342" h="78456" extrusionOk="0">
                  <a:moveTo>
                    <a:pt x="22107" y="63654"/>
                  </a:moveTo>
                  <a:lnTo>
                    <a:pt x="20943" y="60163"/>
                  </a:lnTo>
                  <a:lnTo>
                    <a:pt x="20362" y="49691"/>
                  </a:lnTo>
                  <a:lnTo>
                    <a:pt x="21525" y="41546"/>
                  </a:lnTo>
                  <a:cubicBezTo>
                    <a:pt x="21525" y="40965"/>
                    <a:pt x="21525" y="40383"/>
                    <a:pt x="21525" y="39801"/>
                  </a:cubicBezTo>
                  <a:lnTo>
                    <a:pt x="21525" y="39801"/>
                  </a:lnTo>
                  <a:lnTo>
                    <a:pt x="21525" y="39801"/>
                  </a:lnTo>
                  <a:cubicBezTo>
                    <a:pt x="21525" y="39219"/>
                    <a:pt x="21525" y="38056"/>
                    <a:pt x="21525" y="37474"/>
                  </a:cubicBezTo>
                  <a:cubicBezTo>
                    <a:pt x="21525" y="36892"/>
                    <a:pt x="21525" y="36892"/>
                    <a:pt x="21525" y="36310"/>
                  </a:cubicBezTo>
                  <a:cubicBezTo>
                    <a:pt x="21525" y="35147"/>
                    <a:pt x="22107" y="33983"/>
                    <a:pt x="22107" y="33402"/>
                  </a:cubicBezTo>
                  <a:lnTo>
                    <a:pt x="24434" y="38638"/>
                  </a:lnTo>
                  <a:lnTo>
                    <a:pt x="27343" y="39219"/>
                  </a:lnTo>
                  <a:lnTo>
                    <a:pt x="22688" y="18858"/>
                  </a:lnTo>
                  <a:cubicBezTo>
                    <a:pt x="22688" y="16530"/>
                    <a:pt x="21525" y="14785"/>
                    <a:pt x="19779" y="13622"/>
                  </a:cubicBezTo>
                  <a:cubicBezTo>
                    <a:pt x="19198" y="13040"/>
                    <a:pt x="18616" y="12458"/>
                    <a:pt x="18035" y="11876"/>
                  </a:cubicBezTo>
                  <a:lnTo>
                    <a:pt x="19779" y="10713"/>
                  </a:lnTo>
                  <a:lnTo>
                    <a:pt x="19779" y="10713"/>
                  </a:lnTo>
                  <a:cubicBezTo>
                    <a:pt x="22107" y="10713"/>
                    <a:pt x="23271" y="8386"/>
                    <a:pt x="22107" y="6640"/>
                  </a:cubicBezTo>
                  <a:lnTo>
                    <a:pt x="18616" y="1986"/>
                  </a:lnTo>
                  <a:lnTo>
                    <a:pt x="18616" y="1986"/>
                  </a:lnTo>
                  <a:lnTo>
                    <a:pt x="18616" y="1986"/>
                  </a:lnTo>
                  <a:cubicBezTo>
                    <a:pt x="18035" y="823"/>
                    <a:pt x="16871" y="241"/>
                    <a:pt x="15707" y="241"/>
                  </a:cubicBezTo>
                  <a:cubicBezTo>
                    <a:pt x="13962" y="-341"/>
                    <a:pt x="12799" y="241"/>
                    <a:pt x="11635" y="823"/>
                  </a:cubicBezTo>
                  <a:cubicBezTo>
                    <a:pt x="10471" y="1405"/>
                    <a:pt x="9890" y="1986"/>
                    <a:pt x="9308" y="3150"/>
                  </a:cubicBezTo>
                  <a:cubicBezTo>
                    <a:pt x="9308" y="3732"/>
                    <a:pt x="9308" y="4895"/>
                    <a:pt x="8726" y="5477"/>
                  </a:cubicBezTo>
                  <a:cubicBezTo>
                    <a:pt x="8726" y="6059"/>
                    <a:pt x="8726" y="7222"/>
                    <a:pt x="8144" y="7804"/>
                  </a:cubicBezTo>
                  <a:cubicBezTo>
                    <a:pt x="8144" y="7804"/>
                    <a:pt x="8144" y="8386"/>
                    <a:pt x="8144" y="8386"/>
                  </a:cubicBezTo>
                  <a:cubicBezTo>
                    <a:pt x="8726" y="8967"/>
                    <a:pt x="8726" y="8967"/>
                    <a:pt x="8726" y="9549"/>
                  </a:cubicBezTo>
                  <a:cubicBezTo>
                    <a:pt x="8726" y="10713"/>
                    <a:pt x="8726" y="10713"/>
                    <a:pt x="9890" y="11295"/>
                  </a:cubicBezTo>
                  <a:cubicBezTo>
                    <a:pt x="9890" y="11295"/>
                    <a:pt x="10471" y="11295"/>
                    <a:pt x="10471" y="11876"/>
                  </a:cubicBezTo>
                  <a:cubicBezTo>
                    <a:pt x="11053" y="12458"/>
                    <a:pt x="11635" y="13040"/>
                    <a:pt x="11053" y="13622"/>
                  </a:cubicBezTo>
                  <a:cubicBezTo>
                    <a:pt x="9890" y="16530"/>
                    <a:pt x="9308" y="18858"/>
                    <a:pt x="8726" y="21766"/>
                  </a:cubicBezTo>
                  <a:cubicBezTo>
                    <a:pt x="8726" y="22930"/>
                    <a:pt x="8144" y="24675"/>
                    <a:pt x="8144" y="25839"/>
                  </a:cubicBezTo>
                  <a:lnTo>
                    <a:pt x="0" y="46201"/>
                  </a:lnTo>
                  <a:lnTo>
                    <a:pt x="3490" y="45037"/>
                  </a:lnTo>
                  <a:lnTo>
                    <a:pt x="4654" y="43292"/>
                  </a:lnTo>
                  <a:lnTo>
                    <a:pt x="8726" y="38056"/>
                  </a:lnTo>
                  <a:lnTo>
                    <a:pt x="8726" y="53763"/>
                  </a:lnTo>
                  <a:cubicBezTo>
                    <a:pt x="8726" y="53763"/>
                    <a:pt x="8144" y="56672"/>
                    <a:pt x="7563" y="60163"/>
                  </a:cubicBezTo>
                  <a:cubicBezTo>
                    <a:pt x="7563" y="61326"/>
                    <a:pt x="6981" y="61908"/>
                    <a:pt x="6981" y="63072"/>
                  </a:cubicBezTo>
                  <a:cubicBezTo>
                    <a:pt x="6399" y="65981"/>
                    <a:pt x="5818" y="68889"/>
                    <a:pt x="5818" y="71216"/>
                  </a:cubicBezTo>
                  <a:lnTo>
                    <a:pt x="2909" y="74125"/>
                  </a:lnTo>
                  <a:lnTo>
                    <a:pt x="5235" y="74707"/>
                  </a:lnTo>
                  <a:cubicBezTo>
                    <a:pt x="5235" y="74707"/>
                    <a:pt x="5235" y="74707"/>
                    <a:pt x="5235" y="74707"/>
                  </a:cubicBezTo>
                  <a:cubicBezTo>
                    <a:pt x="5235" y="74707"/>
                    <a:pt x="5235" y="74707"/>
                    <a:pt x="5235" y="74707"/>
                  </a:cubicBezTo>
                  <a:cubicBezTo>
                    <a:pt x="5818" y="74707"/>
                    <a:pt x="6981" y="75289"/>
                    <a:pt x="7563" y="75289"/>
                  </a:cubicBezTo>
                  <a:lnTo>
                    <a:pt x="7563" y="75289"/>
                  </a:lnTo>
                  <a:lnTo>
                    <a:pt x="7563" y="75289"/>
                  </a:lnTo>
                  <a:cubicBezTo>
                    <a:pt x="8144" y="75289"/>
                    <a:pt x="8726" y="75289"/>
                    <a:pt x="9308" y="75289"/>
                  </a:cubicBezTo>
                  <a:lnTo>
                    <a:pt x="13380" y="61326"/>
                  </a:lnTo>
                  <a:cubicBezTo>
                    <a:pt x="13380" y="61326"/>
                    <a:pt x="14544" y="65399"/>
                    <a:pt x="15707" y="70635"/>
                  </a:cubicBezTo>
                  <a:cubicBezTo>
                    <a:pt x="15707" y="71216"/>
                    <a:pt x="15707" y="71216"/>
                    <a:pt x="15707" y="71798"/>
                  </a:cubicBezTo>
                  <a:cubicBezTo>
                    <a:pt x="16289" y="73544"/>
                    <a:pt x="16289" y="74707"/>
                    <a:pt x="16871" y="75871"/>
                  </a:cubicBezTo>
                  <a:lnTo>
                    <a:pt x="14544" y="76452"/>
                  </a:lnTo>
                  <a:lnTo>
                    <a:pt x="18035" y="78198"/>
                  </a:lnTo>
                  <a:cubicBezTo>
                    <a:pt x="18616" y="78198"/>
                    <a:pt x="19198" y="78198"/>
                    <a:pt x="20362" y="78198"/>
                  </a:cubicBezTo>
                  <a:cubicBezTo>
                    <a:pt x="21525" y="78198"/>
                    <a:pt x="22688" y="78779"/>
                    <a:pt x="23852" y="78198"/>
                  </a:cubicBezTo>
                  <a:cubicBezTo>
                    <a:pt x="23852" y="78198"/>
                    <a:pt x="23852" y="78198"/>
                    <a:pt x="24434" y="78198"/>
                  </a:cubicBezTo>
                  <a:lnTo>
                    <a:pt x="22107" y="63654"/>
                  </a:lnTo>
                  <a:close/>
                </a:path>
              </a:pathLst>
            </a:custGeom>
            <a:solidFill>
              <a:srgbClr val="F6921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4" name="Google Shape;924;p41"/>
            <p:cNvSpPr/>
            <p:nvPr/>
          </p:nvSpPr>
          <p:spPr>
            <a:xfrm>
              <a:off x="5075443" y="2942227"/>
              <a:ext cx="23423" cy="2339"/>
            </a:xfrm>
            <a:custGeom>
              <a:avLst/>
              <a:gdLst/>
              <a:ahLst/>
              <a:cxnLst/>
              <a:rect l="l" t="t" r="r" b="b"/>
              <a:pathLst>
                <a:path w="5817" h="581" extrusionOk="0">
                  <a:moveTo>
                    <a:pt x="0" y="582"/>
                  </a:moveTo>
                  <a:lnTo>
                    <a:pt x="0" y="0"/>
                  </a:lnTo>
                  <a:lnTo>
                    <a:pt x="0" y="582"/>
                  </a:lnTo>
                  <a:close/>
                </a:path>
              </a:pathLst>
            </a:custGeom>
            <a:solidFill>
              <a:srgbClr val="FBAF1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5" name="Google Shape;925;p41"/>
            <p:cNvSpPr/>
            <p:nvPr/>
          </p:nvSpPr>
          <p:spPr>
            <a:xfrm>
              <a:off x="5002823" y="1810779"/>
              <a:ext cx="349037" cy="323267"/>
            </a:xfrm>
            <a:custGeom>
              <a:avLst/>
              <a:gdLst/>
              <a:ahLst/>
              <a:cxnLst/>
              <a:rect l="l" t="t" r="r" b="b"/>
              <a:pathLst>
                <a:path w="86683" h="80283" extrusionOk="0">
                  <a:moveTo>
                    <a:pt x="19780" y="77375"/>
                  </a:moveTo>
                  <a:lnTo>
                    <a:pt x="19780" y="78538"/>
                  </a:lnTo>
                  <a:lnTo>
                    <a:pt x="20944" y="79120"/>
                  </a:lnTo>
                  <a:lnTo>
                    <a:pt x="19780" y="79120"/>
                  </a:lnTo>
                  <a:lnTo>
                    <a:pt x="19199" y="80284"/>
                  </a:lnTo>
                  <a:lnTo>
                    <a:pt x="18617" y="79120"/>
                  </a:lnTo>
                  <a:lnTo>
                    <a:pt x="17453" y="79120"/>
                  </a:lnTo>
                  <a:lnTo>
                    <a:pt x="18617" y="78538"/>
                  </a:lnTo>
                  <a:lnTo>
                    <a:pt x="18617" y="77375"/>
                  </a:lnTo>
                  <a:lnTo>
                    <a:pt x="19780" y="77957"/>
                  </a:lnTo>
                  <a:lnTo>
                    <a:pt x="19780" y="77375"/>
                  </a:lnTo>
                  <a:close/>
                  <a:moveTo>
                    <a:pt x="1164" y="52359"/>
                  </a:moveTo>
                  <a:lnTo>
                    <a:pt x="0" y="52359"/>
                  </a:lnTo>
                  <a:lnTo>
                    <a:pt x="1164" y="51195"/>
                  </a:lnTo>
                  <a:lnTo>
                    <a:pt x="1164" y="50032"/>
                  </a:lnTo>
                  <a:lnTo>
                    <a:pt x="2327" y="50614"/>
                  </a:lnTo>
                  <a:lnTo>
                    <a:pt x="3491" y="50032"/>
                  </a:lnTo>
                  <a:lnTo>
                    <a:pt x="3491" y="51195"/>
                  </a:lnTo>
                  <a:lnTo>
                    <a:pt x="4654" y="52359"/>
                  </a:lnTo>
                  <a:lnTo>
                    <a:pt x="3491" y="52359"/>
                  </a:lnTo>
                  <a:lnTo>
                    <a:pt x="2909" y="53522"/>
                  </a:lnTo>
                  <a:lnTo>
                    <a:pt x="1164" y="52359"/>
                  </a:lnTo>
                  <a:close/>
                  <a:moveTo>
                    <a:pt x="4073" y="19198"/>
                  </a:moveTo>
                  <a:lnTo>
                    <a:pt x="5818" y="20362"/>
                  </a:lnTo>
                  <a:lnTo>
                    <a:pt x="4073" y="20944"/>
                  </a:lnTo>
                  <a:lnTo>
                    <a:pt x="3491" y="22689"/>
                  </a:lnTo>
                  <a:lnTo>
                    <a:pt x="2327" y="20944"/>
                  </a:lnTo>
                  <a:lnTo>
                    <a:pt x="582" y="20944"/>
                  </a:lnTo>
                  <a:lnTo>
                    <a:pt x="1746" y="19780"/>
                  </a:lnTo>
                  <a:lnTo>
                    <a:pt x="1164" y="18035"/>
                  </a:lnTo>
                  <a:lnTo>
                    <a:pt x="2909" y="18617"/>
                  </a:lnTo>
                  <a:lnTo>
                    <a:pt x="4654" y="17453"/>
                  </a:lnTo>
                  <a:lnTo>
                    <a:pt x="4073" y="19198"/>
                  </a:lnTo>
                  <a:close/>
                  <a:moveTo>
                    <a:pt x="47705" y="49450"/>
                  </a:moveTo>
                  <a:lnTo>
                    <a:pt x="45960" y="49450"/>
                  </a:lnTo>
                  <a:lnTo>
                    <a:pt x="47124" y="48287"/>
                  </a:lnTo>
                  <a:lnTo>
                    <a:pt x="46541" y="46541"/>
                  </a:lnTo>
                  <a:lnTo>
                    <a:pt x="48287" y="47123"/>
                  </a:lnTo>
                  <a:lnTo>
                    <a:pt x="50032" y="45960"/>
                  </a:lnTo>
                  <a:lnTo>
                    <a:pt x="50032" y="47705"/>
                  </a:lnTo>
                  <a:lnTo>
                    <a:pt x="51777" y="48868"/>
                  </a:lnTo>
                  <a:lnTo>
                    <a:pt x="50032" y="49450"/>
                  </a:lnTo>
                  <a:lnTo>
                    <a:pt x="49450" y="51195"/>
                  </a:lnTo>
                  <a:lnTo>
                    <a:pt x="47705" y="49450"/>
                  </a:lnTo>
                  <a:close/>
                  <a:moveTo>
                    <a:pt x="55850" y="1164"/>
                  </a:moveTo>
                  <a:lnTo>
                    <a:pt x="55850" y="0"/>
                  </a:lnTo>
                  <a:lnTo>
                    <a:pt x="57013" y="582"/>
                  </a:lnTo>
                  <a:lnTo>
                    <a:pt x="58177" y="0"/>
                  </a:lnTo>
                  <a:lnTo>
                    <a:pt x="58177" y="1164"/>
                  </a:lnTo>
                  <a:lnTo>
                    <a:pt x="59341" y="2327"/>
                  </a:lnTo>
                  <a:lnTo>
                    <a:pt x="58177" y="2327"/>
                  </a:lnTo>
                  <a:lnTo>
                    <a:pt x="57595" y="3491"/>
                  </a:lnTo>
                  <a:lnTo>
                    <a:pt x="57013" y="2327"/>
                  </a:lnTo>
                  <a:lnTo>
                    <a:pt x="55850" y="2327"/>
                  </a:lnTo>
                  <a:lnTo>
                    <a:pt x="55850" y="1164"/>
                  </a:lnTo>
                  <a:close/>
                  <a:moveTo>
                    <a:pt x="86102" y="59922"/>
                  </a:moveTo>
                  <a:lnTo>
                    <a:pt x="86102" y="59922"/>
                  </a:lnTo>
                  <a:lnTo>
                    <a:pt x="86683" y="60504"/>
                  </a:lnTo>
                  <a:lnTo>
                    <a:pt x="86102" y="60504"/>
                  </a:lnTo>
                  <a:lnTo>
                    <a:pt x="86102" y="61085"/>
                  </a:lnTo>
                  <a:lnTo>
                    <a:pt x="86102" y="60504"/>
                  </a:lnTo>
                  <a:lnTo>
                    <a:pt x="85520" y="60504"/>
                  </a:lnTo>
                  <a:lnTo>
                    <a:pt x="86102" y="59922"/>
                  </a:lnTo>
                  <a:lnTo>
                    <a:pt x="86102" y="59340"/>
                  </a:lnTo>
                  <a:lnTo>
                    <a:pt x="86102" y="59922"/>
                  </a:lnTo>
                  <a:lnTo>
                    <a:pt x="86102" y="59922"/>
                  </a:lnTo>
                  <a:close/>
                  <a:moveTo>
                    <a:pt x="67485" y="23852"/>
                  </a:moveTo>
                  <a:lnTo>
                    <a:pt x="67485" y="22689"/>
                  </a:lnTo>
                  <a:lnTo>
                    <a:pt x="68649" y="23271"/>
                  </a:lnTo>
                  <a:lnTo>
                    <a:pt x="69812" y="22689"/>
                  </a:lnTo>
                  <a:lnTo>
                    <a:pt x="69812" y="23852"/>
                  </a:lnTo>
                  <a:lnTo>
                    <a:pt x="70976" y="24434"/>
                  </a:lnTo>
                  <a:lnTo>
                    <a:pt x="69812" y="24434"/>
                  </a:lnTo>
                  <a:lnTo>
                    <a:pt x="69230" y="25598"/>
                  </a:lnTo>
                  <a:lnTo>
                    <a:pt x="68649" y="24434"/>
                  </a:lnTo>
                  <a:lnTo>
                    <a:pt x="67485" y="24434"/>
                  </a:lnTo>
                  <a:lnTo>
                    <a:pt x="67485" y="2385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6" name="Google Shape;926;p41"/>
            <p:cNvSpPr/>
            <p:nvPr/>
          </p:nvSpPr>
          <p:spPr>
            <a:xfrm>
              <a:off x="5452590" y="2162159"/>
              <a:ext cx="248308" cy="231908"/>
            </a:xfrm>
            <a:custGeom>
              <a:avLst/>
              <a:gdLst/>
              <a:ahLst/>
              <a:cxnLst/>
              <a:rect l="l" t="t" r="r" b="b"/>
              <a:pathLst>
                <a:path w="61667" h="57594" extrusionOk="0">
                  <a:moveTo>
                    <a:pt x="24434" y="55268"/>
                  </a:moveTo>
                  <a:lnTo>
                    <a:pt x="24434" y="55850"/>
                  </a:lnTo>
                  <a:lnTo>
                    <a:pt x="25016" y="56431"/>
                  </a:lnTo>
                  <a:lnTo>
                    <a:pt x="24434" y="57013"/>
                  </a:lnTo>
                  <a:lnTo>
                    <a:pt x="24434" y="57595"/>
                  </a:lnTo>
                  <a:lnTo>
                    <a:pt x="23852" y="57013"/>
                  </a:lnTo>
                  <a:lnTo>
                    <a:pt x="23271" y="57013"/>
                  </a:lnTo>
                  <a:lnTo>
                    <a:pt x="23852" y="56431"/>
                  </a:lnTo>
                  <a:lnTo>
                    <a:pt x="23271" y="55850"/>
                  </a:lnTo>
                  <a:lnTo>
                    <a:pt x="23852" y="55850"/>
                  </a:lnTo>
                  <a:lnTo>
                    <a:pt x="24434" y="55268"/>
                  </a:lnTo>
                  <a:close/>
                  <a:moveTo>
                    <a:pt x="8145" y="43632"/>
                  </a:moveTo>
                  <a:lnTo>
                    <a:pt x="6981" y="43632"/>
                  </a:lnTo>
                  <a:lnTo>
                    <a:pt x="8145" y="43632"/>
                  </a:lnTo>
                  <a:lnTo>
                    <a:pt x="6981" y="42469"/>
                  </a:lnTo>
                  <a:lnTo>
                    <a:pt x="8145" y="42469"/>
                  </a:lnTo>
                  <a:lnTo>
                    <a:pt x="8726" y="41887"/>
                  </a:lnTo>
                  <a:lnTo>
                    <a:pt x="8726" y="42469"/>
                  </a:lnTo>
                  <a:lnTo>
                    <a:pt x="9308" y="43051"/>
                  </a:lnTo>
                  <a:lnTo>
                    <a:pt x="8726" y="43632"/>
                  </a:lnTo>
                  <a:lnTo>
                    <a:pt x="8726" y="44214"/>
                  </a:lnTo>
                  <a:lnTo>
                    <a:pt x="8145" y="43632"/>
                  </a:lnTo>
                  <a:close/>
                  <a:moveTo>
                    <a:pt x="2327" y="22689"/>
                  </a:moveTo>
                  <a:lnTo>
                    <a:pt x="3490" y="23271"/>
                  </a:lnTo>
                  <a:lnTo>
                    <a:pt x="2327" y="23852"/>
                  </a:lnTo>
                  <a:lnTo>
                    <a:pt x="2327" y="25016"/>
                  </a:lnTo>
                  <a:lnTo>
                    <a:pt x="1163" y="24434"/>
                  </a:lnTo>
                  <a:lnTo>
                    <a:pt x="0" y="24434"/>
                  </a:lnTo>
                  <a:lnTo>
                    <a:pt x="582" y="23271"/>
                  </a:lnTo>
                  <a:lnTo>
                    <a:pt x="0" y="22107"/>
                  </a:lnTo>
                  <a:lnTo>
                    <a:pt x="1163" y="22107"/>
                  </a:lnTo>
                  <a:lnTo>
                    <a:pt x="2327" y="20944"/>
                  </a:lnTo>
                  <a:lnTo>
                    <a:pt x="2327" y="22689"/>
                  </a:lnTo>
                  <a:close/>
                  <a:moveTo>
                    <a:pt x="36069" y="31997"/>
                  </a:moveTo>
                  <a:lnTo>
                    <a:pt x="34906" y="31997"/>
                  </a:lnTo>
                  <a:lnTo>
                    <a:pt x="35488" y="30834"/>
                  </a:lnTo>
                  <a:lnTo>
                    <a:pt x="34906" y="29670"/>
                  </a:lnTo>
                  <a:lnTo>
                    <a:pt x="36069" y="29670"/>
                  </a:lnTo>
                  <a:lnTo>
                    <a:pt x="37233" y="28507"/>
                  </a:lnTo>
                  <a:lnTo>
                    <a:pt x="37233" y="29670"/>
                  </a:lnTo>
                  <a:lnTo>
                    <a:pt x="38396" y="30252"/>
                  </a:lnTo>
                  <a:lnTo>
                    <a:pt x="37233" y="30834"/>
                  </a:lnTo>
                  <a:lnTo>
                    <a:pt x="37233" y="31997"/>
                  </a:lnTo>
                  <a:lnTo>
                    <a:pt x="36069" y="31997"/>
                  </a:lnTo>
                  <a:close/>
                  <a:moveTo>
                    <a:pt x="30833" y="1164"/>
                  </a:moveTo>
                  <a:lnTo>
                    <a:pt x="30252" y="582"/>
                  </a:lnTo>
                  <a:lnTo>
                    <a:pt x="31416" y="582"/>
                  </a:lnTo>
                  <a:lnTo>
                    <a:pt x="31997" y="0"/>
                  </a:lnTo>
                  <a:lnTo>
                    <a:pt x="31997" y="582"/>
                  </a:lnTo>
                  <a:lnTo>
                    <a:pt x="32579" y="1164"/>
                  </a:lnTo>
                  <a:lnTo>
                    <a:pt x="31997" y="1745"/>
                  </a:lnTo>
                  <a:lnTo>
                    <a:pt x="31997" y="2327"/>
                  </a:lnTo>
                  <a:lnTo>
                    <a:pt x="30833" y="1164"/>
                  </a:lnTo>
                  <a:lnTo>
                    <a:pt x="30252" y="1745"/>
                  </a:lnTo>
                  <a:lnTo>
                    <a:pt x="30833" y="1164"/>
                  </a:lnTo>
                  <a:close/>
                  <a:moveTo>
                    <a:pt x="61667" y="30834"/>
                  </a:moveTo>
                  <a:lnTo>
                    <a:pt x="61667" y="30834"/>
                  </a:lnTo>
                  <a:lnTo>
                    <a:pt x="61667" y="30834"/>
                  </a:lnTo>
                  <a:lnTo>
                    <a:pt x="61667" y="31415"/>
                  </a:lnTo>
                  <a:lnTo>
                    <a:pt x="61667" y="31997"/>
                  </a:lnTo>
                  <a:lnTo>
                    <a:pt x="61667" y="31997"/>
                  </a:lnTo>
                  <a:lnTo>
                    <a:pt x="61085" y="31997"/>
                  </a:lnTo>
                  <a:lnTo>
                    <a:pt x="61667" y="30834"/>
                  </a:lnTo>
                  <a:lnTo>
                    <a:pt x="61085" y="30834"/>
                  </a:lnTo>
                  <a:lnTo>
                    <a:pt x="61667" y="30834"/>
                  </a:lnTo>
                  <a:lnTo>
                    <a:pt x="61667" y="30834"/>
                  </a:lnTo>
                  <a:close/>
                  <a:moveTo>
                    <a:pt x="43051" y="12217"/>
                  </a:moveTo>
                  <a:lnTo>
                    <a:pt x="42469" y="11635"/>
                  </a:lnTo>
                  <a:lnTo>
                    <a:pt x="43051" y="12217"/>
                  </a:lnTo>
                  <a:lnTo>
                    <a:pt x="44214" y="11054"/>
                  </a:lnTo>
                  <a:lnTo>
                    <a:pt x="44214" y="11635"/>
                  </a:lnTo>
                  <a:lnTo>
                    <a:pt x="44796" y="11635"/>
                  </a:lnTo>
                  <a:lnTo>
                    <a:pt x="44214" y="12217"/>
                  </a:lnTo>
                  <a:lnTo>
                    <a:pt x="44214" y="12799"/>
                  </a:lnTo>
                  <a:lnTo>
                    <a:pt x="43051" y="12217"/>
                  </a:lnTo>
                  <a:lnTo>
                    <a:pt x="42469" y="12799"/>
                  </a:lnTo>
                  <a:lnTo>
                    <a:pt x="43051" y="122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7" name="Google Shape;927;p41"/>
            <p:cNvSpPr/>
            <p:nvPr/>
          </p:nvSpPr>
          <p:spPr>
            <a:xfrm>
              <a:off x="5736038" y="2164503"/>
              <a:ext cx="220198" cy="194428"/>
            </a:xfrm>
            <a:custGeom>
              <a:avLst/>
              <a:gdLst/>
              <a:ahLst/>
              <a:cxnLst/>
              <a:rect l="l" t="t" r="r" b="b"/>
              <a:pathLst>
                <a:path w="54686" h="48286" extrusionOk="0">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2" y="20362"/>
                  </a:lnTo>
                  <a:lnTo>
                    <a:pt x="52941" y="20944"/>
                  </a:lnTo>
                  <a:lnTo>
                    <a:pt x="52941" y="20362"/>
                  </a:lnTo>
                  <a:lnTo>
                    <a:pt x="52359" y="19780"/>
                  </a:lnTo>
                  <a:lnTo>
                    <a:pt x="53522" y="19780"/>
                  </a:lnTo>
                  <a:lnTo>
                    <a:pt x="54105" y="19198"/>
                  </a:lnTo>
                  <a:lnTo>
                    <a:pt x="54105" y="19780"/>
                  </a:lnTo>
                  <a:close/>
                  <a:moveTo>
                    <a:pt x="49450" y="40724"/>
                  </a:moveTo>
                  <a:lnTo>
                    <a:pt x="48869" y="39560"/>
                  </a:lnTo>
                  <a:lnTo>
                    <a:pt x="50032" y="39560"/>
                  </a:lnTo>
                  <a:lnTo>
                    <a:pt x="50613" y="38397"/>
                  </a:lnTo>
                  <a:lnTo>
                    <a:pt x="51196" y="39560"/>
                  </a:lnTo>
                  <a:lnTo>
                    <a:pt x="52359" y="40142"/>
                  </a:lnTo>
                  <a:lnTo>
                    <a:pt x="51196" y="40724"/>
                  </a:lnTo>
                  <a:lnTo>
                    <a:pt x="51196" y="41887"/>
                  </a:lnTo>
                  <a:lnTo>
                    <a:pt x="50032" y="41305"/>
                  </a:lnTo>
                  <a:lnTo>
                    <a:pt x="48869" y="41887"/>
                  </a:lnTo>
                  <a:lnTo>
                    <a:pt x="49450" y="40724"/>
                  </a:lnTo>
                  <a:close/>
                  <a:moveTo>
                    <a:pt x="23852" y="17453"/>
                  </a:moveTo>
                  <a:lnTo>
                    <a:pt x="25016" y="18035"/>
                  </a:lnTo>
                  <a:lnTo>
                    <a:pt x="23852" y="18617"/>
                  </a:lnTo>
                  <a:lnTo>
                    <a:pt x="23852" y="19780"/>
                  </a:lnTo>
                  <a:lnTo>
                    <a:pt x="22689" y="19198"/>
                  </a:lnTo>
                  <a:lnTo>
                    <a:pt x="21525" y="19780"/>
                  </a:lnTo>
                  <a:lnTo>
                    <a:pt x="22107" y="18617"/>
                  </a:lnTo>
                  <a:lnTo>
                    <a:pt x="21525" y="17453"/>
                  </a:lnTo>
                  <a:lnTo>
                    <a:pt x="22689" y="17453"/>
                  </a:lnTo>
                  <a:lnTo>
                    <a:pt x="23271" y="16289"/>
                  </a:lnTo>
                  <a:lnTo>
                    <a:pt x="23852" y="17453"/>
                  </a:lnTo>
                  <a:close/>
                  <a:moveTo>
                    <a:pt x="14544" y="47705"/>
                  </a:moveTo>
                  <a:lnTo>
                    <a:pt x="14544" y="48287"/>
                  </a:lnTo>
                  <a:lnTo>
                    <a:pt x="13963" y="47705"/>
                  </a:lnTo>
                  <a:lnTo>
                    <a:pt x="13381" y="48287"/>
                  </a:lnTo>
                  <a:lnTo>
                    <a:pt x="13381" y="47705"/>
                  </a:lnTo>
                  <a:lnTo>
                    <a:pt x="12799" y="47123"/>
                  </a:lnTo>
                  <a:lnTo>
                    <a:pt x="13963" y="47123"/>
                  </a:lnTo>
                  <a:lnTo>
                    <a:pt x="14544" y="46541"/>
                  </a:lnTo>
                  <a:lnTo>
                    <a:pt x="15126" y="47123"/>
                  </a:lnTo>
                  <a:lnTo>
                    <a:pt x="15707" y="47123"/>
                  </a:lnTo>
                  <a:lnTo>
                    <a:pt x="14544" y="47705"/>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8" name="Google Shape;928;p41"/>
            <p:cNvSpPr/>
            <p:nvPr/>
          </p:nvSpPr>
          <p:spPr>
            <a:xfrm>
              <a:off x="4531974" y="2164503"/>
              <a:ext cx="245964" cy="234251"/>
            </a:xfrm>
            <a:custGeom>
              <a:avLst/>
              <a:gdLst/>
              <a:ahLst/>
              <a:cxnLst/>
              <a:rect l="l" t="t" r="r" b="b"/>
              <a:pathLst>
                <a:path w="61085" h="58176" extrusionOk="0">
                  <a:moveTo>
                    <a:pt x="23852" y="55850"/>
                  </a:moveTo>
                  <a:lnTo>
                    <a:pt x="23852" y="56431"/>
                  </a:lnTo>
                  <a:lnTo>
                    <a:pt x="24435" y="57013"/>
                  </a:lnTo>
                  <a:lnTo>
                    <a:pt x="23852" y="57595"/>
                  </a:lnTo>
                  <a:lnTo>
                    <a:pt x="23852" y="58177"/>
                  </a:lnTo>
                  <a:lnTo>
                    <a:pt x="23271" y="57595"/>
                  </a:lnTo>
                  <a:lnTo>
                    <a:pt x="22689" y="57595"/>
                  </a:lnTo>
                  <a:lnTo>
                    <a:pt x="23271" y="57013"/>
                  </a:lnTo>
                  <a:lnTo>
                    <a:pt x="22689" y="56431"/>
                  </a:lnTo>
                  <a:lnTo>
                    <a:pt x="23271" y="56431"/>
                  </a:lnTo>
                  <a:lnTo>
                    <a:pt x="23852" y="55850"/>
                  </a:lnTo>
                  <a:close/>
                  <a:moveTo>
                    <a:pt x="7563" y="43632"/>
                  </a:moveTo>
                  <a:lnTo>
                    <a:pt x="6399" y="43632"/>
                  </a:lnTo>
                  <a:lnTo>
                    <a:pt x="7563" y="43632"/>
                  </a:lnTo>
                  <a:lnTo>
                    <a:pt x="6399" y="42469"/>
                  </a:lnTo>
                  <a:lnTo>
                    <a:pt x="7563" y="42469"/>
                  </a:lnTo>
                  <a:lnTo>
                    <a:pt x="8145" y="41887"/>
                  </a:lnTo>
                  <a:lnTo>
                    <a:pt x="8145" y="42469"/>
                  </a:lnTo>
                  <a:lnTo>
                    <a:pt x="8726" y="43051"/>
                  </a:lnTo>
                  <a:lnTo>
                    <a:pt x="8145" y="43632"/>
                  </a:lnTo>
                  <a:lnTo>
                    <a:pt x="8145" y="44214"/>
                  </a:lnTo>
                  <a:lnTo>
                    <a:pt x="7563" y="43632"/>
                  </a:lnTo>
                  <a:close/>
                  <a:moveTo>
                    <a:pt x="2327" y="23271"/>
                  </a:moveTo>
                  <a:lnTo>
                    <a:pt x="3490" y="23852"/>
                  </a:lnTo>
                  <a:lnTo>
                    <a:pt x="2327" y="24434"/>
                  </a:lnTo>
                  <a:lnTo>
                    <a:pt x="2327" y="25598"/>
                  </a:lnTo>
                  <a:lnTo>
                    <a:pt x="1164" y="25016"/>
                  </a:lnTo>
                  <a:lnTo>
                    <a:pt x="0" y="25016"/>
                  </a:lnTo>
                  <a:lnTo>
                    <a:pt x="582" y="23852"/>
                  </a:lnTo>
                  <a:lnTo>
                    <a:pt x="0" y="22689"/>
                  </a:lnTo>
                  <a:lnTo>
                    <a:pt x="1164" y="22689"/>
                  </a:lnTo>
                  <a:lnTo>
                    <a:pt x="2327" y="21525"/>
                  </a:lnTo>
                  <a:lnTo>
                    <a:pt x="2327" y="23271"/>
                  </a:lnTo>
                  <a:close/>
                  <a:moveTo>
                    <a:pt x="35488" y="31997"/>
                  </a:moveTo>
                  <a:lnTo>
                    <a:pt x="34324" y="31997"/>
                  </a:lnTo>
                  <a:lnTo>
                    <a:pt x="34906" y="30834"/>
                  </a:lnTo>
                  <a:lnTo>
                    <a:pt x="34324" y="29670"/>
                  </a:lnTo>
                  <a:lnTo>
                    <a:pt x="35488" y="29670"/>
                  </a:lnTo>
                  <a:lnTo>
                    <a:pt x="36652" y="28507"/>
                  </a:lnTo>
                  <a:lnTo>
                    <a:pt x="36652" y="29670"/>
                  </a:lnTo>
                  <a:lnTo>
                    <a:pt x="37815" y="30252"/>
                  </a:lnTo>
                  <a:lnTo>
                    <a:pt x="36652" y="30834"/>
                  </a:lnTo>
                  <a:lnTo>
                    <a:pt x="36652" y="31997"/>
                  </a:lnTo>
                  <a:lnTo>
                    <a:pt x="35488" y="31997"/>
                  </a:lnTo>
                  <a:close/>
                  <a:moveTo>
                    <a:pt x="30252" y="1164"/>
                  </a:moveTo>
                  <a:lnTo>
                    <a:pt x="29670" y="582"/>
                  </a:lnTo>
                  <a:lnTo>
                    <a:pt x="30834" y="582"/>
                  </a:lnTo>
                  <a:lnTo>
                    <a:pt x="31416" y="0"/>
                  </a:lnTo>
                  <a:lnTo>
                    <a:pt x="31416" y="582"/>
                  </a:lnTo>
                  <a:lnTo>
                    <a:pt x="31997" y="1164"/>
                  </a:lnTo>
                  <a:lnTo>
                    <a:pt x="31416" y="1745"/>
                  </a:lnTo>
                  <a:lnTo>
                    <a:pt x="31416" y="2327"/>
                  </a:lnTo>
                  <a:lnTo>
                    <a:pt x="30252" y="1164"/>
                  </a:lnTo>
                  <a:lnTo>
                    <a:pt x="29670" y="1745"/>
                  </a:lnTo>
                  <a:lnTo>
                    <a:pt x="30252" y="1164"/>
                  </a:lnTo>
                  <a:close/>
                  <a:moveTo>
                    <a:pt x="61085" y="30834"/>
                  </a:moveTo>
                  <a:lnTo>
                    <a:pt x="61085" y="30834"/>
                  </a:lnTo>
                  <a:lnTo>
                    <a:pt x="61085" y="30834"/>
                  </a:lnTo>
                  <a:lnTo>
                    <a:pt x="61085" y="31415"/>
                  </a:lnTo>
                  <a:lnTo>
                    <a:pt x="61085" y="31997"/>
                  </a:lnTo>
                  <a:lnTo>
                    <a:pt x="61085" y="31997"/>
                  </a:lnTo>
                  <a:lnTo>
                    <a:pt x="60504" y="31997"/>
                  </a:lnTo>
                  <a:lnTo>
                    <a:pt x="61085" y="30834"/>
                  </a:lnTo>
                  <a:lnTo>
                    <a:pt x="60504" y="30834"/>
                  </a:lnTo>
                  <a:lnTo>
                    <a:pt x="61085" y="30834"/>
                  </a:lnTo>
                  <a:lnTo>
                    <a:pt x="61085" y="30834"/>
                  </a:lnTo>
                  <a:close/>
                  <a:moveTo>
                    <a:pt x="42469" y="12799"/>
                  </a:moveTo>
                  <a:lnTo>
                    <a:pt x="41888" y="12217"/>
                  </a:lnTo>
                  <a:lnTo>
                    <a:pt x="42469" y="12799"/>
                  </a:lnTo>
                  <a:lnTo>
                    <a:pt x="43632" y="11635"/>
                  </a:lnTo>
                  <a:lnTo>
                    <a:pt x="43632" y="12217"/>
                  </a:lnTo>
                  <a:lnTo>
                    <a:pt x="44214" y="12217"/>
                  </a:lnTo>
                  <a:lnTo>
                    <a:pt x="43632" y="12799"/>
                  </a:lnTo>
                  <a:lnTo>
                    <a:pt x="43632" y="13381"/>
                  </a:lnTo>
                  <a:lnTo>
                    <a:pt x="42469" y="12799"/>
                  </a:lnTo>
                  <a:lnTo>
                    <a:pt x="41888" y="13381"/>
                  </a:lnTo>
                  <a:lnTo>
                    <a:pt x="42469" y="1279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9" name="Google Shape;929;p41"/>
            <p:cNvSpPr/>
            <p:nvPr/>
          </p:nvSpPr>
          <p:spPr>
            <a:xfrm>
              <a:off x="4813078" y="2166846"/>
              <a:ext cx="220198" cy="196772"/>
            </a:xfrm>
            <a:custGeom>
              <a:avLst/>
              <a:gdLst/>
              <a:ahLst/>
              <a:cxnLst/>
              <a:rect l="l" t="t" r="r" b="b"/>
              <a:pathLst>
                <a:path w="54686" h="48868" extrusionOk="0">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3" y="20362"/>
                  </a:lnTo>
                  <a:lnTo>
                    <a:pt x="52941" y="20944"/>
                  </a:lnTo>
                  <a:lnTo>
                    <a:pt x="52941" y="20362"/>
                  </a:lnTo>
                  <a:lnTo>
                    <a:pt x="52359" y="19780"/>
                  </a:lnTo>
                  <a:lnTo>
                    <a:pt x="53523" y="19780"/>
                  </a:lnTo>
                  <a:lnTo>
                    <a:pt x="54105" y="19198"/>
                  </a:lnTo>
                  <a:lnTo>
                    <a:pt x="54105" y="19780"/>
                  </a:lnTo>
                  <a:close/>
                  <a:moveTo>
                    <a:pt x="50032" y="40724"/>
                  </a:moveTo>
                  <a:lnTo>
                    <a:pt x="49450" y="39560"/>
                  </a:lnTo>
                  <a:lnTo>
                    <a:pt x="50614" y="39560"/>
                  </a:lnTo>
                  <a:lnTo>
                    <a:pt x="51196" y="38397"/>
                  </a:lnTo>
                  <a:lnTo>
                    <a:pt x="51777" y="39560"/>
                  </a:lnTo>
                  <a:lnTo>
                    <a:pt x="52941" y="40142"/>
                  </a:lnTo>
                  <a:lnTo>
                    <a:pt x="51777" y="40724"/>
                  </a:lnTo>
                  <a:lnTo>
                    <a:pt x="51777" y="41887"/>
                  </a:lnTo>
                  <a:lnTo>
                    <a:pt x="50614" y="41305"/>
                  </a:lnTo>
                  <a:lnTo>
                    <a:pt x="49450" y="41887"/>
                  </a:lnTo>
                  <a:lnTo>
                    <a:pt x="50032" y="40724"/>
                  </a:lnTo>
                  <a:close/>
                  <a:moveTo>
                    <a:pt x="23852" y="18035"/>
                  </a:moveTo>
                  <a:lnTo>
                    <a:pt x="25016" y="18617"/>
                  </a:lnTo>
                  <a:lnTo>
                    <a:pt x="23852" y="19198"/>
                  </a:lnTo>
                  <a:lnTo>
                    <a:pt x="23852" y="20362"/>
                  </a:lnTo>
                  <a:lnTo>
                    <a:pt x="22689" y="19780"/>
                  </a:lnTo>
                  <a:lnTo>
                    <a:pt x="21526" y="20362"/>
                  </a:lnTo>
                  <a:lnTo>
                    <a:pt x="22107" y="19198"/>
                  </a:lnTo>
                  <a:lnTo>
                    <a:pt x="21526" y="18035"/>
                  </a:lnTo>
                  <a:lnTo>
                    <a:pt x="22689" y="18035"/>
                  </a:lnTo>
                  <a:lnTo>
                    <a:pt x="23271" y="16871"/>
                  </a:lnTo>
                  <a:lnTo>
                    <a:pt x="23852" y="18035"/>
                  </a:lnTo>
                  <a:close/>
                  <a:moveTo>
                    <a:pt x="15126" y="48287"/>
                  </a:moveTo>
                  <a:lnTo>
                    <a:pt x="15126" y="48868"/>
                  </a:lnTo>
                  <a:lnTo>
                    <a:pt x="14544" y="48287"/>
                  </a:lnTo>
                  <a:lnTo>
                    <a:pt x="13963" y="48868"/>
                  </a:lnTo>
                  <a:lnTo>
                    <a:pt x="13963" y="48287"/>
                  </a:lnTo>
                  <a:lnTo>
                    <a:pt x="13381" y="47705"/>
                  </a:lnTo>
                  <a:lnTo>
                    <a:pt x="14544" y="47705"/>
                  </a:lnTo>
                  <a:lnTo>
                    <a:pt x="15126" y="47123"/>
                  </a:lnTo>
                  <a:lnTo>
                    <a:pt x="15708" y="47705"/>
                  </a:lnTo>
                  <a:lnTo>
                    <a:pt x="16290" y="47705"/>
                  </a:lnTo>
                  <a:lnTo>
                    <a:pt x="15126" y="48287"/>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1C260C7-418C-1945-A888-933972FB67E5}"/>
              </a:ext>
            </a:extLst>
          </p:cNvPr>
          <p:cNvSpPr>
            <a:spLocks noGrp="1"/>
          </p:cNvSpPr>
          <p:nvPr>
            <p:ph type="sldNum" sz="quarter" idx="4"/>
          </p:nvPr>
        </p:nvSpPr>
        <p:spPr>
          <a:xfrm>
            <a:off x="7252898" y="10393101"/>
            <a:ext cx="410546" cy="464375"/>
          </a:xfrm>
        </p:spPr>
        <p:txBody>
          <a:bodyPr/>
          <a:lstStyle/>
          <a:p>
            <a:fld id="{9C527BFA-2C0E-4CEC-B6A5-913A56FEF4B4}" type="slidenum">
              <a:rPr lang="fr-CA" smtClean="0"/>
              <a:pPr/>
              <a:t>5</a:t>
            </a:fld>
            <a:endParaRPr lang="fr-CA" dirty="0"/>
          </a:p>
        </p:txBody>
      </p:sp>
      <p:sp>
        <p:nvSpPr>
          <p:cNvPr id="4" name="Text Placeholder 3">
            <a:extLst>
              <a:ext uri="{FF2B5EF4-FFF2-40B4-BE49-F238E27FC236}">
                <a16:creationId xmlns:a16="http://schemas.microsoft.com/office/drawing/2014/main" id="{35C7D99C-625B-0D9C-57A6-57A781055034}"/>
              </a:ext>
            </a:extLst>
          </p:cNvPr>
          <p:cNvSpPr>
            <a:spLocks noGrp="1"/>
          </p:cNvSpPr>
          <p:nvPr>
            <p:ph type="body" sz="quarter" idx="33"/>
          </p:nvPr>
        </p:nvSpPr>
        <p:spPr>
          <a:xfrm>
            <a:off x="510639" y="317921"/>
            <a:ext cx="6816436" cy="1064757"/>
          </a:xfrm>
        </p:spPr>
        <p:txBody>
          <a:bodyPr/>
          <a:lstStyle/>
          <a:p>
            <a:r>
              <a:rPr lang="es-ES" sz="2800" dirty="0"/>
              <a:t>Bienvenido a nuestro compendio de mujeres líderes inspiradoras en el sector turístico</a:t>
            </a:r>
            <a:endParaRPr lang="en-US" sz="2800" dirty="0"/>
          </a:p>
        </p:txBody>
      </p:sp>
      <p:sp>
        <p:nvSpPr>
          <p:cNvPr id="5" name="Text Placeholder 4">
            <a:extLst>
              <a:ext uri="{FF2B5EF4-FFF2-40B4-BE49-F238E27FC236}">
                <a16:creationId xmlns:a16="http://schemas.microsoft.com/office/drawing/2014/main" id="{531D92CC-FFB7-954E-7BD3-98063E2CBFE2}"/>
              </a:ext>
            </a:extLst>
          </p:cNvPr>
          <p:cNvSpPr>
            <a:spLocks noGrp="1"/>
          </p:cNvSpPr>
          <p:nvPr>
            <p:ph type="body" sz="quarter" idx="34"/>
          </p:nvPr>
        </p:nvSpPr>
        <p:spPr>
          <a:xfrm>
            <a:off x="910527" y="2006149"/>
            <a:ext cx="4240923" cy="2411472"/>
          </a:xfrm>
        </p:spPr>
        <p:txBody>
          <a:bodyPr/>
          <a:lstStyle/>
          <a:p>
            <a:pPr algn="ctr"/>
            <a:r>
              <a:rPr lang="es-ES" dirty="0"/>
              <a:t>El compendio </a:t>
            </a:r>
            <a:r>
              <a:rPr lang="es-ES" b="1" dirty="0" err="1"/>
              <a:t>We</a:t>
            </a:r>
            <a:r>
              <a:rPr lang="es-ES" b="1" dirty="0"/>
              <a:t> Lead </a:t>
            </a:r>
            <a:r>
              <a:rPr lang="es-ES" dirty="0" err="1"/>
              <a:t>Inspiring</a:t>
            </a:r>
            <a:r>
              <a:rPr lang="es-ES" dirty="0"/>
              <a:t> </a:t>
            </a:r>
            <a:r>
              <a:rPr lang="es-ES" dirty="0" err="1"/>
              <a:t>Women</a:t>
            </a:r>
            <a:r>
              <a:rPr lang="es-ES" dirty="0"/>
              <a:t> </a:t>
            </a:r>
            <a:r>
              <a:rPr lang="es-ES" dirty="0" err="1"/>
              <a:t>Leaders</a:t>
            </a:r>
            <a:r>
              <a:rPr lang="es-ES" dirty="0"/>
              <a:t> in </a:t>
            </a:r>
            <a:r>
              <a:rPr lang="es-ES" dirty="0" err="1"/>
              <a:t>Tourism</a:t>
            </a:r>
            <a:r>
              <a:rPr lang="es-ES" dirty="0"/>
              <a:t> es una guía interactiva repleta de recursos multimedia y enlaces de aprendizaje adicionales que conducen a una oportunidad de aprendizaje más profunda y </a:t>
            </a:r>
            <a:r>
              <a:rPr lang="es-ES" dirty="0" err="1"/>
              <a:t>autoguiada</a:t>
            </a:r>
            <a:r>
              <a:rPr lang="es-ES" dirty="0"/>
              <a:t>. Le invitamos a utilizar estos enlaces y a explorar y profundizar en las buenas prácticas.</a:t>
            </a:r>
            <a:endParaRPr lang="en-US" dirty="0"/>
          </a:p>
        </p:txBody>
      </p:sp>
      <p:sp>
        <p:nvSpPr>
          <p:cNvPr id="27" name="Freeform 26">
            <a:extLst>
              <a:ext uri="{FF2B5EF4-FFF2-40B4-BE49-F238E27FC236}">
                <a16:creationId xmlns:a16="http://schemas.microsoft.com/office/drawing/2014/main" id="{8101E65F-165E-F36D-15CD-C6E7373DAA36}"/>
              </a:ext>
            </a:extLst>
          </p:cNvPr>
          <p:cNvSpPr/>
          <p:nvPr/>
        </p:nvSpPr>
        <p:spPr>
          <a:xfrm flipH="1">
            <a:off x="11930" y="3301019"/>
            <a:ext cx="5699222" cy="5946545"/>
          </a:xfrm>
          <a:custGeom>
            <a:avLst/>
            <a:gdLst>
              <a:gd name="connsiteX0" fmla="*/ 1221889 w 1221888"/>
              <a:gd name="connsiteY0" fmla="*/ 1274914 h 1274913"/>
              <a:gd name="connsiteX1" fmla="*/ 1221889 w 1221888"/>
              <a:gd name="connsiteY1" fmla="*/ 1204398 h 1274913"/>
              <a:gd name="connsiteX2" fmla="*/ 0 w 1221888"/>
              <a:gd name="connsiteY2" fmla="*/ 0 h 1274913"/>
              <a:gd name="connsiteX3" fmla="*/ 0 w 1221888"/>
              <a:gd name="connsiteY3" fmla="*/ 177824 h 1274913"/>
              <a:gd name="connsiteX4" fmla="*/ 0 w 1221888"/>
              <a:gd name="connsiteY4" fmla="*/ 177824 h 1274913"/>
              <a:gd name="connsiteX5" fmla="*/ 0 w 1221888"/>
              <a:gd name="connsiteY5" fmla="*/ 70516 h 127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888" h="1274913">
                <a:moveTo>
                  <a:pt x="1221889" y="1274914"/>
                </a:moveTo>
                <a:lnTo>
                  <a:pt x="1221889" y="1204398"/>
                </a:lnTo>
                <a:lnTo>
                  <a:pt x="0" y="0"/>
                </a:lnTo>
                <a:lnTo>
                  <a:pt x="0" y="177824"/>
                </a:lnTo>
                <a:lnTo>
                  <a:pt x="0" y="177824"/>
                </a:lnTo>
                <a:lnTo>
                  <a:pt x="0" y="70516"/>
                </a:lnTo>
                <a:close/>
              </a:path>
            </a:pathLst>
          </a:custGeom>
          <a:solidFill>
            <a:srgbClr val="F15B2A">
              <a:alpha val="77000"/>
            </a:srgbClr>
          </a:solidFill>
          <a:ln w="5117" cap="flat">
            <a:noFill/>
            <a:prstDash val="solid"/>
            <a:miter/>
          </a:ln>
        </p:spPr>
        <p:txBody>
          <a:bodyPr rtlCol="0" anchor="ctr"/>
          <a:lstStyle/>
          <a:p>
            <a:endParaRPr lang="en-US"/>
          </a:p>
        </p:txBody>
      </p:sp>
      <p:cxnSp>
        <p:nvCxnSpPr>
          <p:cNvPr id="28" name="Straight Connector 27">
            <a:extLst>
              <a:ext uri="{FF2B5EF4-FFF2-40B4-BE49-F238E27FC236}">
                <a16:creationId xmlns:a16="http://schemas.microsoft.com/office/drawing/2014/main" id="{9FB84FDA-94F2-9FDA-CED5-24C3D97858DC}"/>
              </a:ext>
            </a:extLst>
          </p:cNvPr>
          <p:cNvCxnSpPr>
            <a:cxnSpLocks/>
          </p:cNvCxnSpPr>
          <p:nvPr/>
        </p:nvCxnSpPr>
        <p:spPr>
          <a:xfrm>
            <a:off x="-6" y="1864664"/>
            <a:ext cx="3328988" cy="0"/>
          </a:xfrm>
          <a:prstGeom prst="line">
            <a:avLst/>
          </a:prstGeom>
          <a:ln w="28575">
            <a:solidFill>
              <a:srgbClr val="F15B2A"/>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BD37BA3-2237-B79C-1389-CCEBAB6ED27A}"/>
              </a:ext>
            </a:extLst>
          </p:cNvPr>
          <p:cNvSpPr txBox="1"/>
          <p:nvPr/>
        </p:nvSpPr>
        <p:spPr>
          <a:xfrm>
            <a:off x="737279" y="1341973"/>
            <a:ext cx="4634922" cy="369332"/>
          </a:xfrm>
          <a:prstGeom prst="rect">
            <a:avLst/>
          </a:prstGeom>
          <a:noFill/>
        </p:spPr>
        <p:txBody>
          <a:bodyPr wrap="square">
            <a:spAutoFit/>
          </a:bodyPr>
          <a:lstStyle/>
          <a:p>
            <a:r>
              <a:rPr lang="en-US" dirty="0" err="1">
                <a:solidFill>
                  <a:schemeClr val="bg1"/>
                </a:solidFill>
              </a:rPr>
              <a:t>Inspírese</a:t>
            </a:r>
            <a:r>
              <a:rPr lang="en-US" dirty="0">
                <a:solidFill>
                  <a:schemeClr val="bg1"/>
                </a:solidFill>
              </a:rPr>
              <a:t> con 9 </a:t>
            </a:r>
            <a:r>
              <a:rPr lang="en-US" dirty="0" err="1">
                <a:solidFill>
                  <a:schemeClr val="bg1"/>
                </a:solidFill>
              </a:rPr>
              <a:t>historias</a:t>
            </a:r>
            <a:r>
              <a:rPr lang="en-US" dirty="0">
                <a:solidFill>
                  <a:schemeClr val="bg1"/>
                </a:solidFill>
              </a:rPr>
              <a:t> de </a:t>
            </a:r>
            <a:r>
              <a:rPr lang="en-US" dirty="0" err="1">
                <a:solidFill>
                  <a:schemeClr val="bg1"/>
                </a:solidFill>
              </a:rPr>
              <a:t>toda</a:t>
            </a:r>
            <a:r>
              <a:rPr lang="en-US" dirty="0">
                <a:solidFill>
                  <a:schemeClr val="bg1"/>
                </a:solidFill>
              </a:rPr>
              <a:t> </a:t>
            </a:r>
            <a:r>
              <a:rPr lang="en-US" dirty="0" err="1">
                <a:solidFill>
                  <a:schemeClr val="bg1"/>
                </a:solidFill>
              </a:rPr>
              <a:t>Europa</a:t>
            </a:r>
            <a:r>
              <a:rPr lang="en-US" dirty="0">
                <a:solidFill>
                  <a:schemeClr val="bg1"/>
                </a:solidFill>
              </a:rPr>
              <a:t>.</a:t>
            </a:r>
            <a:endParaRPr lang="en-IE" dirty="0">
              <a:solidFill>
                <a:schemeClr val="bg1"/>
              </a:solidFill>
            </a:endParaRPr>
          </a:p>
        </p:txBody>
      </p:sp>
      <p:sp>
        <p:nvSpPr>
          <p:cNvPr id="7" name="Text Placeholder 6">
            <a:extLst>
              <a:ext uri="{FF2B5EF4-FFF2-40B4-BE49-F238E27FC236}">
                <a16:creationId xmlns:a16="http://schemas.microsoft.com/office/drawing/2014/main" id="{EFDE1C4D-D233-174C-18CF-34DCDEABB492}"/>
              </a:ext>
            </a:extLst>
          </p:cNvPr>
          <p:cNvSpPr>
            <a:spLocks noGrp="1"/>
          </p:cNvSpPr>
          <p:nvPr>
            <p:ph type="body" sz="quarter" idx="17"/>
          </p:nvPr>
        </p:nvSpPr>
        <p:spPr>
          <a:xfrm>
            <a:off x="1460172" y="8324633"/>
            <a:ext cx="5866903" cy="1845861"/>
          </a:xfrm>
        </p:spPr>
        <p:txBody>
          <a:bodyPr/>
          <a:lstStyle/>
          <a:p>
            <a:r>
              <a:rPr lang="es-ES" sz="1400" b="1" dirty="0">
                <a:solidFill>
                  <a:srgbClr val="41296C"/>
                </a:solidFill>
                <a:latin typeface="Calibri" panose="020F0502020204030204" pitchFamily="34" charset="0"/>
                <a:cs typeface="Calibri" panose="020F0502020204030204" pitchFamily="34" charset="0"/>
              </a:rPr>
              <a:t>Estos modelos de conducta son importantes para facilitar el cambio transformador. </a:t>
            </a:r>
            <a:r>
              <a:rPr lang="es-ES" sz="1400" dirty="0"/>
              <a:t>Este compendio de buenas prácticas ofrece historias de mujeres líderes en el sector turístico de los países participantes en el proyecto </a:t>
            </a:r>
            <a:r>
              <a:rPr lang="es-ES" sz="1400" dirty="0" err="1"/>
              <a:t>We</a:t>
            </a:r>
            <a:r>
              <a:rPr lang="es-ES" sz="1400" dirty="0"/>
              <a:t> Lead Erasmus+. Al compartir historias de mujeres que desempeñan diferentes funciones de liderazgo en el sector turístico, esperamos informar e inspirar a futuras líderes femeninas, así como concienciar al sector sobre la importancia del liderazgo femenino para alcanzar los objetivos de un turismo sostenible y responsable con el clima.</a:t>
            </a:r>
            <a:endParaRPr lang="en-IE" sz="1400" dirty="0"/>
          </a:p>
        </p:txBody>
      </p:sp>
      <p:pic>
        <p:nvPicPr>
          <p:cNvPr id="10" name="Picture Placeholder 9" descr="Hot air balloon taking off in desert under Milky Way">
            <a:extLst>
              <a:ext uri="{FF2B5EF4-FFF2-40B4-BE49-F238E27FC236}">
                <a16:creationId xmlns:a16="http://schemas.microsoft.com/office/drawing/2014/main" id="{45F7EBD7-1B55-CFB4-97FC-488E054A85EA}"/>
              </a:ext>
            </a:extLst>
          </p:cNvPr>
          <p:cNvPicPr>
            <a:picLocks noGrp="1" noChangeAspect="1"/>
          </p:cNvPicPr>
          <p:nvPr>
            <p:ph type="pic" sz="quarter" idx="35"/>
          </p:nvPr>
        </p:nvPicPr>
        <p:blipFill rotWithShape="1">
          <a:blip r:embed="rId2" cstate="print">
            <a:extLst>
              <a:ext uri="{28A0092B-C50C-407E-A947-70E740481C1C}">
                <a14:useLocalDpi xmlns:a14="http://schemas.microsoft.com/office/drawing/2010/main" val="0"/>
              </a:ext>
            </a:extLst>
          </a:blip>
          <a:srcRect l="17852" t="807" r="48096" b="4959"/>
          <a:stretch/>
        </p:blipFill>
        <p:spPr>
          <a:xfrm>
            <a:off x="-6" y="3251735"/>
            <a:ext cx="3030995" cy="5987069"/>
          </a:xfrm>
        </p:spPr>
      </p:pic>
      <p:sp>
        <p:nvSpPr>
          <p:cNvPr id="14" name="TextBox 13">
            <a:extLst>
              <a:ext uri="{FF2B5EF4-FFF2-40B4-BE49-F238E27FC236}">
                <a16:creationId xmlns:a16="http://schemas.microsoft.com/office/drawing/2014/main" id="{983E839D-FF93-6A4A-51E6-C82ADDC0C6BB}"/>
              </a:ext>
            </a:extLst>
          </p:cNvPr>
          <p:cNvSpPr txBox="1"/>
          <p:nvPr/>
        </p:nvSpPr>
        <p:spPr>
          <a:xfrm>
            <a:off x="3328982" y="7337570"/>
            <a:ext cx="3839361" cy="1356333"/>
          </a:xfrm>
          <a:prstGeom prst="rect">
            <a:avLst/>
          </a:prstGeom>
          <a:noFill/>
        </p:spPr>
        <p:txBody>
          <a:bodyPr wrap="square">
            <a:spAutoFit/>
          </a:bodyPr>
          <a:lstStyle/>
          <a:p>
            <a:pPr lvl="0" algn="ctr" defTabSz="777514">
              <a:lnSpc>
                <a:spcPts val="2020"/>
              </a:lnSpc>
              <a:defRPr/>
            </a:pPr>
            <a:r>
              <a:rPr lang="es-ES" sz="1350" b="1" dirty="0">
                <a:solidFill>
                  <a:srgbClr val="41296C"/>
                </a:solidFill>
                <a:latin typeface="Calibri" panose="020F0502020204030204" pitchFamily="34" charset="0"/>
                <a:cs typeface="Calibri" panose="020F0502020204030204" pitchFamily="34" charset="0"/>
              </a:rPr>
              <a:t>oportunidades de liderazgo en todos los niveles de la toma de decisiones políticas", vida económica y pública" como Objetivo de Desarrollo Sostenible 5.</a:t>
            </a:r>
          </a:p>
          <a:p>
            <a:pPr lvl="0" algn="ctr" defTabSz="777514">
              <a:lnSpc>
                <a:spcPts val="2020"/>
              </a:lnSpc>
              <a:defRPr/>
            </a:pPr>
            <a:endParaRPr lang="es-ES" sz="1350" b="1" dirty="0">
              <a:solidFill>
                <a:srgbClr val="41296C"/>
              </a:solidFill>
              <a:latin typeface="Calibri" panose="020F0502020204030204" pitchFamily="34" charset="0"/>
              <a:cs typeface="Calibri" panose="020F0502020204030204" pitchFamily="34" charset="0"/>
            </a:endParaRPr>
          </a:p>
          <a:p>
            <a:pPr lvl="0" algn="ctr" defTabSz="777514">
              <a:lnSpc>
                <a:spcPts val="2020"/>
              </a:lnSpc>
              <a:defRPr/>
            </a:pPr>
            <a:endParaRPr kumimoji="0" lang="en-US" sz="1350" b="1" i="0" u="none" strike="noStrike" kern="1200" cap="none" spc="0" normalizeH="0" baseline="0" noProof="0" dirty="0">
              <a:ln>
                <a:noFill/>
              </a:ln>
              <a:solidFill>
                <a:srgbClr val="41296C"/>
              </a:solidFill>
              <a:effectLst/>
              <a:uLnTx/>
              <a:uFillTx/>
              <a:latin typeface="Calibri" panose="020F0502020204030204" pitchFamily="34" charset="0"/>
              <a:ea typeface="+mn-ea"/>
              <a:cs typeface="Calibri" panose="020F0502020204030204" pitchFamily="34" charset="0"/>
            </a:endParaRPr>
          </a:p>
        </p:txBody>
      </p:sp>
      <p:sp>
        <p:nvSpPr>
          <p:cNvPr id="16" name="TextBox 15">
            <a:extLst>
              <a:ext uri="{FF2B5EF4-FFF2-40B4-BE49-F238E27FC236}">
                <a16:creationId xmlns:a16="http://schemas.microsoft.com/office/drawing/2014/main" id="{895A7F86-7148-9BEB-B0E6-6AFBA9512438}"/>
              </a:ext>
            </a:extLst>
          </p:cNvPr>
          <p:cNvSpPr txBox="1"/>
          <p:nvPr/>
        </p:nvSpPr>
        <p:spPr>
          <a:xfrm>
            <a:off x="4427176" y="5437406"/>
            <a:ext cx="3030995" cy="605294"/>
          </a:xfrm>
          <a:prstGeom prst="rect">
            <a:avLst/>
          </a:prstGeom>
          <a:noFill/>
        </p:spPr>
        <p:txBody>
          <a:bodyPr wrap="square">
            <a:spAutoFit/>
          </a:bodyPr>
          <a:lstStyle/>
          <a:p>
            <a:pPr lvl="0" algn="ctr" defTabSz="777514">
              <a:lnSpc>
                <a:spcPts val="2020"/>
              </a:lnSpc>
              <a:defRPr/>
            </a:pPr>
            <a:r>
              <a:rPr lang="es-ES" b="1" dirty="0">
                <a:solidFill>
                  <a:srgbClr val="41296C"/>
                </a:solidFill>
                <a:latin typeface="Calibri" panose="020F0502020204030204" pitchFamily="34" charset="0"/>
                <a:cs typeface="Calibri" panose="020F0502020204030204" pitchFamily="34" charset="0"/>
              </a:rPr>
              <a:t>¿POR QUÉ NECESITAMOS ESTE COMPENDIO?</a:t>
            </a:r>
            <a:endParaRPr kumimoji="0" lang="en-US" sz="1800" b="1" i="0" u="none" strike="noStrike" kern="1200" cap="none" spc="0" normalizeH="0" baseline="0" noProof="0" dirty="0">
              <a:ln>
                <a:noFill/>
              </a:ln>
              <a:solidFill>
                <a:srgbClr val="41296C"/>
              </a:solidFill>
              <a:effectLst/>
              <a:uLnTx/>
              <a:uFillTx/>
              <a:latin typeface="Calibri" panose="020F0502020204030204" pitchFamily="34" charset="0"/>
              <a:ea typeface="+mn-ea"/>
              <a:cs typeface="Calibri" panose="020F0502020204030204" pitchFamily="34" charset="0"/>
            </a:endParaRPr>
          </a:p>
        </p:txBody>
      </p:sp>
      <p:sp>
        <p:nvSpPr>
          <p:cNvPr id="20" name="TextBox 19">
            <a:extLst>
              <a:ext uri="{FF2B5EF4-FFF2-40B4-BE49-F238E27FC236}">
                <a16:creationId xmlns:a16="http://schemas.microsoft.com/office/drawing/2014/main" id="{6178B20D-5DC4-2073-83F3-495F020B269E}"/>
              </a:ext>
            </a:extLst>
          </p:cNvPr>
          <p:cNvSpPr txBox="1"/>
          <p:nvPr/>
        </p:nvSpPr>
        <p:spPr>
          <a:xfrm>
            <a:off x="3887787" y="6018432"/>
            <a:ext cx="3365111" cy="1356333"/>
          </a:xfrm>
          <a:prstGeom prst="rect">
            <a:avLst/>
          </a:prstGeom>
          <a:noFill/>
        </p:spPr>
        <p:txBody>
          <a:bodyPr wrap="square">
            <a:spAutoFit/>
          </a:bodyPr>
          <a:lstStyle/>
          <a:p>
            <a:pPr lvl="0" algn="ctr" defTabSz="777514">
              <a:lnSpc>
                <a:spcPts val="2020"/>
              </a:lnSpc>
              <a:defRPr/>
            </a:pPr>
            <a:r>
              <a:rPr lang="es-ES" sz="1350" b="1" dirty="0">
                <a:solidFill>
                  <a:srgbClr val="41296C"/>
                </a:solidFill>
                <a:latin typeface="Calibri" panose="020F0502020204030204" pitchFamily="34" charset="0"/>
                <a:cs typeface="Calibri" panose="020F0502020204030204" pitchFamily="34" charset="0"/>
              </a:rPr>
              <a:t>La comunidad internacional se está dando cuenta de la importancia de que las mujeres ocupen puestos de liderazgo. La ONU ha citado "garantizar la participación plena y efectiva de las mujeres y la igualdad de</a:t>
            </a:r>
            <a:endParaRPr lang="en-IE" sz="1350" dirty="0"/>
          </a:p>
        </p:txBody>
      </p:sp>
    </p:spTree>
    <p:extLst>
      <p:ext uri="{BB962C8B-B14F-4D97-AF65-F5344CB8AC3E}">
        <p14:creationId xmlns:p14="http://schemas.microsoft.com/office/powerpoint/2010/main" val="384806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a:extLst>
              <a:ext uri="{FF2B5EF4-FFF2-40B4-BE49-F238E27FC236}">
                <a16:creationId xmlns:a16="http://schemas.microsoft.com/office/drawing/2014/main" id="{1E8332AE-82E9-EC86-C0E1-4E341C92FE71}"/>
              </a:ext>
            </a:extLst>
          </p:cNvPr>
          <p:cNvPicPr>
            <a:picLocks noGrp="1" noChangeAspect="1"/>
          </p:cNvPicPr>
          <p:nvPr>
            <p:ph type="pic" sz="quarter" idx="35"/>
          </p:nvPr>
        </p:nvPicPr>
        <p:blipFill>
          <a:blip r:embed="rId2" cstate="screen">
            <a:extLst>
              <a:ext uri="{28A0092B-C50C-407E-A947-70E740481C1C}">
                <a14:useLocalDpi xmlns:a14="http://schemas.microsoft.com/office/drawing/2010/main"/>
              </a:ext>
            </a:extLst>
          </a:blip>
          <a:srcRect/>
          <a:stretch>
            <a:fillRect/>
          </a:stretch>
        </p:blipFill>
        <p:spPr/>
      </p:pic>
      <p:sp>
        <p:nvSpPr>
          <p:cNvPr id="12" name="Text Placeholder 11">
            <a:extLst>
              <a:ext uri="{FF2B5EF4-FFF2-40B4-BE49-F238E27FC236}">
                <a16:creationId xmlns:a16="http://schemas.microsoft.com/office/drawing/2014/main" id="{A2930931-0390-EA60-68C4-299D315C5BF1}"/>
              </a:ext>
            </a:extLst>
          </p:cNvPr>
          <p:cNvSpPr>
            <a:spLocks noGrp="1"/>
          </p:cNvSpPr>
          <p:nvPr>
            <p:ph type="body" sz="quarter" idx="33"/>
          </p:nvPr>
        </p:nvSpPr>
        <p:spPr>
          <a:xfrm>
            <a:off x="351827" y="5360771"/>
            <a:ext cx="6570888" cy="720971"/>
          </a:xfrm>
        </p:spPr>
        <p:txBody>
          <a:bodyPr/>
          <a:lstStyle/>
          <a:p>
            <a:r>
              <a:rPr lang="en-US" sz="2400" dirty="0" err="1"/>
              <a:t>Perfil</a:t>
            </a:r>
            <a:r>
              <a:rPr lang="en-US" sz="2400" dirty="0"/>
              <a:t> de </a:t>
            </a:r>
            <a:r>
              <a:rPr lang="en-US" sz="2400" dirty="0" err="1"/>
              <a:t>nuestros</a:t>
            </a:r>
            <a:r>
              <a:rPr lang="en-US" sz="2400" dirty="0"/>
              <a:t> </a:t>
            </a:r>
            <a:r>
              <a:rPr lang="en-US" sz="2400" dirty="0" err="1"/>
              <a:t>casos</a:t>
            </a:r>
            <a:r>
              <a:rPr lang="en-US" sz="2400" dirty="0"/>
              <a:t> de </a:t>
            </a:r>
            <a:r>
              <a:rPr lang="en-US" sz="2400" dirty="0" err="1"/>
              <a:t>estudio</a:t>
            </a:r>
            <a:r>
              <a:rPr lang="en-US" sz="2400" dirty="0"/>
              <a:t> </a:t>
            </a:r>
            <a:r>
              <a:rPr lang="en-US" sz="2400" dirty="0" err="1"/>
              <a:t>inspiradores</a:t>
            </a:r>
            <a:r>
              <a:rPr lang="en-US" sz="2400" dirty="0"/>
              <a:t>:</a:t>
            </a:r>
          </a:p>
        </p:txBody>
      </p:sp>
      <p:sp>
        <p:nvSpPr>
          <p:cNvPr id="13" name="Text Placeholder 12">
            <a:extLst>
              <a:ext uri="{FF2B5EF4-FFF2-40B4-BE49-F238E27FC236}">
                <a16:creationId xmlns:a16="http://schemas.microsoft.com/office/drawing/2014/main" id="{30140B51-19A3-8D84-324A-B1AE681D2B37}"/>
              </a:ext>
            </a:extLst>
          </p:cNvPr>
          <p:cNvSpPr>
            <a:spLocks noGrp="1"/>
          </p:cNvSpPr>
          <p:nvPr>
            <p:ph type="body" sz="quarter" idx="34"/>
          </p:nvPr>
        </p:nvSpPr>
        <p:spPr>
          <a:xfrm>
            <a:off x="482397" y="5954739"/>
            <a:ext cx="6526988" cy="1064757"/>
          </a:xfrm>
        </p:spPr>
        <p:txBody>
          <a:bodyPr/>
          <a:lstStyle/>
          <a:p>
            <a:pPr marL="285750" indent="-285750">
              <a:buFont typeface="Arial" panose="020B0604020202020204" pitchFamily="34" charset="0"/>
              <a:buChar char="•"/>
            </a:pPr>
            <a:r>
              <a:rPr lang="es-ES" sz="1600" dirty="0"/>
              <a:t>Mujeres que trabajan en el sector turístico </a:t>
            </a:r>
          </a:p>
          <a:p>
            <a:pPr marL="285750" indent="-285750">
              <a:buFont typeface="Arial" panose="020B0604020202020204" pitchFamily="34" charset="0"/>
              <a:buChar char="•"/>
            </a:pPr>
            <a:r>
              <a:rPr lang="es-ES" sz="1600" dirty="0"/>
              <a:t>Actualmente en puestos directivos </a:t>
            </a:r>
          </a:p>
          <a:p>
            <a:pPr marL="285750" indent="-285750">
              <a:buFont typeface="Arial" panose="020B0604020202020204" pitchFamily="34" charset="0"/>
              <a:buChar char="•"/>
            </a:pPr>
            <a:r>
              <a:rPr lang="es-ES" sz="1600" dirty="0"/>
              <a:t>Apoyan el turismo dentro de la comunidad local</a:t>
            </a:r>
          </a:p>
          <a:p>
            <a:pPr marL="285750" indent="-285750">
              <a:buFont typeface="Arial" panose="020B0604020202020204" pitchFamily="34" charset="0"/>
              <a:buChar char="•"/>
            </a:pPr>
            <a:r>
              <a:rPr lang="es-ES" sz="1600" dirty="0"/>
              <a:t>Promover el turismo sostenible y participar en él, a menudo con especial atención a las actividades relacionadas con el cambio climático.</a:t>
            </a:r>
            <a:endParaRPr lang="en-US" sz="1600" dirty="0"/>
          </a:p>
        </p:txBody>
      </p:sp>
      <p:sp>
        <p:nvSpPr>
          <p:cNvPr id="10" name="Text Placeholder 9">
            <a:extLst>
              <a:ext uri="{FF2B5EF4-FFF2-40B4-BE49-F238E27FC236}">
                <a16:creationId xmlns:a16="http://schemas.microsoft.com/office/drawing/2014/main" id="{0D7C3A2A-63CD-A967-E2BA-29057166D1CA}"/>
              </a:ext>
            </a:extLst>
          </p:cNvPr>
          <p:cNvSpPr>
            <a:spLocks noGrp="1"/>
          </p:cNvSpPr>
          <p:nvPr>
            <p:ph type="body" sz="quarter" idx="17"/>
          </p:nvPr>
        </p:nvSpPr>
        <p:spPr>
          <a:xfrm>
            <a:off x="488499" y="1000172"/>
            <a:ext cx="3257392" cy="2289739"/>
          </a:xfrm>
        </p:spPr>
        <p:txBody>
          <a:bodyPr/>
          <a:lstStyle/>
          <a:p>
            <a:pPr>
              <a:lnSpc>
                <a:spcPct val="100000"/>
              </a:lnSpc>
            </a:pPr>
            <a:r>
              <a:rPr lang="en-US" sz="2400" i="1" dirty="0"/>
              <a:t>“</a:t>
            </a:r>
            <a:r>
              <a:rPr lang="es-ES" sz="2400" i="1" dirty="0"/>
              <a:t>Si tus acciones inspiran a otros a soñar más, aprender más, hacer más y llegar a ser más, eres un líder</a:t>
            </a:r>
            <a:r>
              <a:rPr lang="en-US" sz="2400" i="1" dirty="0"/>
              <a:t>.”</a:t>
            </a:r>
          </a:p>
          <a:p>
            <a:endParaRPr lang="en-US" dirty="0"/>
          </a:p>
          <a:p>
            <a:r>
              <a:rPr lang="en-US" dirty="0"/>
              <a:t>Simon Sinek</a:t>
            </a:r>
          </a:p>
          <a:p>
            <a:endParaRPr lang="en-US" dirty="0"/>
          </a:p>
          <a:p>
            <a:endParaRPr lang="en-US" dirty="0"/>
          </a:p>
        </p:txBody>
      </p:sp>
      <p:sp>
        <p:nvSpPr>
          <p:cNvPr id="8" name="Slide Number Placeholder 7">
            <a:extLst>
              <a:ext uri="{FF2B5EF4-FFF2-40B4-BE49-F238E27FC236}">
                <a16:creationId xmlns:a16="http://schemas.microsoft.com/office/drawing/2014/main" id="{AB32A516-EB95-B025-E5A9-AE3B35E529FB}"/>
              </a:ext>
            </a:extLst>
          </p:cNvPr>
          <p:cNvSpPr>
            <a:spLocks noGrp="1"/>
          </p:cNvSpPr>
          <p:nvPr>
            <p:ph type="sldNum" sz="quarter" idx="4"/>
          </p:nvPr>
        </p:nvSpPr>
        <p:spPr/>
        <p:txBody>
          <a:bodyPr/>
          <a:lstStyle/>
          <a:p>
            <a:fld id="{9C527BFA-2C0E-4CEC-B6A5-913A56FEF4B4}" type="slidenum">
              <a:rPr lang="fr-CA" smtClean="0"/>
              <a:pPr/>
              <a:t>6</a:t>
            </a:fld>
            <a:endParaRPr lang="fr-CA" dirty="0"/>
          </a:p>
        </p:txBody>
      </p:sp>
      <p:grpSp>
        <p:nvGrpSpPr>
          <p:cNvPr id="17" name="Group 16">
            <a:extLst>
              <a:ext uri="{FF2B5EF4-FFF2-40B4-BE49-F238E27FC236}">
                <a16:creationId xmlns:a16="http://schemas.microsoft.com/office/drawing/2014/main" id="{6378D9D5-DFE5-1FB4-9936-C92CFA82954B}"/>
              </a:ext>
            </a:extLst>
          </p:cNvPr>
          <p:cNvGrpSpPr/>
          <p:nvPr/>
        </p:nvGrpSpPr>
        <p:grpSpPr>
          <a:xfrm>
            <a:off x="3637271" y="1945748"/>
            <a:ext cx="1242097" cy="904267"/>
            <a:chOff x="3400450" y="986392"/>
            <a:chExt cx="1487826" cy="1083162"/>
          </a:xfrm>
          <a:solidFill>
            <a:srgbClr val="000000"/>
          </a:solidFill>
        </p:grpSpPr>
        <p:sp>
          <p:nvSpPr>
            <p:cNvPr id="18" name="Freeform 17">
              <a:extLst>
                <a:ext uri="{FF2B5EF4-FFF2-40B4-BE49-F238E27FC236}">
                  <a16:creationId xmlns:a16="http://schemas.microsoft.com/office/drawing/2014/main" id="{4CDF0A27-8CDC-8619-367C-5AE319A728B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90278E"/>
            </a:solidFill>
            <a:ln w="8971" cap="flat">
              <a:noFill/>
              <a:prstDash val="solid"/>
              <a:miter/>
            </a:ln>
          </p:spPr>
          <p:txBody>
            <a:bodyPr rtlCol="0" anchor="ctr"/>
            <a:lstStyle/>
            <a:p>
              <a:endParaRPr lang="en-US">
                <a:solidFill>
                  <a:srgbClr val="90278E"/>
                </a:solidFill>
              </a:endParaRPr>
            </a:p>
          </p:txBody>
        </p:sp>
        <p:sp>
          <p:nvSpPr>
            <p:cNvPr id="19" name="Freeform 18">
              <a:extLst>
                <a:ext uri="{FF2B5EF4-FFF2-40B4-BE49-F238E27FC236}">
                  <a16:creationId xmlns:a16="http://schemas.microsoft.com/office/drawing/2014/main" id="{5CF64037-B9E1-264B-4E61-1E558A23E5AB}"/>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00D41"/>
            </a:solidFill>
            <a:ln w="8971" cap="flat">
              <a:noFill/>
              <a:prstDash val="solid"/>
              <a:miter/>
            </a:ln>
          </p:spPr>
          <p:txBody>
            <a:bodyPr rtlCol="0" anchor="ctr"/>
            <a:lstStyle/>
            <a:p>
              <a:endParaRPr lang="en-US"/>
            </a:p>
          </p:txBody>
        </p:sp>
      </p:grpSp>
      <p:sp>
        <p:nvSpPr>
          <p:cNvPr id="3" name="Text Placeholder 2">
            <a:extLst>
              <a:ext uri="{FF2B5EF4-FFF2-40B4-BE49-F238E27FC236}">
                <a16:creationId xmlns:a16="http://schemas.microsoft.com/office/drawing/2014/main" id="{B25A318F-1E6E-C4EB-7AF6-426CFFD0EF5A}"/>
              </a:ext>
            </a:extLst>
          </p:cNvPr>
          <p:cNvSpPr>
            <a:spLocks noGrp="1"/>
          </p:cNvSpPr>
          <p:nvPr>
            <p:ph type="body" sz="quarter" idx="32"/>
          </p:nvPr>
        </p:nvSpPr>
        <p:spPr>
          <a:xfrm>
            <a:off x="482397" y="8025694"/>
            <a:ext cx="6526988" cy="1683083"/>
          </a:xfrm>
        </p:spPr>
        <p:txBody>
          <a:bodyPr numCol="1"/>
          <a:lstStyle/>
          <a:p>
            <a:pPr marL="342900" indent="-342900">
              <a:buFont typeface="+mj-lt"/>
              <a:buAutoNum type="arabicPeriod"/>
            </a:pPr>
            <a:r>
              <a:rPr lang="es-ES" sz="1600" dirty="0"/>
              <a:t>Cargo/papel y experiencia en el sector turístico   </a:t>
            </a:r>
          </a:p>
          <a:p>
            <a:pPr marL="342900" indent="-342900">
              <a:buFont typeface="+mj-lt"/>
              <a:buAutoNum type="arabicPeriod"/>
            </a:pPr>
            <a:r>
              <a:rPr lang="es-ES" sz="1600" dirty="0"/>
              <a:t>¿Por qué turismo? </a:t>
            </a:r>
          </a:p>
          <a:p>
            <a:pPr marL="342900" indent="-342900">
              <a:buFont typeface="+mj-lt"/>
              <a:buAutoNum type="arabicPeriod"/>
            </a:pPr>
            <a:r>
              <a:rPr lang="es-ES" sz="1600" dirty="0"/>
              <a:t>¿Por qué sostenibilidad/por qué centrarse en el cambio climático? </a:t>
            </a:r>
          </a:p>
          <a:p>
            <a:pPr marL="342900" indent="-342900">
              <a:buFont typeface="+mj-lt"/>
              <a:buAutoNum type="arabicPeriod"/>
            </a:pPr>
            <a:r>
              <a:rPr lang="es-ES" sz="1600" dirty="0"/>
              <a:t>Logros hasta ahora</a:t>
            </a:r>
          </a:p>
          <a:p>
            <a:pPr marL="342900" indent="-342900">
              <a:buFont typeface="+mj-lt"/>
              <a:buAutoNum type="arabicPeriod"/>
            </a:pPr>
            <a:r>
              <a:rPr lang="es-ES" sz="1600" dirty="0"/>
              <a:t>¿Cómo mejorar la formación profesional de las nuevas líderes?</a:t>
            </a:r>
          </a:p>
          <a:p>
            <a:pPr marL="342900" indent="-342900">
              <a:buFont typeface="+mj-lt"/>
              <a:buAutoNum type="arabicPeriod"/>
            </a:pPr>
            <a:r>
              <a:rPr lang="es-ES" sz="1600" dirty="0"/>
              <a:t>Próximos pasos/visión de futuro</a:t>
            </a:r>
            <a:endParaRPr lang="en-IE" sz="1600" dirty="0"/>
          </a:p>
        </p:txBody>
      </p:sp>
      <p:sp>
        <p:nvSpPr>
          <p:cNvPr id="6" name="TextBox 5">
            <a:extLst>
              <a:ext uri="{FF2B5EF4-FFF2-40B4-BE49-F238E27FC236}">
                <a16:creationId xmlns:a16="http://schemas.microsoft.com/office/drawing/2014/main" id="{6F475CA3-545C-4A01-72AB-DB1EED23A9F5}"/>
              </a:ext>
            </a:extLst>
          </p:cNvPr>
          <p:cNvSpPr txBox="1"/>
          <p:nvPr/>
        </p:nvSpPr>
        <p:spPr>
          <a:xfrm>
            <a:off x="351827" y="7471696"/>
            <a:ext cx="6844620" cy="461665"/>
          </a:xfrm>
          <a:prstGeom prst="rect">
            <a:avLst/>
          </a:prstGeom>
          <a:noFill/>
        </p:spPr>
        <p:txBody>
          <a:bodyPr wrap="square">
            <a:spAutoFit/>
          </a:bodyPr>
          <a:lstStyle/>
          <a:p>
            <a:pPr lvl="0" algn="just" defTabSz="777514">
              <a:defRPr/>
            </a:pPr>
            <a:r>
              <a:rPr lang="es-ES" sz="2400" b="1" dirty="0">
                <a:solidFill>
                  <a:srgbClr val="90278E"/>
                </a:solidFill>
                <a:latin typeface="Calibri" panose="020F0502020204030204" pitchFamily="34" charset="0"/>
                <a:cs typeface="Calibri" panose="020F0502020204030204" pitchFamily="34" charset="0"/>
              </a:rPr>
              <a:t>Los temas de nuestras entrevistas:</a:t>
            </a:r>
            <a:endParaRPr kumimoji="0" lang="en-US" sz="2400" b="1" i="0" u="none" strike="noStrike" kern="1200" cap="none" spc="0" normalizeH="0" baseline="0" noProof="0" dirty="0">
              <a:ln>
                <a:noFill/>
              </a:ln>
              <a:solidFill>
                <a:srgbClr val="90278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590250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C77A678-0597-F008-29BE-9431B80F874E}"/>
              </a:ext>
            </a:extLst>
          </p:cNvPr>
          <p:cNvSpPr>
            <a:spLocks noGrp="1"/>
          </p:cNvSpPr>
          <p:nvPr>
            <p:ph type="body" sz="quarter" idx="18"/>
          </p:nvPr>
        </p:nvSpPr>
        <p:spPr/>
        <p:txBody>
          <a:bodyPr/>
          <a:lstStyle/>
          <a:p>
            <a:r>
              <a:rPr lang="en-US" dirty="0"/>
              <a:t>SOBRE ESTE COMPENDIO</a:t>
            </a:r>
          </a:p>
        </p:txBody>
      </p:sp>
      <p:sp>
        <p:nvSpPr>
          <p:cNvPr id="19" name="Slide Number Placeholder 4">
            <a:extLst>
              <a:ext uri="{FF2B5EF4-FFF2-40B4-BE49-F238E27FC236}">
                <a16:creationId xmlns:a16="http://schemas.microsoft.com/office/drawing/2014/main" id="{674AD559-75F4-9ACE-24B1-DB0A0E3A067B}"/>
              </a:ext>
            </a:extLst>
          </p:cNvPr>
          <p:cNvSpPr>
            <a:spLocks noGrp="1"/>
          </p:cNvSpPr>
          <p:nvPr>
            <p:ph type="sldNum" sz="quarter" idx="4"/>
          </p:nvPr>
        </p:nvSpPr>
        <p:spPr>
          <a:xfrm>
            <a:off x="7231721" y="10425450"/>
            <a:ext cx="383229" cy="370938"/>
          </a:xfrm>
        </p:spPr>
        <p:txBody>
          <a:bodyPr/>
          <a:lstStyle/>
          <a:p>
            <a:pPr algn="ctr"/>
            <a:fld id="{9C527BFA-2C0E-4CEC-B6A5-913A56FEF4B4}" type="slidenum">
              <a:rPr lang="fr-CA" smtClean="0"/>
              <a:pPr algn="ctr"/>
              <a:t>7</a:t>
            </a:fld>
            <a:endParaRPr lang="fr-CA" dirty="0"/>
          </a:p>
        </p:txBody>
      </p:sp>
      <p:sp>
        <p:nvSpPr>
          <p:cNvPr id="17" name="Text Placeholder 16">
            <a:extLst>
              <a:ext uri="{FF2B5EF4-FFF2-40B4-BE49-F238E27FC236}">
                <a16:creationId xmlns:a16="http://schemas.microsoft.com/office/drawing/2014/main" id="{D250E396-C438-FBE3-3129-41335D6DF70E}"/>
              </a:ext>
            </a:extLst>
          </p:cNvPr>
          <p:cNvSpPr>
            <a:spLocks noGrp="1"/>
          </p:cNvSpPr>
          <p:nvPr>
            <p:ph type="body" sz="quarter" idx="14"/>
          </p:nvPr>
        </p:nvSpPr>
        <p:spPr/>
        <p:txBody>
          <a:bodyPr/>
          <a:lstStyle/>
          <a:p>
            <a:r>
              <a:rPr lang="en-US" dirty="0"/>
              <a:t>02</a:t>
            </a:r>
          </a:p>
        </p:txBody>
      </p:sp>
      <p:pic>
        <p:nvPicPr>
          <p:cNvPr id="8" name="Picture Placeholder 7" descr="Smiling woman by the sea">
            <a:extLst>
              <a:ext uri="{FF2B5EF4-FFF2-40B4-BE49-F238E27FC236}">
                <a16:creationId xmlns:a16="http://schemas.microsoft.com/office/drawing/2014/main" id="{AF934FF1-0B69-7C4F-503E-B76A149666F5}"/>
              </a:ext>
            </a:extLst>
          </p:cNvPr>
          <p:cNvPicPr>
            <a:picLocks noGrp="1" noChangeAspect="1"/>
          </p:cNvPicPr>
          <p:nvPr>
            <p:ph type="pic" sz="quarter" idx="19"/>
          </p:nvPr>
        </p:nvPicPr>
        <p:blipFill rotWithShape="1">
          <a:blip r:embed="rId2" cstate="screen">
            <a:extLst>
              <a:ext uri="{28A0092B-C50C-407E-A947-70E740481C1C}">
                <a14:useLocalDpi xmlns:a14="http://schemas.microsoft.com/office/drawing/2010/main"/>
              </a:ext>
            </a:extLst>
          </a:blip>
          <a:srcRect b="-1046"/>
          <a:stretch/>
        </p:blipFill>
        <p:spPr>
          <a:xfrm>
            <a:off x="0" y="2924295"/>
            <a:ext cx="3621157" cy="7241015"/>
          </a:xfrm>
        </p:spPr>
      </p:pic>
    </p:spTree>
    <p:extLst>
      <p:ext uri="{BB962C8B-B14F-4D97-AF65-F5344CB8AC3E}">
        <p14:creationId xmlns:p14="http://schemas.microsoft.com/office/powerpoint/2010/main" val="2415691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93BBBA-6CBB-815F-2CC9-08E9CC69615E}"/>
              </a:ext>
            </a:extLst>
          </p:cNvPr>
          <p:cNvSpPr>
            <a:spLocks noGrp="1"/>
          </p:cNvSpPr>
          <p:nvPr>
            <p:ph type="body" sz="quarter" idx="32"/>
          </p:nvPr>
        </p:nvSpPr>
        <p:spPr>
          <a:xfrm>
            <a:off x="566597" y="6859126"/>
            <a:ext cx="6526988" cy="3793040"/>
          </a:xfrm>
        </p:spPr>
        <p:txBody>
          <a:bodyPr/>
          <a:lstStyle/>
          <a:p>
            <a:r>
              <a:rPr lang="es-ES" sz="1200" b="1" dirty="0"/>
              <a:t>Compendio de mujeres líderes inspiradoras del turismo</a:t>
            </a:r>
          </a:p>
          <a:p>
            <a:r>
              <a:rPr lang="es-ES" sz="1200" dirty="0"/>
              <a:t>Al presentar a estas 9 mujeres líderes en turismo sostenible que utilizan un enfoque basado en el cambio climático, el equipo WE LEAD comparte ejemplos de líderes inspiradoras que se adaptan a las necesidades de las tendencias del turismo, la hostelería y el ocio, que cambian rápidamente.  Estas buenas prácticas identificadas permiten y animan a sus homólogas y a las jóvenes generaciones a superar los obstáculos y convertirse en líderes del sector del turismo, la hostelería y el ocio.</a:t>
            </a:r>
          </a:p>
          <a:p>
            <a:endParaRPr lang="en-US" sz="1200" dirty="0"/>
          </a:p>
          <a:p>
            <a:r>
              <a:rPr lang="es-ES" sz="1200" dirty="0"/>
              <a:t>Esta Guía de Buenas Prácticas es también una herramienta de formación única para que los educadores de FP obtengan una visión interna de los retos, tendencias, impulsores y oportunidades para el desarrollo de la                            innovación y la sostenibilidad en los sectores </a:t>
            </a:r>
          </a:p>
          <a:p>
            <a:endParaRPr lang="es-ES" sz="1200" dirty="0"/>
          </a:p>
          <a:p>
            <a:endParaRPr lang="es-ES" sz="1200" dirty="0"/>
          </a:p>
          <a:p>
            <a:endParaRPr lang="es-ES" sz="1200" dirty="0"/>
          </a:p>
          <a:p>
            <a:endParaRPr lang="es-ES" sz="1200" dirty="0"/>
          </a:p>
          <a:p>
            <a:endParaRPr lang="es-ES" sz="1200" dirty="0"/>
          </a:p>
          <a:p>
            <a:r>
              <a:rPr lang="es-ES" sz="1200" dirty="0"/>
              <a:t>del turismo en Europa, especialmente tras la pandemia. Pretende alcanzar este objetivo destacando las Buenas Prácticas de las regiones socias del proyecto que se recopilaron como parte del proyecto </a:t>
            </a:r>
            <a:r>
              <a:rPr lang="es-ES" sz="1200" dirty="0" err="1"/>
              <a:t>We</a:t>
            </a:r>
            <a:r>
              <a:rPr lang="es-ES" sz="1200" dirty="0"/>
              <a:t> Lead.</a:t>
            </a:r>
          </a:p>
          <a:p>
            <a:endParaRPr lang="en-US" sz="1200" dirty="0"/>
          </a:p>
          <a:p>
            <a:r>
              <a:rPr lang="es-ES" sz="1200" b="1" dirty="0"/>
              <a:t>¿En qué consiste una buena práctica?</a:t>
            </a:r>
          </a:p>
          <a:p>
            <a:r>
              <a:rPr lang="es-ES" sz="1200" dirty="0"/>
              <a:t>En el contexto de este proyecto, una buena práctica es un ejemplo de empresa / iniciativa o profesional turístico que se ha demostrado que funciona bien y produce buenos resultados, por lo que se recomienda como estudio de caso. La buena práctica que se destaca es un ejemplo de experiencia exitosa, que ha sido probada y validada, en sentido amplio, que se ha repetido y que merece ser compartida para que más gente pueda adoptarla.</a:t>
            </a:r>
            <a:endParaRPr lang="en-US" sz="1200" dirty="0"/>
          </a:p>
          <a:p>
            <a:r>
              <a:rPr lang="en-US" sz="1200" dirty="0"/>
              <a:t> </a:t>
            </a:r>
          </a:p>
          <a:p>
            <a:endParaRPr lang="en-US" sz="1200" dirty="0"/>
          </a:p>
          <a:p>
            <a:endParaRPr lang="en-IE" sz="1200" dirty="0"/>
          </a:p>
        </p:txBody>
      </p:sp>
      <p:sp>
        <p:nvSpPr>
          <p:cNvPr id="3" name="Text Placeholder 2">
            <a:extLst>
              <a:ext uri="{FF2B5EF4-FFF2-40B4-BE49-F238E27FC236}">
                <a16:creationId xmlns:a16="http://schemas.microsoft.com/office/drawing/2014/main" id="{753DDD34-6561-EFA5-8249-14878132F3CC}"/>
              </a:ext>
            </a:extLst>
          </p:cNvPr>
          <p:cNvSpPr>
            <a:spLocks noGrp="1"/>
          </p:cNvSpPr>
          <p:nvPr>
            <p:ph type="body" sz="quarter" idx="33"/>
          </p:nvPr>
        </p:nvSpPr>
        <p:spPr>
          <a:xfrm>
            <a:off x="522697" y="4870600"/>
            <a:ext cx="6570888" cy="726760"/>
          </a:xfrm>
        </p:spPr>
        <p:txBody>
          <a:bodyPr/>
          <a:lstStyle/>
          <a:p>
            <a:r>
              <a:rPr lang="en-IE" dirty="0" err="1"/>
              <a:t>Sobre</a:t>
            </a:r>
            <a:r>
              <a:rPr lang="en-IE" dirty="0"/>
              <a:t> </a:t>
            </a:r>
            <a:r>
              <a:rPr lang="en-IE" dirty="0" err="1"/>
              <a:t>este</a:t>
            </a:r>
            <a:r>
              <a:rPr lang="en-IE" dirty="0"/>
              <a:t> </a:t>
            </a:r>
            <a:r>
              <a:rPr lang="en-IE" dirty="0" err="1"/>
              <a:t>Compendio</a:t>
            </a:r>
            <a:r>
              <a:rPr lang="en-IE" dirty="0"/>
              <a:t>:</a:t>
            </a:r>
          </a:p>
        </p:txBody>
      </p:sp>
      <p:sp>
        <p:nvSpPr>
          <p:cNvPr id="4" name="Text Placeholder 3">
            <a:extLst>
              <a:ext uri="{FF2B5EF4-FFF2-40B4-BE49-F238E27FC236}">
                <a16:creationId xmlns:a16="http://schemas.microsoft.com/office/drawing/2014/main" id="{B6E9021E-8C4F-9D8B-A38B-9910A0A9DCE2}"/>
              </a:ext>
            </a:extLst>
          </p:cNvPr>
          <p:cNvSpPr>
            <a:spLocks noGrp="1"/>
          </p:cNvSpPr>
          <p:nvPr>
            <p:ph type="body" sz="quarter" idx="34"/>
          </p:nvPr>
        </p:nvSpPr>
        <p:spPr>
          <a:xfrm>
            <a:off x="578472" y="5354323"/>
            <a:ext cx="6526988" cy="1200858"/>
          </a:xfrm>
        </p:spPr>
        <p:txBody>
          <a:bodyPr/>
          <a:lstStyle/>
          <a:p>
            <a:r>
              <a:rPr lang="es-ES" dirty="0"/>
              <a:t>El compendio </a:t>
            </a:r>
            <a:r>
              <a:rPr lang="es-ES" dirty="0" err="1"/>
              <a:t>Inspiring</a:t>
            </a:r>
            <a:r>
              <a:rPr lang="es-ES" dirty="0"/>
              <a:t> </a:t>
            </a:r>
            <a:r>
              <a:rPr lang="es-ES" dirty="0" err="1"/>
              <a:t>Women</a:t>
            </a:r>
            <a:r>
              <a:rPr lang="es-ES" dirty="0"/>
              <a:t> </a:t>
            </a:r>
            <a:r>
              <a:rPr lang="es-ES" dirty="0" err="1"/>
              <a:t>Leaders</a:t>
            </a:r>
            <a:r>
              <a:rPr lang="es-ES" dirty="0"/>
              <a:t> in </a:t>
            </a:r>
            <a:r>
              <a:rPr lang="es-ES" dirty="0" err="1"/>
              <a:t>Tourism</a:t>
            </a:r>
            <a:r>
              <a:rPr lang="es-ES" dirty="0"/>
              <a:t> sensibiliza y proporciona a los educadores de FP un conocimiento de las buenas prácticas relacionadas con los retos, las necesidades de desarrollo y las oportunidades a las que se enfrentan las mujeres en el turismo, la hostelería y el ocio.</a:t>
            </a:r>
            <a:endParaRPr lang="en-US" dirty="0"/>
          </a:p>
          <a:p>
            <a:r>
              <a:rPr lang="en-IE" dirty="0"/>
              <a:t> </a:t>
            </a:r>
          </a:p>
        </p:txBody>
      </p:sp>
      <p:pic>
        <p:nvPicPr>
          <p:cNvPr id="8" name="Picture Placeholder 7" descr="Field of flowers">
            <a:extLst>
              <a:ext uri="{FF2B5EF4-FFF2-40B4-BE49-F238E27FC236}">
                <a16:creationId xmlns:a16="http://schemas.microsoft.com/office/drawing/2014/main" id="{65DFCD3A-8AA9-95B2-2C66-ECD2FCBBBD13}"/>
              </a:ext>
            </a:extLst>
          </p:cNvPr>
          <p:cNvPicPr>
            <a:picLocks noGrp="1" noChangeAspect="1"/>
          </p:cNvPicPr>
          <p:nvPr>
            <p:ph type="pic" sz="quarter" idx="35"/>
          </p:nvPr>
        </p:nvPicPr>
        <p:blipFill>
          <a:blip r:embed="rId2" cstate="print">
            <a:extLst>
              <a:ext uri="{28A0092B-C50C-407E-A947-70E740481C1C}">
                <a14:useLocalDpi xmlns:a14="http://schemas.microsoft.com/office/drawing/2010/main" val="0"/>
              </a:ext>
            </a:extLst>
          </a:blip>
          <a:srcRect t="1413" b="1413"/>
          <a:stretch/>
        </p:blipFill>
        <p:spPr>
          <a:xfrm>
            <a:off x="0" y="0"/>
            <a:ext cx="7775575" cy="5037221"/>
          </a:xfrm>
        </p:spPr>
      </p:pic>
      <p:sp>
        <p:nvSpPr>
          <p:cNvPr id="6" name="Slide Number Placeholder 5">
            <a:extLst>
              <a:ext uri="{FF2B5EF4-FFF2-40B4-BE49-F238E27FC236}">
                <a16:creationId xmlns:a16="http://schemas.microsoft.com/office/drawing/2014/main" id="{96C770C4-B745-5015-5EF2-8C167F7939ED}"/>
              </a:ext>
            </a:extLst>
          </p:cNvPr>
          <p:cNvSpPr>
            <a:spLocks noGrp="1"/>
          </p:cNvSpPr>
          <p:nvPr>
            <p:ph type="sldNum" sz="quarter" idx="4"/>
          </p:nvPr>
        </p:nvSpPr>
        <p:spPr/>
        <p:txBody>
          <a:bodyPr/>
          <a:lstStyle/>
          <a:p>
            <a:fld id="{9C527BFA-2C0E-4CEC-B6A5-913A56FEF4B4}" type="slidenum">
              <a:rPr lang="fr-CA" smtClean="0"/>
              <a:pPr/>
              <a:t>8</a:t>
            </a:fld>
            <a:endParaRPr lang="fr-CA" dirty="0"/>
          </a:p>
        </p:txBody>
      </p:sp>
    </p:spTree>
    <p:extLst>
      <p:ext uri="{BB962C8B-B14F-4D97-AF65-F5344CB8AC3E}">
        <p14:creationId xmlns:p14="http://schemas.microsoft.com/office/powerpoint/2010/main" val="2763658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26565B-A000-44E2-E0DD-EE8F62FCB303}"/>
              </a:ext>
            </a:extLst>
          </p:cNvPr>
          <p:cNvSpPr>
            <a:spLocks noGrp="1"/>
          </p:cNvSpPr>
          <p:nvPr>
            <p:ph type="body" sz="quarter" idx="32"/>
          </p:nvPr>
        </p:nvSpPr>
        <p:spPr>
          <a:xfrm>
            <a:off x="578472" y="2179499"/>
            <a:ext cx="6526988" cy="8213602"/>
          </a:xfrm>
        </p:spPr>
        <p:txBody>
          <a:bodyPr/>
          <a:lstStyle/>
          <a:p>
            <a:r>
              <a:rPr lang="es-ES" sz="1200" dirty="0"/>
              <a:t>Nuestros ejemplos de buenas prácticas son fundadores y directores de varias iniciativas de turismo sostenible, profesores de universidad en algunos casos y gestores de proyectos o líderes en el desarrollo y la puesta en marcha de iniciativas públicas y privadas de turismo sostenible, formadores y consultores especializados en turismo sostenible, ecoturismo y cambio climático y galardonados con numerosos premios medioambientales.</a:t>
            </a:r>
          </a:p>
          <a:p>
            <a:endParaRPr lang="en-US" sz="1200" dirty="0"/>
          </a:p>
          <a:p>
            <a:r>
              <a:rPr lang="es-ES" sz="1200" dirty="0"/>
              <a:t>Cada estudio de caso pone de relieve </a:t>
            </a:r>
            <a:r>
              <a:rPr lang="es-ES" sz="1200" b="1" dirty="0"/>
              <a:t>el potencial que tiene el turismo como plataforma para educar a la gente sobre el entorno natural de su país y la mejor manera de protegerlo, </a:t>
            </a:r>
            <a:r>
              <a:rPr lang="es-ES" sz="1200" dirty="0"/>
              <a:t>así como el deber que tienen de exponer a la gente a nuevas culturas y enfoques diferentes. Esperamos que este compendio desempeñe un papel vital en la educación de la tolerancia y el entendimiento a través de experiencias tangibles, emocionales e intuitivas de la vida real.</a:t>
            </a:r>
            <a:endParaRPr lang="en-US" sz="1200" dirty="0"/>
          </a:p>
          <a:p>
            <a:r>
              <a:rPr lang="es-ES" sz="1200" dirty="0"/>
              <a:t>Las mujeres en el punto de mira muestran su compromiso con la acción, a través de sus diversas funciones turísticas, para crear un mundo mejor. Con su eficaz y fructífera labor, </a:t>
            </a:r>
            <a:r>
              <a:rPr lang="es-ES" sz="1200" b="1" dirty="0"/>
              <a:t>promueven un turismo más responsable </a:t>
            </a:r>
            <a:r>
              <a:rPr lang="es-ES" sz="1200" dirty="0"/>
              <a:t>y ponen de relieve el importante cambio que debe producirse en relación con la posición de la mujer (desequilibrio de género) en el sector turístico.</a:t>
            </a:r>
          </a:p>
          <a:p>
            <a:endParaRPr lang="en-US" sz="1200" dirty="0"/>
          </a:p>
          <a:p>
            <a:r>
              <a:rPr lang="es-ES" sz="1200" dirty="0"/>
              <a:t>Para estas mujeres líderes, existe una </a:t>
            </a:r>
            <a:r>
              <a:rPr lang="es-ES" sz="1200" b="1" dirty="0"/>
              <a:t>clara conexión entre la sostenibilidad y el cambio climático</a:t>
            </a:r>
            <a:r>
              <a:rPr lang="es-ES" sz="1200" dirty="0"/>
              <a:t>, tanto en lo que respecta al impacto medioambiental de los viajes y la hostelería como al modo en que el turismo puede influir en las comunidades locales de forma positiva y negativa. Sus acciones concretas consisten en trabajar directamente con los agentes locales a lo largo de sus funciones, encontrando así formas de contribuir al desarrollo local, especialmente cuando operan en zonas menos favorecidas del mundo. </a:t>
            </a:r>
          </a:p>
          <a:p>
            <a:r>
              <a:rPr lang="es-ES" sz="1200" dirty="0"/>
              <a:t>Como mujeres, ven que enfocan el turismo de forma diferente, más sostenible, y por tanto el equilibrio de género es importante para un mundo mejor. Antes, las mujeres se limitaban a seguir las reglas que habían creado los hombres, pero ahora enfocan las cosas de otra manera y no tienen miedo de mostrarse como mujeres con su propia forma de hacer las cosas.</a:t>
            </a:r>
          </a:p>
          <a:p>
            <a:endParaRPr lang="en-US" sz="1200" dirty="0"/>
          </a:p>
          <a:p>
            <a:r>
              <a:rPr lang="es-ES" sz="1200" dirty="0"/>
              <a:t>Según nuestros estudios de caso, es esencial contar con modelos de conducta con los que puedan identificarse personas de diversos grupos. Debemos contribuir activamente al desarrollo sostenible apoyando a las mujeres empresarias, líderes comunitarias, emprendedoras y directivas que trabajan en el sector turístico y fuera de él, recordando siempre que la equidad y la inclusión social son aspectos muy importantes de la sostenibilidad.</a:t>
            </a:r>
            <a:endParaRPr lang="en-US" sz="1200" dirty="0"/>
          </a:p>
          <a:p>
            <a:endParaRPr lang="en-US" sz="1200" dirty="0"/>
          </a:p>
          <a:p>
            <a:endParaRPr lang="en-US" sz="1200" dirty="0"/>
          </a:p>
          <a:p>
            <a:r>
              <a:rPr lang="en-US" sz="1200" dirty="0"/>
              <a:t> </a:t>
            </a:r>
            <a:endParaRPr lang="en-IE" sz="1200" dirty="0"/>
          </a:p>
        </p:txBody>
      </p:sp>
      <p:sp>
        <p:nvSpPr>
          <p:cNvPr id="3" name="Text Placeholder 2">
            <a:extLst>
              <a:ext uri="{FF2B5EF4-FFF2-40B4-BE49-F238E27FC236}">
                <a16:creationId xmlns:a16="http://schemas.microsoft.com/office/drawing/2014/main" id="{57283CD5-4754-8D86-9955-2BFC9DA83D64}"/>
              </a:ext>
            </a:extLst>
          </p:cNvPr>
          <p:cNvSpPr>
            <a:spLocks noGrp="1"/>
          </p:cNvSpPr>
          <p:nvPr>
            <p:ph type="body" sz="quarter" idx="33"/>
          </p:nvPr>
        </p:nvSpPr>
        <p:spPr>
          <a:xfrm>
            <a:off x="534572" y="1073735"/>
            <a:ext cx="6570888" cy="947570"/>
          </a:xfrm>
        </p:spPr>
        <p:txBody>
          <a:bodyPr/>
          <a:lstStyle/>
          <a:p>
            <a:endParaRPr lang="en-IE" sz="800" dirty="0"/>
          </a:p>
          <a:p>
            <a:pPr algn="ctr"/>
            <a:r>
              <a:rPr lang="es-ES" dirty="0"/>
              <a:t>¿Quiénes son nuestras Mujeres de las Buenas Prácticas -?</a:t>
            </a:r>
            <a:endParaRPr lang="en-IE" dirty="0"/>
          </a:p>
        </p:txBody>
      </p:sp>
      <p:sp>
        <p:nvSpPr>
          <p:cNvPr id="5" name="Slide Number Placeholder 4">
            <a:extLst>
              <a:ext uri="{FF2B5EF4-FFF2-40B4-BE49-F238E27FC236}">
                <a16:creationId xmlns:a16="http://schemas.microsoft.com/office/drawing/2014/main" id="{162CFF4D-D12B-FC79-3819-C67BE3C40F6E}"/>
              </a:ext>
            </a:extLst>
          </p:cNvPr>
          <p:cNvSpPr>
            <a:spLocks noGrp="1"/>
          </p:cNvSpPr>
          <p:nvPr>
            <p:ph type="sldNum" sz="quarter" idx="4"/>
          </p:nvPr>
        </p:nvSpPr>
        <p:spPr/>
        <p:txBody>
          <a:bodyPr/>
          <a:lstStyle/>
          <a:p>
            <a:fld id="{9C527BFA-2C0E-4CEC-B6A5-913A56FEF4B4}" type="slidenum">
              <a:rPr lang="fr-CA" smtClean="0"/>
              <a:pPr/>
              <a:t>9</a:t>
            </a:fld>
            <a:endParaRPr lang="fr-CA" dirty="0"/>
          </a:p>
        </p:txBody>
      </p:sp>
      <p:sp>
        <p:nvSpPr>
          <p:cNvPr id="7" name="TextBox 6">
            <a:extLst>
              <a:ext uri="{FF2B5EF4-FFF2-40B4-BE49-F238E27FC236}">
                <a16:creationId xmlns:a16="http://schemas.microsoft.com/office/drawing/2014/main" id="{956DC8F6-FCC3-030D-86AB-30A76A3B1A36}"/>
              </a:ext>
            </a:extLst>
          </p:cNvPr>
          <p:cNvSpPr txBox="1"/>
          <p:nvPr/>
        </p:nvSpPr>
        <p:spPr>
          <a:xfrm>
            <a:off x="3887786" y="5997697"/>
            <a:ext cx="3247279" cy="4708981"/>
          </a:xfrm>
          <a:prstGeom prst="rect">
            <a:avLst/>
          </a:prstGeom>
          <a:noFill/>
        </p:spPr>
        <p:txBody>
          <a:bodyPr wrap="square">
            <a:spAutoFit/>
          </a:bodyPr>
          <a:lstStyle/>
          <a:p>
            <a:pPr algn="ctr" fontAlgn="base"/>
            <a:r>
              <a:rPr lang="es-ES" sz="2400" b="1" i="1" dirty="0">
                <a:solidFill>
                  <a:srgbClr val="90278E"/>
                </a:solidFill>
              </a:rPr>
              <a:t>Más mujeres seguirán destacando en todo el sector y es hora de que las mujeres nos esforcemos como hemos luchado para estar en la posición en la que estamos ahora y ganarnos el crédito que merecemos. ¡El futuro son las mujeres!</a:t>
            </a:r>
          </a:p>
          <a:p>
            <a:pPr algn="ctr" fontAlgn="base"/>
            <a:r>
              <a:rPr lang="en-US" sz="1200" b="0" i="0" dirty="0">
                <a:solidFill>
                  <a:srgbClr val="000000"/>
                </a:solidFill>
                <a:effectLst/>
                <a:latin typeface="Verdana" panose="020B0604030504040204" pitchFamily="34" charset="0"/>
              </a:rPr>
              <a:t> </a:t>
            </a:r>
            <a:endParaRPr lang="en-US" b="0" i="0" dirty="0">
              <a:solidFill>
                <a:srgbClr val="000000"/>
              </a:solidFill>
              <a:effectLst/>
              <a:latin typeface="Segoe UI" panose="020B0502040204020203" pitchFamily="34" charset="0"/>
            </a:endParaRPr>
          </a:p>
          <a:p>
            <a:pPr rtl="0" fontAlgn="base"/>
            <a:r>
              <a:rPr lang="en-US" sz="1200" b="0" i="0" dirty="0">
                <a:solidFill>
                  <a:srgbClr val="000000"/>
                </a:solidFill>
                <a:effectLst/>
                <a:latin typeface="Verdana" panose="020B0604030504040204" pitchFamily="34" charset="0"/>
              </a:rPr>
              <a:t> </a:t>
            </a:r>
            <a:r>
              <a:rPr lang="en-US" sz="1200" b="1" i="0" dirty="0">
                <a:solidFill>
                  <a:srgbClr val="90278E"/>
                </a:solidFill>
                <a:effectLst/>
              </a:rPr>
              <a:t>Becca Sweeney</a:t>
            </a:r>
            <a:endParaRPr lang="en-US" b="1" i="0" dirty="0">
              <a:solidFill>
                <a:srgbClr val="90278E"/>
              </a:solidFill>
              <a:effectLst/>
            </a:endParaRPr>
          </a:p>
          <a:p>
            <a:pPr algn="just" rtl="0" fontAlgn="base"/>
            <a:r>
              <a:rPr lang="en-US" sz="1200" b="0" i="0" dirty="0">
                <a:solidFill>
                  <a:srgbClr val="000000"/>
                </a:solidFill>
                <a:effectLst/>
                <a:latin typeface="Verdana" panose="020B0604030504040204" pitchFamily="34" charset="0"/>
              </a:rPr>
              <a:t> </a:t>
            </a:r>
            <a:endParaRPr lang="en-US"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3999746895"/>
      </p:ext>
    </p:extLst>
  </p:cSld>
  <p:clrMapOvr>
    <a:masterClrMapping/>
  </p:clrMapOvr>
</p:sld>
</file>

<file path=ppt/theme/theme1.xml><?xml version="1.0" encoding="utf-8"?>
<a:theme xmlns:a="http://schemas.openxmlformats.org/drawingml/2006/main" name="Office Theme">
  <a:themeElements>
    <a:clrScheme name="Portal Cyan">
      <a:dk1>
        <a:srgbClr val="000000"/>
      </a:dk1>
      <a:lt1>
        <a:srgbClr val="FFFFFF"/>
      </a:lt1>
      <a:dk2>
        <a:srgbClr val="000000"/>
      </a:dk2>
      <a:lt2>
        <a:srgbClr val="FFFFFF"/>
      </a:lt2>
      <a:accent1>
        <a:srgbClr val="384252"/>
      </a:accent1>
      <a:accent2>
        <a:srgbClr val="70A8AF"/>
      </a:accent2>
      <a:accent3>
        <a:srgbClr val="82B8BF"/>
      </a:accent3>
      <a:accent4>
        <a:srgbClr val="99C6CC"/>
      </a:accent4>
      <a:accent5>
        <a:srgbClr val="AECED2"/>
      </a:accent5>
      <a:accent6>
        <a:srgbClr val="CBDCDF"/>
      </a:accent6>
      <a:hlink>
        <a:srgbClr val="7F7F7F"/>
      </a:hlink>
      <a:folHlink>
        <a:srgbClr val="7F7F7F"/>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A33469DB8B6424983B5053FE79F4955" ma:contentTypeVersion="14" ma:contentTypeDescription="Create a new document." ma:contentTypeScope="" ma:versionID="c79ecd108df6aa4966f8bda64c2c0d6b">
  <xsd:schema xmlns:xsd="http://www.w3.org/2001/XMLSchema" xmlns:xs="http://www.w3.org/2001/XMLSchema" xmlns:p="http://schemas.microsoft.com/office/2006/metadata/properties" xmlns:ns2="9bdbe35a-6115-4100-8c0a-bfa724f2d90d" xmlns:ns3="cce2eb6e-137a-440e-9437-2f527b109c9c" targetNamespace="http://schemas.microsoft.com/office/2006/metadata/properties" ma:root="true" ma:fieldsID="21a6d561bbf9f3a2678e58c5c2b41d35" ns2:_="" ns3:_="">
    <xsd:import namespace="9bdbe35a-6115-4100-8c0a-bfa724f2d90d"/>
    <xsd:import namespace="cce2eb6e-137a-440e-9437-2f527b109c9c"/>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ServiceObjectDetectorVersions"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dbe35a-6115-4100-8c0a-bfa724f2d9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ce2eb6e-137a-440e-9437-2f527b109c9c"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19c3d23d-58a5-4fb3-9474-d76b2a454dfc}" ma:internalName="TaxCatchAll" ma:showField="CatchAllData" ma:web="cce2eb6e-137a-440e-9437-2f527b109c9c">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bdbe35a-6115-4100-8c0a-bfa724f2d90d">
      <Terms xmlns="http://schemas.microsoft.com/office/infopath/2007/PartnerControls"/>
    </lcf76f155ced4ddcb4097134ff3c332f>
    <TaxCatchAll xmlns="cce2eb6e-137a-440e-9437-2f527b109c9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8704178-64B2-4575-A27D-E1B29D39B5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dbe35a-6115-4100-8c0a-bfa724f2d90d"/>
    <ds:schemaRef ds:uri="cce2eb6e-137a-440e-9437-2f527b109c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7533C03-D5AD-4868-976B-615688339342}">
  <ds:schemaRefs>
    <ds:schemaRef ds:uri="http://schemas.microsoft.com/office/2006/metadata/properties"/>
    <ds:schemaRef ds:uri="http://schemas.microsoft.com/office/infopath/2007/PartnerControls"/>
    <ds:schemaRef ds:uri="9bdbe35a-6115-4100-8c0a-bfa724f2d90d"/>
    <ds:schemaRef ds:uri="cce2eb6e-137a-440e-9437-2f527b109c9c"/>
  </ds:schemaRefs>
</ds:datastoreItem>
</file>

<file path=customXml/itemProps3.xml><?xml version="1.0" encoding="utf-8"?>
<ds:datastoreItem xmlns:ds="http://schemas.openxmlformats.org/officeDocument/2006/customXml" ds:itemID="{4A9C724F-08B6-4BC9-A832-BFD05F57F38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38951</TotalTime>
  <Words>12040</Words>
  <Application>Microsoft Office PowerPoint</Application>
  <PresentationFormat>Custom</PresentationFormat>
  <Paragraphs>536</Paragraphs>
  <Slides>41</Slides>
  <Notes>3</Notes>
  <HiddenSlides>0</HiddenSlides>
  <MMClips>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41</vt:i4>
      </vt:variant>
    </vt:vector>
  </HeadingPairs>
  <TitlesOfParts>
    <vt:vector size="52" baseType="lpstr">
      <vt:lpstr>Arial</vt:lpstr>
      <vt:lpstr>Calibri</vt:lpstr>
      <vt:lpstr>Content</vt:lpstr>
      <vt:lpstr>Montserrat</vt:lpstr>
      <vt:lpstr>Segoe UI</vt:lpstr>
      <vt:lpstr>sen</vt:lpstr>
      <vt:lpstr>Times New Roman</vt:lpstr>
      <vt:lpstr>UniversLTStd-Bold</vt:lpstr>
      <vt:lpstr>Verdana</vt:lpstr>
      <vt:lpstr>worksans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Robz</dc:creator>
  <cp:lastModifiedBy>Cara O'Sullivan</cp:lastModifiedBy>
  <cp:revision>1399</cp:revision>
  <dcterms:created xsi:type="dcterms:W3CDTF">2016-05-11T14:31:01Z</dcterms:created>
  <dcterms:modified xsi:type="dcterms:W3CDTF">2023-11-26T11:51:09Z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0x010100BA33469DB8B6424983B5053FE79F4955</vt:lpwstr>
  </property>
  <property fmtid="{D5CDD505-2E9C-101B-9397-08002B2CF9AE}" pid="3" name="MediaServiceImageTags">
    <vt:lpwstr/>
  </property>
</Properties>
</file>