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5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7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62C09-7EDF-F274-5700-1819FE36BA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6F6EF6-5C06-99FF-8282-35B873C7A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B529-581D-2B54-0EFA-AC2A52ADF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8C69-DDE6-4E47-B94A-C4A9A5CB557E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3149D-C0CC-805E-00B9-A8B538A7F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48B7BD-11F0-3B81-847B-FE18B9929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6831-4FB2-4F12-AE32-E3F904F498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43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CEA25-DDAA-F09D-A73C-48DD30DF6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6B2F7D-CF7A-ED85-4D21-38C850C1DF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401BA-F496-ABCC-6CE8-B509CBF20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8C69-DDE6-4E47-B94A-C4A9A5CB557E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7D50F-E3AF-AC33-9CB7-60FBCD7EE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178A6-8551-8FC5-6F7C-E3DAA9676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6831-4FB2-4F12-AE32-E3F904F498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88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540DC6-BDF1-E1DE-B9AF-8FC254DC0B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5F44C3-A26C-94B3-542B-C74C80078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4F32D-E87E-F410-BA9E-C650154F5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8C69-DDE6-4E47-B94A-C4A9A5CB557E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056ED-097C-4C1F-493F-7ECC6C19E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669D7-12CD-BDA1-FBA5-582DA8A7E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6831-4FB2-4F12-AE32-E3F904F498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187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raphic 4">
            <a:extLst>
              <a:ext uri="{FF2B5EF4-FFF2-40B4-BE49-F238E27FC236}">
                <a16:creationId xmlns:a16="http://schemas.microsoft.com/office/drawing/2014/main" id="{6016073B-2534-C0BE-957F-35B2B1F52297}"/>
              </a:ext>
            </a:extLst>
          </p:cNvPr>
          <p:cNvSpPr/>
          <p:nvPr userDrawn="1"/>
        </p:nvSpPr>
        <p:spPr>
          <a:xfrm>
            <a:off x="-1" y="2"/>
            <a:ext cx="12192001" cy="2074984"/>
          </a:xfrm>
          <a:custGeom>
            <a:avLst/>
            <a:gdLst>
              <a:gd name="connsiteX0" fmla="*/ 0 w 1367928"/>
              <a:gd name="connsiteY0" fmla="*/ 0 h 515971"/>
              <a:gd name="connsiteX1" fmla="*/ 0 w 1367928"/>
              <a:gd name="connsiteY1" fmla="*/ 515971 h 515971"/>
              <a:gd name="connsiteX2" fmla="*/ 1367928 w 1367928"/>
              <a:gd name="connsiteY2" fmla="*/ 314781 h 515971"/>
              <a:gd name="connsiteX3" fmla="*/ 1367928 w 1367928"/>
              <a:gd name="connsiteY3" fmla="*/ 0 h 515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7928" h="515971">
                <a:moveTo>
                  <a:pt x="0" y="0"/>
                </a:moveTo>
                <a:lnTo>
                  <a:pt x="0" y="515971"/>
                </a:lnTo>
                <a:lnTo>
                  <a:pt x="1367928" y="314781"/>
                </a:lnTo>
                <a:lnTo>
                  <a:pt x="1367928" y="0"/>
                </a:lnTo>
                <a:close/>
              </a:path>
            </a:pathLst>
          </a:custGeom>
          <a:gradFill>
            <a:gsLst>
              <a:gs pos="0">
                <a:srgbClr val="42286C"/>
              </a:gs>
              <a:gs pos="27690">
                <a:srgbClr val="992584"/>
              </a:gs>
              <a:gs pos="51940">
                <a:srgbClr val="C61B8A"/>
              </a:gs>
              <a:gs pos="68050">
                <a:srgbClr val="E13759"/>
              </a:gs>
              <a:gs pos="99930">
                <a:srgbClr val="EF4137"/>
              </a:gs>
            </a:gsLst>
            <a:lin ang="2160000" scaled="0"/>
          </a:gradFill>
          <a:ln w="48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" name="Text Placeholder 32">
            <a:extLst>
              <a:ext uri="{FF2B5EF4-FFF2-40B4-BE49-F238E27FC236}">
                <a16:creationId xmlns:a16="http://schemas.microsoft.com/office/drawing/2014/main" id="{1625C956-7355-5399-BB4F-42483F46DE3E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749845" y="2378410"/>
            <a:ext cx="10381216" cy="4036930"/>
          </a:xfrm>
        </p:spPr>
        <p:txBody>
          <a:bodyPr numCol="1" spcCol="288000" anchor="t">
            <a:noAutofit/>
          </a:bodyPr>
          <a:lstStyle>
            <a:lvl1pPr marL="0" indent="0" algn="l">
              <a:lnSpc>
                <a:spcPts val="2480"/>
              </a:lnSpc>
              <a:spcBef>
                <a:spcPts val="0"/>
              </a:spcBef>
              <a:buNone/>
              <a:defRPr sz="2400" b="0" i="0">
                <a:solidFill>
                  <a:srgbClr val="41296C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609593" indent="0">
              <a:buNone/>
              <a:defRPr sz="5161">
                <a:solidFill>
                  <a:srgbClr val="011E3B"/>
                </a:solidFill>
                <a:latin typeface="Montserrat" pitchFamily="2" charset="77"/>
              </a:defRPr>
            </a:lvl2pPr>
            <a:lvl3pPr marL="1219185" indent="0">
              <a:buNone/>
              <a:defRPr sz="5161">
                <a:solidFill>
                  <a:srgbClr val="011E3B"/>
                </a:solidFill>
                <a:latin typeface="Montserrat" pitchFamily="2" charset="77"/>
              </a:defRPr>
            </a:lvl3pPr>
            <a:lvl4pPr marL="1828778" indent="0">
              <a:buNone/>
              <a:defRPr sz="5161">
                <a:solidFill>
                  <a:srgbClr val="011E3B"/>
                </a:solidFill>
                <a:latin typeface="Montserrat" pitchFamily="2" charset="77"/>
              </a:defRPr>
            </a:lvl4pPr>
            <a:lvl5pPr marL="2438374" indent="0">
              <a:buNone/>
              <a:defRPr sz="5161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/>
              <a:t>Click to type</a:t>
            </a:r>
            <a:endParaRPr lang="en-US"/>
          </a:p>
        </p:txBody>
      </p:sp>
      <p:sp>
        <p:nvSpPr>
          <p:cNvPr id="56" name="Text Placeholder 32">
            <a:extLst>
              <a:ext uri="{FF2B5EF4-FFF2-40B4-BE49-F238E27FC236}">
                <a16:creationId xmlns:a16="http://schemas.microsoft.com/office/drawing/2014/main" id="{CF501B72-0790-C3AB-821A-A8B941BDA9D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49844" y="665080"/>
            <a:ext cx="10381217" cy="804265"/>
          </a:xfrm>
          <a:noFill/>
        </p:spPr>
        <p:txBody>
          <a:bodyPr anchor="t">
            <a:noAutofit/>
          </a:bodyPr>
          <a:lstStyle>
            <a:lvl1pPr marL="20638" indent="0" algn="l">
              <a:lnSpc>
                <a:spcPts val="3620"/>
              </a:lnSpc>
              <a:spcBef>
                <a:spcPts val="0"/>
              </a:spcBef>
              <a:buNone/>
              <a:tabLst/>
              <a:defRPr sz="3600" b="1" i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609593" indent="0">
              <a:buNone/>
              <a:defRPr sz="5161">
                <a:solidFill>
                  <a:srgbClr val="011E3B"/>
                </a:solidFill>
                <a:latin typeface="Montserrat" pitchFamily="2" charset="77"/>
              </a:defRPr>
            </a:lvl2pPr>
            <a:lvl3pPr marL="1219185" indent="0">
              <a:buNone/>
              <a:defRPr sz="5161">
                <a:solidFill>
                  <a:srgbClr val="011E3B"/>
                </a:solidFill>
                <a:latin typeface="Montserrat" pitchFamily="2" charset="77"/>
              </a:defRPr>
            </a:lvl3pPr>
            <a:lvl4pPr marL="1828778" indent="0">
              <a:buNone/>
              <a:defRPr sz="5161">
                <a:solidFill>
                  <a:srgbClr val="011E3B"/>
                </a:solidFill>
                <a:latin typeface="Montserrat" pitchFamily="2" charset="77"/>
              </a:defRPr>
            </a:lvl4pPr>
            <a:lvl5pPr marL="2438374" indent="0">
              <a:buNone/>
              <a:defRPr sz="5161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/>
              <a:t>YOUR HEADING</a:t>
            </a:r>
            <a:endParaRPr lang="en-US"/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03611C3B-B449-C20E-47D8-D4455ABF92C2}"/>
              </a:ext>
            </a:extLst>
          </p:cNvPr>
          <p:cNvSpPr/>
          <p:nvPr userDrawn="1"/>
        </p:nvSpPr>
        <p:spPr>
          <a:xfrm rot="5173991">
            <a:off x="1563327" y="620062"/>
            <a:ext cx="250321" cy="2607630"/>
          </a:xfrm>
          <a:custGeom>
            <a:avLst/>
            <a:gdLst>
              <a:gd name="connsiteX0" fmla="*/ 0 w 39474"/>
              <a:gd name="connsiteY0" fmla="*/ 0 h 411206"/>
              <a:gd name="connsiteX1" fmla="*/ 39475 w 39474"/>
              <a:gd name="connsiteY1" fmla="*/ 0 h 411206"/>
              <a:gd name="connsiteX2" fmla="*/ 39475 w 39474"/>
              <a:gd name="connsiteY2" fmla="*/ 411206 h 411206"/>
              <a:gd name="connsiteX3" fmla="*/ 0 w 39474"/>
              <a:gd name="connsiteY3" fmla="*/ 411206 h 411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474" h="411206">
                <a:moveTo>
                  <a:pt x="0" y="0"/>
                </a:moveTo>
                <a:lnTo>
                  <a:pt x="39475" y="0"/>
                </a:lnTo>
                <a:lnTo>
                  <a:pt x="39475" y="411206"/>
                </a:lnTo>
                <a:lnTo>
                  <a:pt x="0" y="411206"/>
                </a:lnTo>
                <a:close/>
              </a:path>
            </a:pathLst>
          </a:custGeom>
          <a:solidFill>
            <a:srgbClr val="F15B2A"/>
          </a:solidFill>
          <a:ln w="349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1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B0EA1-B41E-ABB0-4311-612ABA045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02706-E89F-8AF6-6602-E9D15271F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DCCC3-C813-A037-0BBE-81B3B4B80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8C69-DDE6-4E47-B94A-C4A9A5CB557E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4BC0A-3BDD-5938-8EAC-15C818A19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D6988-CFA6-AB6A-A0F2-D10491B7A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6831-4FB2-4F12-AE32-E3F904F498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99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69B2A-C212-A6B2-3873-87C57A826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D117BD-AFFD-5676-F0A1-43DBAA98B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B8EF93-7B60-E60D-1101-FB57C8378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8C69-DDE6-4E47-B94A-C4A9A5CB557E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BDE28-66A8-E665-1CE9-904DAD178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62450-F1B0-203A-5AB7-37C032855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6831-4FB2-4F12-AE32-E3F904F498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40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E1950-56B2-F724-FD4F-93C9D0220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FAA68-CBCA-B947-FFA0-089C401479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02AB24-EC63-3604-D064-2B831C0DD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2B3BEB-562B-451F-E344-602A6C71C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8C69-DDE6-4E47-B94A-C4A9A5CB557E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9D703D-991C-5743-3300-075DD9F59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FC881-F670-972A-3082-29DFD6FAB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6831-4FB2-4F12-AE32-E3F904F498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716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6756D-351E-7C3A-FFAC-2EB64866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39BD5-9A72-DE6F-03D7-BD3887EF7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469D4C-D6AE-69C2-2E9E-637B3D9E4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9F53A5-E86A-793A-7272-531058ACAB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48FCCB-57A4-4FA6-095A-33942EB23C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A3E3FF-7345-3168-5D56-3E11B0C48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8C69-DDE6-4E47-B94A-C4A9A5CB557E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7C02B4-73F5-0170-399B-DE74C4D07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6221B4-B5A4-0055-3C22-129B7B94B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6831-4FB2-4F12-AE32-E3F904F498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747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FEFE2-CDED-71A0-32DC-A576C8A61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83BFD6-BCD9-991D-E132-FCF873A74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8C69-DDE6-4E47-B94A-C4A9A5CB557E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3F2B2F-241E-D77E-CE4D-8CD966A6A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EDB20D-D5E0-CE56-97EE-D90433A3A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6831-4FB2-4F12-AE32-E3F904F498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082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2E2D0B-1819-E589-1F6D-9BC386E0A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8C69-DDE6-4E47-B94A-C4A9A5CB557E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2EC074-1054-EE0A-4B05-DA71ACDE1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4D5D10-AD4E-929F-EF35-6D54650C1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6831-4FB2-4F12-AE32-E3F904F498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667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BBD6E-E039-6F4E-1EE3-7CBCD6711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39C37-9335-74B2-F491-146CBCD39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64B7BA-EC47-3E46-4D5E-9B3C9BB13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23DF7-3CAA-3746-59D4-AA0ED3F0F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8C69-DDE6-4E47-B94A-C4A9A5CB557E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C5345D-903B-C135-132E-A0AEEAA57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6DC7EC-FDFC-6906-2653-E38298021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6831-4FB2-4F12-AE32-E3F904F498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279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A7CE9-F425-F0E1-FC31-1752A8987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334A0C-B9CE-D9F7-F6F4-AF7D3F27A1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EFE460-B6F3-5305-E729-C93A2FC7B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5B27A8-672A-B63B-D9CF-7CBE8DE4E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8C69-DDE6-4E47-B94A-C4A9A5CB557E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08996F-BFA9-A5C4-2030-C575A3277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178F55-6700-DE1A-EA28-5A5D4F83F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6831-4FB2-4F12-AE32-E3F904F498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857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A08D92-7F59-9666-BDE3-621E9D7C2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C32EB-23F9-4731-5510-CB32B8037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09B1E-5187-C137-3C08-9670EAF219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488C69-DDE6-4E47-B94A-C4A9A5CB557E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3A920-5BCB-5B62-5A19-2EC5B074A2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8994C-96AE-F92B-51F5-330C2FE746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EC6831-4FB2-4F12-AE32-E3F904F498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46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hbr.org/1990/11/ways-women-lead" TargetMode="External"/><Relationship Id="rId2" Type="http://schemas.openxmlformats.org/officeDocument/2006/relationships/hyperlink" Target="https://www.lollydaskal.com/leadership/everyone-see-leader/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57D04CD-DFCD-D42F-0601-3153FA3D2DFC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en-GB" sz="3600" dirty="0">
                <a:hlinkClick r:id=""/>
              </a:rPr>
              <a:t>https://www.youtube.com/watch?v=nSUJwmPQEyg</a:t>
            </a:r>
            <a:endParaRPr lang="en-GB" sz="3600" dirty="0"/>
          </a:p>
          <a:p>
            <a:pPr algn="ctr">
              <a:lnSpc>
                <a:spcPct val="100000"/>
              </a:lnSpc>
            </a:pPr>
            <a:r>
              <a:rPr lang="hr-BA" sz="36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https://www.lollydaskal.com/leadership/everyone-see-leader/</a:t>
            </a:r>
            <a:r>
              <a:rPr lang="hr-BA" sz="3600" dirty="0"/>
              <a:t> </a:t>
            </a:r>
            <a:endParaRPr lang="en-GB" sz="3600" dirty="0"/>
          </a:p>
          <a:p>
            <a:pPr algn="ctr">
              <a:lnSpc>
                <a:spcPct val="100000"/>
              </a:lnSpc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94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Ways Women Lead</a:t>
            </a:r>
            <a:r>
              <a:rPr kumimoji="0" lang="hr-BA" sz="3600" b="0" i="0" u="none" strike="noStrike" kern="1200" cap="none" spc="0" normalizeH="0" baseline="0" noProof="0" dirty="0">
                <a:ln>
                  <a:noFill/>
                </a:ln>
                <a:solidFill>
                  <a:srgbClr val="094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94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by</a:t>
            </a:r>
            <a:r>
              <a:rPr kumimoji="0" lang="hr-BA" sz="3600" b="0" i="0" u="none" strike="noStrike" kern="1200" cap="none" spc="0" normalizeH="0" baseline="0" noProof="0" dirty="0">
                <a:ln>
                  <a:noFill/>
                </a:ln>
                <a:solidFill>
                  <a:srgbClr val="094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94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Judy B.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94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Rosener</a:t>
            </a:r>
            <a:r>
              <a:rPr kumimoji="0" lang="hr-BA" sz="3600" b="0" i="0" u="none" strike="noStrike" kern="1200" cap="none" spc="0" normalizeH="0" baseline="0" noProof="0" dirty="0">
                <a:ln>
                  <a:noFill/>
                </a:ln>
                <a:solidFill>
                  <a:srgbClr val="094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, Harward Business Review</a:t>
            </a:r>
            <a:endParaRPr lang="en-US" sz="3600" dirty="0"/>
          </a:p>
          <a:p>
            <a:pPr algn="ctr">
              <a:lnSpc>
                <a:spcPct val="100000"/>
              </a:lnSpc>
            </a:pPr>
            <a:endParaRPr lang="en-IE" sz="1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90A01-9184-FB3D-CB87-7338FD9987E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IE" dirty="0"/>
              <a:t>Additional content links 	</a:t>
            </a:r>
          </a:p>
        </p:txBody>
      </p:sp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CAE5F793-0788-4C3A-88E0-9AA8B72BDB79}"/>
              </a:ext>
            </a:extLst>
          </p:cNvPr>
          <p:cNvSpPr/>
          <p:nvPr/>
        </p:nvSpPr>
        <p:spPr>
          <a:xfrm>
            <a:off x="5310985" y="1142972"/>
            <a:ext cx="1234440" cy="1188720"/>
          </a:xfrm>
          <a:prstGeom prst="flowChartConnector">
            <a:avLst/>
          </a:prstGeom>
          <a:solidFill>
            <a:srgbClr val="80318E"/>
          </a:solidFill>
          <a:ln>
            <a:solidFill>
              <a:srgbClr val="8031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BA0E3F9-A485-4A9A-A745-71B5FEC1BC22}"/>
              </a:ext>
            </a:extLst>
          </p:cNvPr>
          <p:cNvSpPr>
            <a:spLocks noGrp="1"/>
          </p:cNvSpPr>
          <p:nvPr/>
        </p:nvSpPr>
        <p:spPr>
          <a:xfrm>
            <a:off x="606869" y="2419010"/>
            <a:ext cx="10978262" cy="38996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rgbClr val="4D4D4C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rgbClr val="4D4D4C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rgbClr val="4D4D4C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rgbClr val="4D4D4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F3411C4-62B0-40A2-8802-F734521A4F10}"/>
              </a:ext>
            </a:extLst>
          </p:cNvPr>
          <p:cNvSpPr>
            <a:spLocks noGrp="1"/>
          </p:cNvSpPr>
          <p:nvPr/>
        </p:nvSpPr>
        <p:spPr>
          <a:xfrm>
            <a:off x="3354269" y="539371"/>
            <a:ext cx="5623561" cy="633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b="1" kern="1200">
                <a:solidFill>
                  <a:srgbClr val="76C6D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>
              <a:solidFill>
                <a:srgbClr val="80318E"/>
              </a:solidFill>
            </a:endParaRPr>
          </a:p>
        </p:txBody>
      </p:sp>
      <p:grpSp>
        <p:nvGrpSpPr>
          <p:cNvPr id="7" name="Google Shape;518;p39">
            <a:extLst>
              <a:ext uri="{FF2B5EF4-FFF2-40B4-BE49-F238E27FC236}">
                <a16:creationId xmlns:a16="http://schemas.microsoft.com/office/drawing/2014/main" id="{A04D2332-8EBF-4C2D-A82E-C30700EA3674}"/>
              </a:ext>
            </a:extLst>
          </p:cNvPr>
          <p:cNvGrpSpPr/>
          <p:nvPr/>
        </p:nvGrpSpPr>
        <p:grpSpPr>
          <a:xfrm>
            <a:off x="5679959" y="1438302"/>
            <a:ext cx="496502" cy="563769"/>
            <a:chOff x="1923675" y="1633650"/>
            <a:chExt cx="436000" cy="435975"/>
          </a:xfrm>
          <a:solidFill>
            <a:schemeClr val="bg1"/>
          </a:solidFill>
        </p:grpSpPr>
        <p:sp>
          <p:nvSpPr>
            <p:cNvPr id="8" name="Google Shape;519;p39">
              <a:extLst>
                <a:ext uri="{FF2B5EF4-FFF2-40B4-BE49-F238E27FC236}">
                  <a16:creationId xmlns:a16="http://schemas.microsoft.com/office/drawing/2014/main" id="{A103F885-FF4B-4946-81CE-CA73F83F700B}"/>
                </a:ext>
              </a:extLst>
            </p:cNvPr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l" t="t" r="r" b="b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grpFill/>
            <a:ln w="285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520;p39">
              <a:extLst>
                <a:ext uri="{FF2B5EF4-FFF2-40B4-BE49-F238E27FC236}">
                  <a16:creationId xmlns:a16="http://schemas.microsoft.com/office/drawing/2014/main" id="{C986640E-532A-465A-93B5-12C1753B8716}"/>
                </a:ext>
              </a:extLst>
            </p:cNvPr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grpFill/>
            <a:ln w="285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521;p39">
              <a:extLst>
                <a:ext uri="{FF2B5EF4-FFF2-40B4-BE49-F238E27FC236}">
                  <a16:creationId xmlns:a16="http://schemas.microsoft.com/office/drawing/2014/main" id="{5F713C7A-DCD0-41BF-9D28-81F37B234807}"/>
                </a:ext>
              </a:extLst>
            </p:cNvPr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l" t="t" r="r" b="b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grpFill/>
            <a:ln w="285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522;p39">
              <a:extLst>
                <a:ext uri="{FF2B5EF4-FFF2-40B4-BE49-F238E27FC236}">
                  <a16:creationId xmlns:a16="http://schemas.microsoft.com/office/drawing/2014/main" id="{1E861B28-7276-4B85-84C9-966E2C69134D}"/>
                </a:ext>
              </a:extLst>
            </p:cNvPr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grpFill/>
            <a:ln w="285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523;p39">
              <a:extLst>
                <a:ext uri="{FF2B5EF4-FFF2-40B4-BE49-F238E27FC236}">
                  <a16:creationId xmlns:a16="http://schemas.microsoft.com/office/drawing/2014/main" id="{08B7949A-DDBB-4F8F-AF4D-256AA9A629CE}"/>
                </a:ext>
              </a:extLst>
            </p:cNvPr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l" t="t" r="r" b="b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grpFill/>
            <a:ln w="285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524;p39">
              <a:extLst>
                <a:ext uri="{FF2B5EF4-FFF2-40B4-BE49-F238E27FC236}">
                  <a16:creationId xmlns:a16="http://schemas.microsoft.com/office/drawing/2014/main" id="{6347D978-3551-4A4B-908B-0FB2B9849D8E}"/>
                </a:ext>
              </a:extLst>
            </p:cNvPr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l" t="t" r="r" b="b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grpFill/>
            <a:ln w="28575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91171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Neill</dc:creator>
  <cp:lastModifiedBy>Catherine Neill</cp:lastModifiedBy>
  <cp:revision>1</cp:revision>
  <dcterms:created xsi:type="dcterms:W3CDTF">2024-04-24T16:37:13Z</dcterms:created>
  <dcterms:modified xsi:type="dcterms:W3CDTF">2024-04-24T16:40:53Z</dcterms:modified>
</cp:coreProperties>
</file>