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3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1" autoAdjust="0"/>
    <p:restoredTop sz="94660"/>
  </p:normalViewPr>
  <p:slideViewPr>
    <p:cSldViewPr snapToGrid="0">
      <p:cViewPr varScale="1">
        <p:scale>
          <a:sx n="78" d="100"/>
          <a:sy n="78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484A2-34BE-01C7-5DE8-90E35681D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213B96-8427-5C50-7017-2C6C68FD9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EE5B6-4B96-E312-10FC-474FBE005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3587E-FCBC-DDCA-E71E-E134F6B14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0C447-C53F-05D8-DFB8-E0F7A3DE1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35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755EE-51F4-0E4D-64BD-C15A72334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C85A8B-FF30-4ECE-2DF4-C2F762D77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BA518-DC6D-BD07-E868-236904785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809C8-36D6-93C1-FE43-3AD71EC0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A9A20-BBE8-A467-5A2C-F3D37DA2B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47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A64857-1D84-6ECA-8286-B07B873364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DF5AA9-D00E-396B-37AC-BBEC2697B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D668-C337-B751-75BC-E96EFDAB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6AB78-0FE4-512F-1216-5D98B8B0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C7B9C-BDA0-951C-3E91-4258B646C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664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hoto/Text Slide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phic 4">
            <a:extLst>
              <a:ext uri="{FF2B5EF4-FFF2-40B4-BE49-F238E27FC236}">
                <a16:creationId xmlns:a16="http://schemas.microsoft.com/office/drawing/2014/main" id="{2C9A316D-D1E1-948D-2D4A-6BBE2DBC2E89}"/>
              </a:ext>
            </a:extLst>
          </p:cNvPr>
          <p:cNvSpPr/>
          <p:nvPr userDrawn="1"/>
        </p:nvSpPr>
        <p:spPr>
          <a:xfrm>
            <a:off x="-1" y="2"/>
            <a:ext cx="12192001" cy="2220684"/>
          </a:xfrm>
          <a:custGeom>
            <a:avLst/>
            <a:gdLst>
              <a:gd name="connsiteX0" fmla="*/ 0 w 1367928"/>
              <a:gd name="connsiteY0" fmla="*/ 0 h 515971"/>
              <a:gd name="connsiteX1" fmla="*/ 0 w 1367928"/>
              <a:gd name="connsiteY1" fmla="*/ 515971 h 515971"/>
              <a:gd name="connsiteX2" fmla="*/ 1367928 w 1367928"/>
              <a:gd name="connsiteY2" fmla="*/ 314781 h 515971"/>
              <a:gd name="connsiteX3" fmla="*/ 1367928 w 1367928"/>
              <a:gd name="connsiteY3" fmla="*/ 0 h 515971"/>
              <a:gd name="connsiteX0" fmla="*/ 0 w 1367928"/>
              <a:gd name="connsiteY0" fmla="*/ 0 h 515971"/>
              <a:gd name="connsiteX1" fmla="*/ 0 w 1367928"/>
              <a:gd name="connsiteY1" fmla="*/ 515971 h 515971"/>
              <a:gd name="connsiteX2" fmla="*/ 1034496 w 1367928"/>
              <a:gd name="connsiteY2" fmla="*/ 467823 h 515971"/>
              <a:gd name="connsiteX3" fmla="*/ 1367928 w 1367928"/>
              <a:gd name="connsiteY3" fmla="*/ 0 h 515971"/>
              <a:gd name="connsiteX4" fmla="*/ 0 w 1367928"/>
              <a:gd name="connsiteY4" fmla="*/ 0 h 515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7928" h="515971">
                <a:moveTo>
                  <a:pt x="0" y="0"/>
                </a:moveTo>
                <a:lnTo>
                  <a:pt x="0" y="515971"/>
                </a:lnTo>
                <a:lnTo>
                  <a:pt x="1034496" y="467823"/>
                </a:lnTo>
                <a:lnTo>
                  <a:pt x="1367928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42286C"/>
              </a:gs>
              <a:gs pos="27690">
                <a:srgbClr val="992584"/>
              </a:gs>
              <a:gs pos="51940">
                <a:srgbClr val="C61B8A"/>
              </a:gs>
              <a:gs pos="68050">
                <a:srgbClr val="E13759"/>
              </a:gs>
              <a:gs pos="99930">
                <a:srgbClr val="EF4137"/>
              </a:gs>
            </a:gsLst>
            <a:lin ang="2160000" scaled="0"/>
          </a:gradFill>
          <a:ln w="48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Text Placeholder 32">
            <a:extLst>
              <a:ext uri="{FF2B5EF4-FFF2-40B4-BE49-F238E27FC236}">
                <a16:creationId xmlns:a16="http://schemas.microsoft.com/office/drawing/2014/main" id="{450D837D-118F-90A7-9E3B-C71C13A660E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49845" y="2532184"/>
            <a:ext cx="6793955" cy="3883155"/>
          </a:xfrm>
        </p:spPr>
        <p:txBody>
          <a:bodyPr numCol="1" spcCol="288000" anchor="t">
            <a:noAutofit/>
          </a:bodyPr>
          <a:lstStyle>
            <a:lvl1pPr marL="0" indent="0" algn="l">
              <a:lnSpc>
                <a:spcPts val="2480"/>
              </a:lnSpc>
              <a:spcBef>
                <a:spcPts val="0"/>
              </a:spcBef>
              <a:buNone/>
              <a:defRPr sz="2400" b="0" i="0">
                <a:solidFill>
                  <a:srgbClr val="41296C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609593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2pPr>
            <a:lvl3pPr marL="1219185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3pPr>
            <a:lvl4pPr marL="1828778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4pPr>
            <a:lvl5pPr marL="2438374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/>
              <a:t>Click to type</a:t>
            </a:r>
            <a:endParaRPr lang="en-US"/>
          </a:p>
        </p:txBody>
      </p:sp>
      <p:sp>
        <p:nvSpPr>
          <p:cNvPr id="6" name="Text Placeholder 32">
            <a:extLst>
              <a:ext uri="{FF2B5EF4-FFF2-40B4-BE49-F238E27FC236}">
                <a16:creationId xmlns:a16="http://schemas.microsoft.com/office/drawing/2014/main" id="{E21D796C-2845-63F2-1EDD-1040ABED431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49844" y="665080"/>
            <a:ext cx="10381217" cy="804265"/>
          </a:xfrm>
          <a:noFill/>
        </p:spPr>
        <p:txBody>
          <a:bodyPr anchor="t">
            <a:noAutofit/>
          </a:bodyPr>
          <a:lstStyle>
            <a:lvl1pPr marL="20638" indent="0" algn="l">
              <a:lnSpc>
                <a:spcPts val="3620"/>
              </a:lnSpc>
              <a:spcBef>
                <a:spcPts val="0"/>
              </a:spcBef>
              <a:buNone/>
              <a:tabLst/>
              <a:defRPr sz="3600" b="1" i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609593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2pPr>
            <a:lvl3pPr marL="1219185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3pPr>
            <a:lvl4pPr marL="1828778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4pPr>
            <a:lvl5pPr marL="2438374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/>
              <a:t>YOUR HEADING</a:t>
            </a:r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02536E04-402A-08C2-CCC9-6A79A8D1BD5A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7356231" y="0"/>
            <a:ext cx="4835769" cy="6857999"/>
          </a:xfrm>
          <a:custGeom>
            <a:avLst/>
            <a:gdLst>
              <a:gd name="connsiteX0" fmla="*/ 1494692 w 4835769"/>
              <a:gd name="connsiteY0" fmla="*/ 0 h 6857999"/>
              <a:gd name="connsiteX1" fmla="*/ 4835769 w 4835769"/>
              <a:gd name="connsiteY1" fmla="*/ 0 h 6857999"/>
              <a:gd name="connsiteX2" fmla="*/ 4835769 w 4835769"/>
              <a:gd name="connsiteY2" fmla="*/ 6857999 h 6857999"/>
              <a:gd name="connsiteX3" fmla="*/ 4643959 w 4835769"/>
              <a:gd name="connsiteY3" fmla="*/ 6857999 h 6857999"/>
              <a:gd name="connsiteX4" fmla="*/ 3635101 w 4835769"/>
              <a:gd name="connsiteY4" fmla="*/ 5812458 h 6857999"/>
              <a:gd name="connsiteX5" fmla="*/ 3718254 w 4835769"/>
              <a:gd name="connsiteY5" fmla="*/ 5731913 h 6857999"/>
              <a:gd name="connsiteX6" fmla="*/ 1903987 w 4835769"/>
              <a:gd name="connsiteY6" fmla="*/ 3858902 h 6857999"/>
              <a:gd name="connsiteX7" fmla="*/ 1824439 w 4835769"/>
              <a:gd name="connsiteY7" fmla="*/ 3935956 h 6857999"/>
              <a:gd name="connsiteX8" fmla="*/ 0 w 4835769"/>
              <a:gd name="connsiteY8" fmla="*/ 204517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35769" h="6857999">
                <a:moveTo>
                  <a:pt x="1494692" y="0"/>
                </a:moveTo>
                <a:lnTo>
                  <a:pt x="4835769" y="0"/>
                </a:lnTo>
                <a:lnTo>
                  <a:pt x="4835769" y="6857999"/>
                </a:lnTo>
                <a:lnTo>
                  <a:pt x="4643959" y="6857999"/>
                </a:lnTo>
                <a:lnTo>
                  <a:pt x="3635101" y="5812458"/>
                </a:lnTo>
                <a:lnTo>
                  <a:pt x="3718254" y="5731913"/>
                </a:lnTo>
                <a:lnTo>
                  <a:pt x="1903987" y="3858902"/>
                </a:lnTo>
                <a:lnTo>
                  <a:pt x="1824439" y="3935956"/>
                </a:lnTo>
                <a:lnTo>
                  <a:pt x="0" y="204517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>
              <a:defRPr sz="8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DDCCD638-A487-0E67-37D3-D81B5FD48C61}"/>
              </a:ext>
            </a:extLst>
          </p:cNvPr>
          <p:cNvSpPr/>
          <p:nvPr userDrawn="1"/>
        </p:nvSpPr>
        <p:spPr>
          <a:xfrm rot="8154764">
            <a:off x="9952291" y="3578673"/>
            <a:ext cx="250321" cy="2607630"/>
          </a:xfrm>
          <a:custGeom>
            <a:avLst/>
            <a:gdLst>
              <a:gd name="connsiteX0" fmla="*/ 0 w 39474"/>
              <a:gd name="connsiteY0" fmla="*/ 0 h 411206"/>
              <a:gd name="connsiteX1" fmla="*/ 39475 w 39474"/>
              <a:gd name="connsiteY1" fmla="*/ 0 h 411206"/>
              <a:gd name="connsiteX2" fmla="*/ 39475 w 39474"/>
              <a:gd name="connsiteY2" fmla="*/ 411206 h 411206"/>
              <a:gd name="connsiteX3" fmla="*/ 0 w 39474"/>
              <a:gd name="connsiteY3" fmla="*/ 411206 h 411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474" h="411206">
                <a:moveTo>
                  <a:pt x="0" y="0"/>
                </a:moveTo>
                <a:lnTo>
                  <a:pt x="39475" y="0"/>
                </a:lnTo>
                <a:lnTo>
                  <a:pt x="39475" y="411206"/>
                </a:lnTo>
                <a:lnTo>
                  <a:pt x="0" y="411206"/>
                </a:lnTo>
                <a:close/>
              </a:path>
            </a:pathLst>
          </a:custGeom>
          <a:solidFill>
            <a:srgbClr val="F15B2A"/>
          </a:solidFill>
          <a:ln w="349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6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C96A5-519C-9695-7B4F-04E2B3586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9C09E-6124-4859-8A69-0C79A1833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91FCC-E6B2-842D-3732-21993AEFC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6DF32-DE9F-B7A2-711E-81854F56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3652E-771E-ACF6-0A83-7ED35AF45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65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A98D-0A0B-5309-27E4-3A3EE082E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291D9-6511-DA9A-8E52-B8AFC68E7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CA273-B593-DF69-5381-B5BDEF008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2171F-AD56-2EFA-0CE9-D23264646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83137-78CC-12C9-5DD6-7B2491F7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04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03706-F0A5-8474-3570-51C52648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90C78-B9D7-C6ED-189E-2D2F84628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0E9B08-469C-43E5-22A9-AF747A0B7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CE5A1-248B-F48F-2CFF-4BCD1CF24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AF99-84A8-CFF4-7B04-693CB8488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7FB09-0749-5ACC-F19B-653D484D8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7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C004A-C3D7-0ACF-B72D-317494B20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3AE2A-4973-5992-E1EB-4CA468224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D9ED6-81CA-EDAB-EDBF-009CA2491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348D9E-49FF-EB99-0495-570E4BCF05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984C45-9911-A5CD-D676-740C9C82D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89F57F-EF31-3186-0A41-D1330B649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DDDFDB-3646-46CC-CACF-BA612326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9A9777-29F6-FCB1-4DED-B08EFF2D9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508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50B40-CDE2-F296-048B-97A0BD177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EF8A8F-6AE1-5C26-E3A8-6F10F102F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92543E-0631-61F0-752B-DD78D6F6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09FA9-6713-C288-B76E-550AFC11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33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F4998D-195E-8660-3762-DDCCE1405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37D9AB-34A1-E96C-2947-B63C5B67B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E273F3-1A13-7B40-74DA-9CB2A51A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45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EE300-D25E-2629-0314-F7814A4B0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46D02-2E02-7CE7-EAA2-BF615F8CA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6BACC4-9451-75DD-873E-5A14BBC03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2E76A-B562-3674-5FA6-253F50E4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373ADD-8ACC-D212-9737-6EC119D9B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59004-7E19-01CB-4E29-3DD74ECEE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02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E0F90-420B-5B0B-F5BD-7EF7B034F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712DA5-8715-23C3-EF87-150465824D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0FD2E-E17D-CB37-863F-505B7A5B8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EBC7A-1737-0BD7-E2C4-399A0BC9F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8A96C-809F-E53C-897F-EBA89E4AB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530A2-B510-F3AC-ED93-E785350D7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72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6F6B1-D08F-0DA6-A625-E2AC37981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0904C-FF56-AEA8-B660-B70C9A253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538DB-4AE2-0E8F-56E9-EEA4205BE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C2FB29-7918-4534-9FE2-F48DAC34F6D1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49892-BB7F-7D87-C9BE-67C958C2B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7180A-9AE5-DA07-3C76-BDE890682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25206D-71EB-4FA3-A383-5C465B4C5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18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alBv9EfP4U_TUFoAMARzT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eleadproject.eu/good-practices-compendium/" TargetMode="External"/><Relationship Id="rId5" Type="http://schemas.openxmlformats.org/officeDocument/2006/relationships/hyperlink" Target="https://www.vernamyers.com/about-verna/" TargetMode="External"/><Relationship Id="rId4" Type="http://schemas.openxmlformats.org/officeDocument/2006/relationships/hyperlink" Target="https://www.youtube.com/watch?v=XjL6t6LlcHs&amp;t=577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CF535-5E96-4FED-7734-4895C2207EF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IE" dirty="0"/>
              <a:t>Additional Links </a:t>
            </a:r>
          </a:p>
          <a:p>
            <a:endParaRPr lang="en-IE" dirty="0"/>
          </a:p>
        </p:txBody>
      </p:sp>
      <p:pic>
        <p:nvPicPr>
          <p:cNvPr id="7" name="Picture Placeholder 6" descr="Colorful confetti on pink background">
            <a:extLst>
              <a:ext uri="{FF2B5EF4-FFF2-40B4-BE49-F238E27FC236}">
                <a16:creationId xmlns:a16="http://schemas.microsoft.com/office/drawing/2014/main" id="{440579FA-B7FB-0B20-DE73-6CDFF161656B}"/>
              </a:ext>
            </a:extLst>
          </p:cNvPr>
          <p:cNvPicPr>
            <a:picLocks noGrp="1" noChangeAspect="1"/>
          </p:cNvPicPr>
          <p:nvPr>
            <p:ph type="pic" sz="quarter" idx="49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56231" y="0"/>
            <a:ext cx="4835769" cy="6857999"/>
          </a:xfrm>
        </p:spPr>
      </p:pic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DAFFD2BC-771E-2F96-5919-2A67612190EF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07505" y="2438449"/>
            <a:ext cx="7136294" cy="3883155"/>
          </a:xfrm>
          <a:prstGeom prst="rect">
            <a:avLst/>
          </a:prstGeom>
        </p:spPr>
        <p:txBody>
          <a:bodyPr numCol="1" spcCol="288000" anchor="t">
            <a:noAutofit/>
          </a:bodyPr>
          <a:lstStyle>
            <a:lvl1pPr marL="0" indent="0" algn="l" defTabSz="2072941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0" i="0" kern="1200">
                <a:solidFill>
                  <a:srgbClr val="11496E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377967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Calibri" panose="020F0502020204030204" pitchFamily="34" charset="0"/>
              </a:defRPr>
            </a:lvl2pPr>
            <a:lvl3pPr marL="755934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Calibri" panose="020F0502020204030204" pitchFamily="34" charset="0"/>
              </a:defRPr>
            </a:lvl3pPr>
            <a:lvl4pPr marL="1133901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Calibri" panose="020F0502020204030204" pitchFamily="34" charset="0"/>
              </a:defRPr>
            </a:lvl4pPr>
            <a:lvl5pPr marL="1511869" indent="0" algn="l" defTabSz="2072941" rtl="0" eaLnBrk="1" latinLnBrk="0" hangingPunct="1">
              <a:lnSpc>
                <a:spcPct val="100000"/>
              </a:lnSpc>
              <a:spcBef>
                <a:spcPts val="1133"/>
              </a:spcBef>
              <a:buFont typeface="Arial" panose="020B0604020202020204" pitchFamily="34" charset="0"/>
              <a:buNone/>
              <a:defRPr sz="3200" kern="1200">
                <a:solidFill>
                  <a:srgbClr val="011E3B"/>
                </a:solidFill>
                <a:latin typeface="Montserrat" pitchFamily="2" charset="77"/>
                <a:ea typeface="+mn-ea"/>
                <a:cs typeface="Calibri" panose="020F0502020204030204" pitchFamily="34" charset="0"/>
              </a:defRPr>
            </a:lvl5pPr>
            <a:lvl6pPr marL="570058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737059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773528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810001" indent="-518236" algn="l" defTabSz="2072941" rtl="0" eaLnBrk="1" latinLnBrk="0" hangingPunct="1">
              <a:lnSpc>
                <a:spcPct val="90000"/>
              </a:lnSpc>
              <a:spcBef>
                <a:spcPts val="1133"/>
              </a:spcBef>
              <a:buFont typeface="Arial" panose="020B0604020202020204" pitchFamily="34" charset="0"/>
              <a:buChar char="•"/>
              <a:defRPr sz="4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000" dirty="0">
                <a:solidFill>
                  <a:srgbClr val="41296C"/>
                </a:solidFill>
                <a:hlinkClick r:id="rId3"/>
              </a:rPr>
              <a:t>https://www.youtube.com/channel/UCalBv9EfP4U_TUFoAMARzTA</a:t>
            </a:r>
            <a:endParaRPr lang="en-IE" sz="2000" dirty="0">
              <a:solidFill>
                <a:srgbClr val="41296C"/>
              </a:solidFill>
            </a:endParaRPr>
          </a:p>
          <a:p>
            <a:pPr algn="ctr"/>
            <a:r>
              <a:rPr lang="en-IE" sz="2000" dirty="0">
                <a:solidFill>
                  <a:srgbClr val="41296C"/>
                </a:solidFill>
                <a:hlinkClick r:id="rId4"/>
              </a:rPr>
              <a:t>https://www.youtube.com/watch?v=XjL6t6LlcHs&amp;t=577s</a:t>
            </a:r>
            <a:endParaRPr lang="en-IE" sz="2000" dirty="0">
              <a:solidFill>
                <a:srgbClr val="41296C"/>
              </a:solidFill>
            </a:endParaRPr>
          </a:p>
          <a:p>
            <a:pPr algn="ctr"/>
            <a:r>
              <a:rPr lang="en-IE" sz="2000" dirty="0">
                <a:solidFill>
                  <a:srgbClr val="41296C"/>
                </a:solidFill>
                <a:hlinkClick r:id="rId5"/>
              </a:rPr>
              <a:t>https://www.vernamyers.com/about-verna/</a:t>
            </a:r>
            <a:endParaRPr lang="en-IE" sz="2000" dirty="0">
              <a:solidFill>
                <a:srgbClr val="41296C"/>
              </a:solidFill>
            </a:endParaRPr>
          </a:p>
          <a:p>
            <a:pPr algn="ctr"/>
            <a:r>
              <a:rPr lang="en-IE" sz="2000" dirty="0">
                <a:solidFill>
                  <a:srgbClr val="41296C"/>
                </a:solidFill>
                <a:hlinkClick r:id="rId6"/>
              </a:rPr>
              <a:t>https://weleadproject.eu/good-practices-compendium/</a:t>
            </a:r>
            <a:endParaRPr lang="en-IE" sz="2000" dirty="0">
              <a:solidFill>
                <a:srgbClr val="41296C"/>
              </a:solidFill>
            </a:endParaRPr>
          </a:p>
          <a:p>
            <a:pPr algn="ctr"/>
            <a:endParaRPr lang="en-IE" sz="2000" dirty="0">
              <a:solidFill>
                <a:srgbClr val="4129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8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Neill</dc:creator>
  <cp:lastModifiedBy>Catherine Neill</cp:lastModifiedBy>
  <cp:revision>3</cp:revision>
  <dcterms:created xsi:type="dcterms:W3CDTF">2024-04-24T16:14:27Z</dcterms:created>
  <dcterms:modified xsi:type="dcterms:W3CDTF">2024-04-24T16:25:16Z</dcterms:modified>
</cp:coreProperties>
</file>